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6" r:id="rId2"/>
    <p:sldId id="265" r:id="rId3"/>
    <p:sldId id="259" r:id="rId4"/>
    <p:sldId id="260" r:id="rId5"/>
    <p:sldId id="262" r:id="rId6"/>
    <p:sldId id="261" r:id="rId7"/>
    <p:sldId id="263" r:id="rId8"/>
    <p:sldId id="264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48" autoAdjust="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Pustíme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si píseň „Head and shoulders“ a ukazujeme příslušné časti těla.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Připoj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slovo k obrázku.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126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Pozor na rozdíl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ARM – HAND, LEG – FOOT.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Jaké je množné číslo od  FOOT?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Umíme vyjádřit,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</a:t>
            </a:r>
            <a:r>
              <a:rPr lang="cs-CZ" sz="1000" i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nás bolí?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plus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2.png"/><Relationship Id="rId7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emf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Parts of the body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4979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podrobnější metodika viz. poznámky u jednotlivých 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43699799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052736"/>
            <a:ext cx="6635080" cy="108012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Parts of the body</a:t>
            </a:r>
            <a:r>
              <a:rPr lang="cs-CZ" b="1" noProof="1" smtClean="0"/>
              <a:t/>
            </a:r>
            <a:br>
              <a:rPr lang="cs-CZ" b="1" noProof="1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00B050"/>
                </a:solidFill>
              </a:rPr>
              <a:t/>
            </a:r>
            <a:br>
              <a:rPr lang="cs-CZ" b="1" dirty="0" smtClean="0">
                <a:solidFill>
                  <a:srgbClr val="00B050"/>
                </a:solidFill>
              </a:rPr>
            </a:b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2627784" y="3369139"/>
            <a:ext cx="34563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Části těla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1895663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noProof="1" smtClean="0">
                <a:latin typeface="Tahoma" pitchFamily="34" charset="0"/>
                <a:cs typeface="Tahoma" pitchFamily="34" charset="0"/>
              </a:rPr>
              <a:t>How many parts of the body do you know in English? Match.</a:t>
            </a:r>
            <a:endParaRPr lang="cs-CZ" sz="1500" b="1" noProof="1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517636" y="3212976"/>
            <a:ext cx="1224136" cy="504056"/>
          </a:xfrm>
          <a:prstGeom prst="flowChartTerminator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stomach</a:t>
            </a:r>
            <a:endParaRPr lang="cs-CZ" noProof="1"/>
          </a:p>
        </p:txBody>
      </p:sp>
      <p:sp>
        <p:nvSpPr>
          <p:cNvPr id="11" name="Vývojový diagram: ukončení 10"/>
          <p:cNvSpPr/>
          <p:nvPr/>
        </p:nvSpPr>
        <p:spPr>
          <a:xfrm>
            <a:off x="6516216" y="1628801"/>
            <a:ext cx="1160678" cy="64180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arm</a:t>
            </a:r>
            <a:endParaRPr lang="cs-CZ" noProof="1"/>
          </a:p>
        </p:txBody>
      </p:sp>
      <p:sp>
        <p:nvSpPr>
          <p:cNvPr id="12" name="Vývojový diagram: ukončení 11"/>
          <p:cNvSpPr/>
          <p:nvPr/>
        </p:nvSpPr>
        <p:spPr>
          <a:xfrm>
            <a:off x="1259632" y="1628801"/>
            <a:ext cx="1296144" cy="576064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head</a:t>
            </a:r>
            <a:endParaRPr lang="cs-CZ" noProof="1"/>
          </a:p>
        </p:txBody>
      </p:sp>
      <p:sp>
        <p:nvSpPr>
          <p:cNvPr id="13" name="Vývojový diagram: ukončení 12"/>
          <p:cNvSpPr/>
          <p:nvPr/>
        </p:nvSpPr>
        <p:spPr>
          <a:xfrm>
            <a:off x="1127867" y="2924944"/>
            <a:ext cx="1224136" cy="576064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noProof="1" smtClean="0"/>
              <a:t>leg</a:t>
            </a:r>
            <a:endParaRPr lang="cs-CZ" noProof="1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3032400" cy="4565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Let</a:t>
            </a:r>
            <a:r>
              <a:rPr lang="en-US" sz="1500" b="1" dirty="0" smtClean="0">
                <a:latin typeface="Tahoma" pitchFamily="34" charset="0"/>
                <a:cs typeface="Tahoma" pitchFamily="34" charset="0"/>
              </a:rPr>
              <a:t>’s start with the head</a:t>
            </a:r>
            <a:r>
              <a:rPr lang="cs-CZ" sz="1500" b="1" dirty="0" smtClean="0">
                <a:latin typeface="Tahoma" pitchFamily="34" charset="0"/>
                <a:cs typeface="Tahoma" pitchFamily="34" charset="0"/>
              </a:rPr>
              <a:t>.</a:t>
            </a:r>
            <a:endParaRPr lang="cs-CZ" sz="1500" b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779912" y="1469975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HEAD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04864"/>
            <a:ext cx="3256943" cy="203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1259632" y="1556792"/>
            <a:ext cx="1053629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ear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444208" y="2597034"/>
            <a:ext cx="1053629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eye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724128" y="1355576"/>
            <a:ext cx="1053629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hair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115616" y="3429000"/>
            <a:ext cx="1197645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mouth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32817" y="2522673"/>
            <a:ext cx="1053629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nose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724128" y="3789040"/>
            <a:ext cx="1053629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teeth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516216" y="146542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foot</a:t>
            </a:r>
            <a:endParaRPr lang="cs-CZ" b="1" noProof="1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94001"/>
            <a:ext cx="798225" cy="1196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67148"/>
            <a:ext cx="792088" cy="1884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190"/>
            <a:ext cx="783983" cy="1175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764704"/>
            <a:ext cx="1440160" cy="1331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646" y="3779304"/>
            <a:ext cx="733988" cy="1027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693919"/>
            <a:ext cx="837146" cy="1097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22057"/>
            <a:ext cx="1356427" cy="995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43911"/>
            <a:ext cx="898816" cy="898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735481" y="278092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stomach</a:t>
            </a:r>
            <a:endParaRPr lang="cs-CZ" b="1" noProof="1"/>
          </a:p>
        </p:txBody>
      </p:sp>
      <p:sp>
        <p:nvSpPr>
          <p:cNvPr id="25" name="TextovéPole 24"/>
          <p:cNvSpPr txBox="1"/>
          <p:nvPr/>
        </p:nvSpPr>
        <p:spPr>
          <a:xfrm>
            <a:off x="395536" y="1245605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hand</a:t>
            </a:r>
            <a:endParaRPr lang="cs-CZ" b="1" noProof="1"/>
          </a:p>
        </p:txBody>
      </p:sp>
      <p:sp>
        <p:nvSpPr>
          <p:cNvPr id="26" name="TextovéPole 25"/>
          <p:cNvSpPr txBox="1"/>
          <p:nvPr/>
        </p:nvSpPr>
        <p:spPr>
          <a:xfrm>
            <a:off x="2267744" y="67181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back</a:t>
            </a:r>
            <a:endParaRPr lang="cs-CZ" b="1" noProof="1"/>
          </a:p>
        </p:txBody>
      </p:sp>
      <p:sp>
        <p:nvSpPr>
          <p:cNvPr id="27" name="TextovéPole 26"/>
          <p:cNvSpPr txBox="1"/>
          <p:nvPr/>
        </p:nvSpPr>
        <p:spPr>
          <a:xfrm>
            <a:off x="6368346" y="667275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leg</a:t>
            </a:r>
            <a:endParaRPr lang="cs-CZ" b="1" noProof="1"/>
          </a:p>
        </p:txBody>
      </p:sp>
      <p:sp>
        <p:nvSpPr>
          <p:cNvPr id="28" name="TextovéPole 27"/>
          <p:cNvSpPr txBox="1"/>
          <p:nvPr/>
        </p:nvSpPr>
        <p:spPr>
          <a:xfrm>
            <a:off x="3203848" y="1245605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arm</a:t>
            </a:r>
            <a:endParaRPr lang="cs-CZ" b="1" noProof="1"/>
          </a:p>
        </p:txBody>
      </p:sp>
      <p:sp>
        <p:nvSpPr>
          <p:cNvPr id="29" name="TextovéPole 28"/>
          <p:cNvSpPr txBox="1"/>
          <p:nvPr/>
        </p:nvSpPr>
        <p:spPr>
          <a:xfrm>
            <a:off x="735481" y="524272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finger</a:t>
            </a:r>
            <a:endParaRPr lang="cs-CZ" b="1" noProof="1"/>
          </a:p>
        </p:txBody>
      </p:sp>
      <p:sp>
        <p:nvSpPr>
          <p:cNvPr id="30" name="TextovéPole 29"/>
          <p:cNvSpPr txBox="1"/>
          <p:nvPr/>
        </p:nvSpPr>
        <p:spPr>
          <a:xfrm>
            <a:off x="3275856" y="53732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neck</a:t>
            </a:r>
            <a:endParaRPr lang="cs-CZ" b="1" noProof="1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se zakulaceným rohem na stejné straně 2"/>
          <p:cNvSpPr/>
          <p:nvPr/>
        </p:nvSpPr>
        <p:spPr>
          <a:xfrm>
            <a:off x="614438" y="2708920"/>
            <a:ext cx="1944216" cy="57606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I’ve got a stomach ache.</a:t>
            </a:r>
            <a:endParaRPr lang="cs-CZ" dirty="0"/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3203848" y="1772816"/>
            <a:ext cx="1944216" cy="57606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r>
              <a:rPr lang="en-US" dirty="0" smtClean="0"/>
              <a:t>’ve got a headache.</a:t>
            </a:r>
            <a:endParaRPr lang="cs-CZ" dirty="0"/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2987824" y="4077072"/>
            <a:ext cx="2376264" cy="57606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I’ve got a sorethroat.</a:t>
            </a:r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5796136" y="2700644"/>
            <a:ext cx="1944216" cy="57606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I’ve got a toochache.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0466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Co t</a:t>
            </a:r>
            <a:r>
              <a:rPr lang="cs-CZ" dirty="0" smtClean="0"/>
              <a:t>ě bolí?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328"/>
            <a:ext cx="530225" cy="2750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4175956" y="394326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TOE</a:t>
            </a:r>
            <a:endParaRPr lang="cs-CZ" b="1" noProof="1"/>
          </a:p>
        </p:txBody>
      </p:sp>
      <p:sp>
        <p:nvSpPr>
          <p:cNvPr id="2" name="TextovéPole 1"/>
          <p:cNvSpPr txBox="1"/>
          <p:nvPr/>
        </p:nvSpPr>
        <p:spPr>
          <a:xfrm>
            <a:off x="1547664" y="908720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What is the difference?</a:t>
            </a:r>
            <a:endParaRPr lang="cs-CZ" dirty="0"/>
          </a:p>
        </p:txBody>
      </p:sp>
      <p:sp>
        <p:nvSpPr>
          <p:cNvPr id="3" name="Obousměrná vodorovná šipka 2"/>
          <p:cNvSpPr/>
          <p:nvPr/>
        </p:nvSpPr>
        <p:spPr>
          <a:xfrm>
            <a:off x="1871700" y="2132647"/>
            <a:ext cx="900100" cy="288032"/>
          </a:xfrm>
          <a:prstGeom prst="leftRight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ousměrná vodorovná šipka 16"/>
          <p:cNvSpPr/>
          <p:nvPr/>
        </p:nvSpPr>
        <p:spPr>
          <a:xfrm>
            <a:off x="4932040" y="2926401"/>
            <a:ext cx="936104" cy="2880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ousměrná vodorovná šipka 17"/>
          <p:cNvSpPr/>
          <p:nvPr/>
        </p:nvSpPr>
        <p:spPr>
          <a:xfrm>
            <a:off x="3181251" y="3983284"/>
            <a:ext cx="900100" cy="301054"/>
          </a:xfrm>
          <a:prstGeom prst="left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59732" y="398328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FINGER</a:t>
            </a:r>
            <a:endParaRPr lang="cs-CZ" b="1" noProof="1"/>
          </a:p>
        </p:txBody>
      </p:sp>
      <p:sp>
        <p:nvSpPr>
          <p:cNvPr id="20" name="TextovéPole 19"/>
          <p:cNvSpPr txBox="1"/>
          <p:nvPr/>
        </p:nvSpPr>
        <p:spPr>
          <a:xfrm>
            <a:off x="6048164" y="2926401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HAND</a:t>
            </a:r>
            <a:endParaRPr lang="cs-CZ" b="1" noProof="1"/>
          </a:p>
        </p:txBody>
      </p:sp>
      <p:sp>
        <p:nvSpPr>
          <p:cNvPr id="21" name="TextovéPole 20"/>
          <p:cNvSpPr txBox="1"/>
          <p:nvPr/>
        </p:nvSpPr>
        <p:spPr>
          <a:xfrm>
            <a:off x="4103948" y="286059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ARM</a:t>
            </a:r>
            <a:endParaRPr lang="cs-CZ" b="1" noProof="1"/>
          </a:p>
        </p:txBody>
      </p:sp>
      <p:sp>
        <p:nvSpPr>
          <p:cNvPr id="22" name="TextovéPole 21"/>
          <p:cNvSpPr txBox="1"/>
          <p:nvPr/>
        </p:nvSpPr>
        <p:spPr>
          <a:xfrm>
            <a:off x="2987824" y="209199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LEG</a:t>
            </a:r>
            <a:endParaRPr lang="cs-CZ" b="1" noProof="1"/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2068947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noProof="1" smtClean="0"/>
              <a:t>FOOT</a:t>
            </a:r>
            <a:endParaRPr lang="cs-CZ" b="1" noProof="1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600" dirty="0" smtClean="0">
                <a:latin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cs-CZ" sz="1600" dirty="0" smtClean="0">
              <a:latin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716</TotalTime>
  <Words>261</Words>
  <Application>Microsoft Office PowerPoint</Application>
  <PresentationFormat>Předvádění na obrazovce (4:3)</PresentationFormat>
  <Paragraphs>77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       Parts of the body     </vt:lpstr>
      <vt:lpstr>How many parts of the body do you know in English? Match.</vt:lpstr>
      <vt:lpstr>Let’s start with the head.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133</cp:revision>
  <dcterms:created xsi:type="dcterms:W3CDTF">2011-05-26T14:17:08Z</dcterms:created>
  <dcterms:modified xsi:type="dcterms:W3CDTF">2011-12-11T17:17:32Z</dcterms:modified>
</cp:coreProperties>
</file>