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61" r:id="rId6"/>
    <p:sldId id="260" r:id="rId7"/>
    <p:sldId id="259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43" autoAdjust="0"/>
    <p:restoredTop sz="94660"/>
  </p:normalViewPr>
  <p:slideViewPr>
    <p:cSldViewPr>
      <p:cViewPr varScale="1">
        <p:scale>
          <a:sx n="114" d="100"/>
          <a:sy n="11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A1482-7C0A-47AC-9375-7B9ABEEDA5B0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92E393-AB1F-4802-8A64-12B2F0B1534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E393-AB1F-4802-8A64-12B2F0B1534D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9CC9A61-25B4-4B77-854F-2BFC62A21FDF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0AA67AC-87FC-4A40-82B4-36236D6D567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AM486_DX2-80_and_i486_DX2-66.jpg" TargetMode="External"/><Relationship Id="rId13" Type="http://schemas.openxmlformats.org/officeDocument/2006/relationships/hyperlink" Target="http://cs.wikipedia.org/wiki/Soubor:RAM_n.jpg" TargetMode="External"/><Relationship Id="rId3" Type="http://schemas.openxmlformats.org/officeDocument/2006/relationships/hyperlink" Target="http://cs.wikipedia.org/wiki/Kl%C3%A1vesnice" TargetMode="External"/><Relationship Id="rId7" Type="http://schemas.openxmlformats.org/officeDocument/2006/relationships/hyperlink" Target="http://cs.wikipedia.org/wiki/Reproduktor" TargetMode="External"/><Relationship Id="rId12" Type="http://schemas.openxmlformats.org/officeDocument/2006/relationships/hyperlink" Target="http://cs.wikipedia.org/wiki/Soubor:ASRock_K7VT4A_Pro_Mainboard.jpg" TargetMode="External"/><Relationship Id="rId2" Type="http://schemas.openxmlformats.org/officeDocument/2006/relationships/hyperlink" Target="http://cs.wikipedia.org/wiki/Hardwa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lotter" TargetMode="External"/><Relationship Id="rId11" Type="http://schemas.openxmlformats.org/officeDocument/2006/relationships/hyperlink" Target="http://cs.wikipedia.org/wiki/Soubor:Hdd_od_srodka.jpg" TargetMode="External"/><Relationship Id="rId5" Type="http://schemas.openxmlformats.org/officeDocument/2006/relationships/hyperlink" Target="http://cs.wikipedia.org/wiki/Monitor_(obrazovka)" TargetMode="External"/><Relationship Id="rId10" Type="http://schemas.openxmlformats.org/officeDocument/2006/relationships/hyperlink" Target="http://cs.wikipedia.org/wiki/Soubor:PowerColor_Radeon_X850XT_PE.jpg" TargetMode="External"/><Relationship Id="rId4" Type="http://schemas.openxmlformats.org/officeDocument/2006/relationships/hyperlink" Target="http://cs.wikipedia.org/wiki/Po%C4%8D%C3%ADta%C4%8Dov%C3%A1_my%C5%A1" TargetMode="External"/><Relationship Id="rId9" Type="http://schemas.openxmlformats.org/officeDocument/2006/relationships/hyperlink" Target="http://cs.wikipedia.org/wiki/Soubor:Intel_Celeron_D.jpg" TargetMode="External"/><Relationship Id="rId14" Type="http://schemas.openxmlformats.org/officeDocument/2006/relationships/hyperlink" Target="http://cs.wikipedia.org/wiki/Soubor:Plotter_Gerber_Infinity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Hardware</a:t>
            </a:r>
            <a:endParaRPr lang="cs-CZ" sz="4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5786454"/>
            <a:ext cx="4848717" cy="9019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Výstupní Hardware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Monitor</a:t>
            </a:r>
          </a:p>
          <a:p>
            <a:r>
              <a:rPr lang="cs-CZ" dirty="0" smtClean="0"/>
              <a:t>Tiskárna</a:t>
            </a:r>
          </a:p>
          <a:p>
            <a:r>
              <a:rPr lang="cs-CZ" dirty="0" smtClean="0"/>
              <a:t>Reproduktor</a:t>
            </a:r>
          </a:p>
          <a:p>
            <a:r>
              <a:rPr lang="cs-CZ" dirty="0" smtClean="0"/>
              <a:t>Plotter</a:t>
            </a:r>
          </a:p>
          <a:p>
            <a:endParaRPr lang="cs-CZ" dirty="0"/>
          </a:p>
        </p:txBody>
      </p:sp>
      <p:pic>
        <p:nvPicPr>
          <p:cNvPr id="22530" name="Picture 2" descr="http://upload.wikimedia.org/wikipedia/commons/thumb/7/7e/LG_L194WT-SF_LCD_monitor.jpg/220px-LG_L194WT-SF_LCD_moni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714884"/>
            <a:ext cx="2095500" cy="1800225"/>
          </a:xfrm>
          <a:prstGeom prst="rect">
            <a:avLst/>
          </a:prstGeom>
          <a:noFill/>
        </p:spPr>
      </p:pic>
      <p:pic>
        <p:nvPicPr>
          <p:cNvPr id="22532" name="Picture 4" descr="http://upload.wikimedia.org/wikipedia/commons/thumb/7/7f/Tally_5040_Passbook_dot_matrix_printer.jpg/220px-Tally_5040_Passbook_dot_matrix_prin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857760"/>
            <a:ext cx="2095500" cy="1419226"/>
          </a:xfrm>
          <a:prstGeom prst="rect">
            <a:avLst/>
          </a:prstGeom>
          <a:noFill/>
        </p:spPr>
      </p:pic>
      <p:pic>
        <p:nvPicPr>
          <p:cNvPr id="22534" name="Picture 6" descr="Soubor :4-Wege Lautsprech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857364"/>
            <a:ext cx="2058097" cy="4705344"/>
          </a:xfrm>
          <a:prstGeom prst="rect">
            <a:avLst/>
          </a:prstGeom>
          <a:noFill/>
        </p:spPr>
      </p:pic>
      <p:pic>
        <p:nvPicPr>
          <p:cNvPr id="22536" name="Picture 8" descr="http://upload.wikimedia.org/wikipedia/commons/thumb/8/89/ColorPlotter.jpg/300px-ColorPlot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143116"/>
            <a:ext cx="2857500" cy="228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Vstupní </a:t>
            </a:r>
            <a:r>
              <a:rPr lang="cs-CZ" dirty="0" err="1" smtClean="0"/>
              <a:t>Hadrware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34" y="1643050"/>
            <a:ext cx="7239000" cy="4846320"/>
          </a:xfrm>
        </p:spPr>
        <p:txBody>
          <a:bodyPr/>
          <a:lstStyle/>
          <a:p>
            <a:r>
              <a:rPr lang="cs-CZ" dirty="0" smtClean="0"/>
              <a:t>Klávesnice</a:t>
            </a:r>
          </a:p>
          <a:p>
            <a:r>
              <a:rPr lang="cs-CZ" dirty="0" smtClean="0"/>
              <a:t>Počítačová myš</a:t>
            </a:r>
          </a:p>
          <a:p>
            <a:r>
              <a:rPr lang="cs-CZ" dirty="0" smtClean="0"/>
              <a:t>Trackball</a:t>
            </a:r>
          </a:p>
          <a:p>
            <a:r>
              <a:rPr lang="cs-CZ" dirty="0" smtClean="0"/>
              <a:t>Tablet</a:t>
            </a:r>
          </a:p>
          <a:p>
            <a:r>
              <a:rPr lang="cs-CZ" dirty="0" smtClean="0"/>
              <a:t>Joystick</a:t>
            </a:r>
          </a:p>
          <a:p>
            <a:r>
              <a:rPr lang="cs-CZ" dirty="0" err="1" smtClean="0"/>
              <a:t>Gamepad</a:t>
            </a:r>
            <a:endParaRPr lang="cs-CZ" dirty="0" smtClean="0"/>
          </a:p>
          <a:p>
            <a:r>
              <a:rPr lang="cs-CZ" dirty="0" smtClean="0"/>
              <a:t>Scanner</a:t>
            </a:r>
          </a:p>
          <a:p>
            <a:r>
              <a:rPr lang="cs-CZ" dirty="0" smtClean="0"/>
              <a:t>Webová kamera</a:t>
            </a:r>
          </a:p>
          <a:p>
            <a:endParaRPr lang="cs-CZ" dirty="0"/>
          </a:p>
        </p:txBody>
      </p:sp>
      <p:pic>
        <p:nvPicPr>
          <p:cNvPr id="24578" name="Picture 2" descr="http://upload.wikimedia.org/wikipedia/commons/thumb/f/fa/Alphanumeric_keyboard.jpg/220px-Alphanumeric_key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714488"/>
            <a:ext cx="2095500" cy="2628900"/>
          </a:xfrm>
          <a:prstGeom prst="rect">
            <a:avLst/>
          </a:prstGeom>
          <a:noFill/>
        </p:spPr>
      </p:pic>
      <p:pic>
        <p:nvPicPr>
          <p:cNvPr id="24580" name="Picture 4" descr="http://upload.wikimedia.org/wikipedia/commons/thumb/a/aa/3-Tastenmaus_Microsoft.jpg/220px-3-Tastenmaus_Microsof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572008"/>
            <a:ext cx="2095500" cy="1838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(29.04.2012)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http://cs.wikipedia.org/wiki/Hardware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http://cs.wikipedia.org/wiki/Kl%C3%A1vesnice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http://cs.wikipedia.org/wiki/Po%C4%8D%C3%ADta%C4%8Dov%C3%A1_my%C5%A1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http://cs.wikipedia.org/wiki/Monitor_(obrazovka)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http://cs.wikipedia.org/wiki/Plotter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</a:t>
            </a:r>
            <a:r>
              <a:rPr lang="cs-CZ" dirty="0" smtClean="0">
                <a:hlinkClick r:id="rId7"/>
              </a:rPr>
              <a:t>cs.wikipedia.org/wiki/Reproduktor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</a:t>
            </a:r>
            <a:r>
              <a:rPr lang="cs-CZ" dirty="0" smtClean="0">
                <a:hlinkClick r:id="rId8"/>
              </a:rPr>
              <a:t>cs.wikipedia.org/wiki/Soubor:AM486_DX2-80_and_i486_DX2-66.jpg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</a:t>
            </a:r>
            <a:r>
              <a:rPr lang="cs-CZ" dirty="0" smtClean="0">
                <a:hlinkClick r:id="rId9"/>
              </a:rPr>
              <a:t>cs.wikipedia.org/wiki/Soubor:Intel_Celeron_D.jpg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</a:t>
            </a:r>
            <a:r>
              <a:rPr lang="cs-CZ" dirty="0" smtClean="0">
                <a:hlinkClick r:id="rId10"/>
              </a:rPr>
              <a:t>cs.wikipedia.org/wiki/Soubor:PowerColor_Radeon_X850XT_PE.jpg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</a:t>
            </a:r>
            <a:r>
              <a:rPr lang="cs-CZ" dirty="0" smtClean="0">
                <a:hlinkClick r:id="rId11"/>
              </a:rPr>
              <a:t>cs.wikipedia.org/wiki/Soubor:Hdd_od_srodka.jpg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</a:t>
            </a:r>
            <a:r>
              <a:rPr lang="cs-CZ" dirty="0" smtClean="0">
                <a:hlinkClick r:id="rId12"/>
              </a:rPr>
              <a:t>cs.wikipedia.org/wiki/Soubor:ASRock_K7VT4A_Pro_Mainboard.jpg</a:t>
            </a:r>
            <a:endParaRPr lang="cs-CZ" dirty="0" smtClean="0"/>
          </a:p>
          <a:p>
            <a:r>
              <a:rPr lang="cs-CZ" b="1" dirty="0" smtClean="0">
                <a:hlinkClick r:id="rId13"/>
              </a:rPr>
              <a:t>http://</a:t>
            </a:r>
            <a:r>
              <a:rPr lang="cs-CZ" b="1" dirty="0" smtClean="0">
                <a:hlinkClick r:id="rId13"/>
              </a:rPr>
              <a:t>cs.wikipedia.org/wiki/Soubor:RAM_n.jpg</a:t>
            </a:r>
            <a:endParaRPr lang="cs-CZ" b="1" dirty="0" smtClean="0"/>
          </a:p>
          <a:p>
            <a:r>
              <a:rPr lang="cs-CZ" b="1" dirty="0" smtClean="0">
                <a:hlinkClick r:id="rId14"/>
              </a:rPr>
              <a:t>http://</a:t>
            </a:r>
            <a:r>
              <a:rPr lang="cs-CZ" b="1" dirty="0" smtClean="0">
                <a:hlinkClick r:id="rId14"/>
              </a:rPr>
              <a:t>cs.wikipedia.org/wiki/Soubor:Plotter_Gerber_Infinity.jpg</a:t>
            </a:r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to Hardware?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9416"/>
            <a:ext cx="7472386" cy="4846320"/>
          </a:xfrm>
        </p:spPr>
        <p:txBody>
          <a:bodyPr/>
          <a:lstStyle/>
          <a:p>
            <a:r>
              <a:rPr lang="cs-CZ" dirty="0" smtClean="0"/>
              <a:t>Fyzicky existující technické vybavení počítače</a:t>
            </a:r>
          </a:p>
          <a:p>
            <a:r>
              <a:rPr lang="cs-CZ" dirty="0" smtClean="0"/>
              <a:t>Hardware jsou součástky počítače bez nichž by nebyl schopen pracovat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XJE4W650\MP90030297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143248"/>
            <a:ext cx="2110451" cy="3429024"/>
          </a:xfrm>
          <a:prstGeom prst="rect">
            <a:avLst/>
          </a:prstGeom>
          <a:noFill/>
        </p:spPr>
      </p:pic>
      <p:pic>
        <p:nvPicPr>
          <p:cNvPr id="1028" name="Picture 4" descr="C:\Documents and Settings\Ondra\Local Settings\Temporary Internet Files\Content.IE5\JFDYUKAH\MP9003165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143248"/>
            <a:ext cx="2428892" cy="1651647"/>
          </a:xfrm>
          <a:prstGeom prst="rect">
            <a:avLst/>
          </a:prstGeom>
          <a:noFill/>
        </p:spPr>
      </p:pic>
      <p:pic>
        <p:nvPicPr>
          <p:cNvPr id="1030" name="Picture 6" descr="C:\Documents and Settings\Ondra\Local Settings\Temporary Internet Files\Content.IE5\JFDYUKAH\MP90038532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929197"/>
            <a:ext cx="2428892" cy="1734923"/>
          </a:xfrm>
          <a:prstGeom prst="rect">
            <a:avLst/>
          </a:prstGeom>
          <a:noFill/>
        </p:spPr>
      </p:pic>
      <p:pic>
        <p:nvPicPr>
          <p:cNvPr id="1032" name="Picture 8" descr="http://upload.wikimedia.org/wikipedia/commons/thumb/7/7e/LG_L194WT-SF_LCD_monitor.jpg/220px-LG_L194WT-SF_LCD_monit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857760"/>
            <a:ext cx="2714644" cy="1718409"/>
          </a:xfrm>
          <a:prstGeom prst="rect">
            <a:avLst/>
          </a:prstGeom>
          <a:noFill/>
        </p:spPr>
      </p:pic>
      <p:pic>
        <p:nvPicPr>
          <p:cNvPr id="1034" name="Picture 10" descr="Soubor: QWERTY keyboar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143248"/>
            <a:ext cx="2500330" cy="1665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cs-CZ" b="0" dirty="0" smtClean="0"/>
              <a:t>Typické části hardwaru</a:t>
            </a:r>
            <a:endParaRPr lang="cs-CZ" dirty="0"/>
          </a:p>
        </p:txBody>
      </p:sp>
      <p:pic>
        <p:nvPicPr>
          <p:cNvPr id="25603" name="Picture 3" descr="C:\Documents and Settings\Ondra\Local Settings\Temporary Internet Files\Content.IE5\HPPXWTGO\MC90001929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071810"/>
            <a:ext cx="4599160" cy="260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Procesor</a:t>
            </a:r>
            <a:endParaRPr lang="cs-CZ" b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1643050"/>
            <a:ext cx="7239000" cy="4846320"/>
          </a:xfrm>
        </p:spPr>
        <p:txBody>
          <a:bodyPr/>
          <a:lstStyle/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		         </a:t>
            </a: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						</a:t>
            </a:r>
          </a:p>
          <a:p>
            <a:pPr>
              <a:buNone/>
            </a:pPr>
            <a:r>
              <a:rPr lang="cs-CZ" b="1" dirty="0" smtClean="0"/>
              <a:t>				</a:t>
            </a:r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</p:txBody>
      </p:sp>
      <p:pic>
        <p:nvPicPr>
          <p:cNvPr id="15364" name="Picture 4" descr="Soubor:Intel Celeron 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57562"/>
            <a:ext cx="2948518" cy="2928958"/>
          </a:xfrm>
          <a:prstGeom prst="rect">
            <a:avLst/>
          </a:prstGeom>
          <a:noFill/>
        </p:spPr>
      </p:pic>
      <p:sp>
        <p:nvSpPr>
          <p:cNvPr id="9" name="Zástupný symbol pro obsah 2"/>
          <p:cNvSpPr txBox="1">
            <a:spLocks/>
          </p:cNvSpPr>
          <p:nvPr/>
        </p:nvSpPr>
        <p:spPr>
          <a:xfrm>
            <a:off x="457200" y="1609416"/>
            <a:ext cx="7615262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cs-CZ" sz="2800" dirty="0"/>
              <a:t>Z</a:t>
            </a:r>
            <a:r>
              <a:rPr lang="cs-CZ" sz="2800" dirty="0" smtClean="0"/>
              <a:t>ákladní </a:t>
            </a:r>
            <a:r>
              <a:rPr lang="cs-CZ" sz="2800" dirty="0"/>
              <a:t>součást </a:t>
            </a:r>
            <a:r>
              <a:rPr lang="cs-CZ" sz="2800" dirty="0" smtClean="0"/>
              <a:t>počítače</a:t>
            </a:r>
          </a:p>
          <a:p>
            <a:pPr marL="274320" lvl="0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cs-CZ" sz="2800" dirty="0" smtClean="0"/>
              <a:t>Vykonává</a:t>
            </a:r>
            <a:r>
              <a:rPr lang="cs-CZ" sz="2800" dirty="0"/>
              <a:t> </a:t>
            </a:r>
            <a:r>
              <a:rPr lang="cs-CZ" sz="2800" dirty="0" smtClean="0"/>
              <a:t>strojový kód</a:t>
            </a:r>
            <a:r>
              <a:rPr lang="cs-CZ" sz="2800" dirty="0"/>
              <a:t> spuštěného počítačového programu</a:t>
            </a: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8" name="Picture 8" descr="Soubor:AM486 DX2-80 and i486 DX2-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857628"/>
            <a:ext cx="3786214" cy="19830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Grafická karta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2800" dirty="0" smtClean="0"/>
              <a:t>Základní součást počítače</a:t>
            </a:r>
          </a:p>
          <a:p>
            <a:r>
              <a:rPr lang="cs-CZ" sz="2800" dirty="0" smtClean="0"/>
              <a:t>Vytváří grafický výstup na monitoru</a:t>
            </a:r>
            <a:endParaRPr lang="cs-CZ" sz="2800" dirty="0"/>
          </a:p>
        </p:txBody>
      </p:sp>
      <p:pic>
        <p:nvPicPr>
          <p:cNvPr id="8194" name="Picture 2" descr="Soubor:PowerColor Radeon X850XT 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24944"/>
            <a:ext cx="5616624" cy="3601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Pevný Disk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2800" dirty="0" smtClean="0"/>
              <a:t>Základní součást počítače</a:t>
            </a:r>
          </a:p>
          <a:p>
            <a:r>
              <a:rPr lang="cs-CZ" sz="2800" dirty="0" smtClean="0"/>
              <a:t>Slouží k uchovávání většího množství dat</a:t>
            </a:r>
            <a:endParaRPr lang="cs-CZ" sz="2800" dirty="0"/>
          </a:p>
        </p:txBody>
      </p:sp>
      <p:pic>
        <p:nvPicPr>
          <p:cNvPr id="7" name="Picture 4" descr="Soubor:Hdd od srod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357562"/>
            <a:ext cx="3810000" cy="2695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Základní deska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643050"/>
            <a:ext cx="7239000" cy="4846320"/>
          </a:xfrm>
        </p:spPr>
        <p:txBody>
          <a:bodyPr/>
          <a:lstStyle/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						</a:t>
            </a:r>
            <a:endParaRPr lang="cs-CZ" dirty="0"/>
          </a:p>
        </p:txBody>
      </p:sp>
      <p:pic>
        <p:nvPicPr>
          <p:cNvPr id="14342" name="Picture 6" descr="Soubor:ASRock K7VT4A Pro Main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214686"/>
            <a:ext cx="5000660" cy="3187921"/>
          </a:xfrm>
          <a:prstGeom prst="rect">
            <a:avLst/>
          </a:prstGeom>
          <a:noFill/>
        </p:spPr>
      </p:pic>
      <p:sp>
        <p:nvSpPr>
          <p:cNvPr id="7" name="Zástupný symbol pro obsah 4"/>
          <p:cNvSpPr txBox="1">
            <a:spLocks/>
          </p:cNvSpPr>
          <p:nvPr/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Základní součást počítače</a:t>
            </a:r>
          </a:p>
          <a:p>
            <a:pPr marL="274320" lvl="0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cs-CZ" sz="2800" dirty="0" smtClean="0"/>
              <a:t>Propojuje </a:t>
            </a:r>
            <a:r>
              <a:rPr lang="cs-CZ" sz="2800" dirty="0"/>
              <a:t>jednotlivé součástky počítače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Paměť RAM</a:t>
            </a:r>
            <a:endParaRPr lang="cs-CZ" dirty="0"/>
          </a:p>
        </p:txBody>
      </p:sp>
      <p:sp>
        <p:nvSpPr>
          <p:cNvPr id="4" name="Zástupný symbol pro obsah 4"/>
          <p:cNvSpPr txBox="1">
            <a:spLocks/>
          </p:cNvSpPr>
          <p:nvPr/>
        </p:nvSpPr>
        <p:spPr>
          <a:xfrm>
            <a:off x="428596" y="1714488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Základní součást počítače</a:t>
            </a:r>
          </a:p>
          <a:p>
            <a:pPr marL="274320" lvl="0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cs-CZ" sz="2800" dirty="0" smtClean="0"/>
              <a:t>Typ</a:t>
            </a:r>
            <a:r>
              <a:rPr lang="cs-CZ" sz="2800" dirty="0"/>
              <a:t> elektronické paměti, </a:t>
            </a:r>
            <a:r>
              <a:rPr lang="cs-CZ" sz="2800" dirty="0" smtClean="0"/>
              <a:t>umožňuje </a:t>
            </a:r>
            <a:r>
              <a:rPr lang="cs-CZ" sz="2800" dirty="0"/>
              <a:t>přístup k libovolné </a:t>
            </a:r>
            <a:r>
              <a:rPr lang="cs-CZ" sz="2800" dirty="0" smtClean="0"/>
              <a:t>části softwaru v počítači</a:t>
            </a: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Soubor:RAM 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01008"/>
            <a:ext cx="1847607" cy="2897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Hardwaru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1) Výstupní</a:t>
            </a:r>
          </a:p>
          <a:p>
            <a:r>
              <a:rPr lang="cs-CZ" dirty="0" smtClean="0"/>
              <a:t>Hardware, který předává data od počítače k uživateli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2) Vstupní</a:t>
            </a:r>
          </a:p>
          <a:p>
            <a:r>
              <a:rPr lang="cs-CZ" dirty="0" smtClean="0"/>
              <a:t>Hardware, kterým počítač nebo jiný přístroj pořizuje data</a:t>
            </a:r>
            <a:endParaRPr lang="cs-CZ" u="sng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196</TotalTime>
  <Words>114</Words>
  <Application>Microsoft Office PowerPoint</Application>
  <PresentationFormat>Předvádění na obrazovce (4:3)</PresentationFormat>
  <Paragraphs>72</Paragraphs>
  <Slides>12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Bohatý</vt:lpstr>
      <vt:lpstr>Hardware</vt:lpstr>
      <vt:lpstr>Co je to Hardware?</vt:lpstr>
      <vt:lpstr>Typické části hardwaru</vt:lpstr>
      <vt:lpstr> Procesor</vt:lpstr>
      <vt:lpstr>Grafická karta</vt:lpstr>
      <vt:lpstr>Pevný Disk</vt:lpstr>
      <vt:lpstr>Základní deska</vt:lpstr>
      <vt:lpstr>Paměť RAM</vt:lpstr>
      <vt:lpstr>Rozdělení Hardwaru</vt:lpstr>
      <vt:lpstr>Výstupní Hardware</vt:lpstr>
      <vt:lpstr>Vstupní Hadrware</vt:lpstr>
      <vt:lpstr>Zdroje (29.04.2012)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Hardware</dc:title>
  <dc:creator>Ondra</dc:creator>
  <cp:lastModifiedBy>Ondra</cp:lastModifiedBy>
  <cp:revision>23</cp:revision>
  <dcterms:created xsi:type="dcterms:W3CDTF">2012-04-22T05:49:02Z</dcterms:created>
  <dcterms:modified xsi:type="dcterms:W3CDTF">2012-11-22T16:44:52Z</dcterms:modified>
</cp:coreProperties>
</file>