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4" r:id="rId2"/>
    <p:sldId id="263" r:id="rId3"/>
    <p:sldId id="259" r:id="rId4"/>
    <p:sldId id="256" r:id="rId5"/>
    <p:sldId id="260" r:id="rId6"/>
    <p:sldId id="261" r:id="rId7"/>
    <p:sldId id="262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848" autoAdjust="0"/>
  </p:normalViewPr>
  <p:slideViewPr>
    <p:cSldViewPr>
      <p:cViewPr>
        <p:scale>
          <a:sx n="70" d="100"/>
          <a:sy n="70" d="100"/>
        </p:scale>
        <p:origin x="-51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424B18-A87D-4752-BA8E-CAEE5E07BF71}" type="doc">
      <dgm:prSet loTypeId="urn:microsoft.com/office/officeart/2005/8/layout/cycle2" loCatId="cycle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C16B0A7D-FA19-426A-90E1-B9E9253623BA}">
      <dgm:prSet phldrT="[Text]"/>
      <dgm:spPr/>
      <dgm:t>
        <a:bodyPr/>
        <a:lstStyle/>
        <a:p>
          <a:r>
            <a:rPr lang="cs-CZ" dirty="0" smtClean="0"/>
            <a:t>hamser</a:t>
          </a:r>
          <a:endParaRPr lang="cs-CZ" dirty="0"/>
        </a:p>
      </dgm:t>
    </dgm:pt>
    <dgm:pt modelId="{F4034D9F-328A-48F9-A698-5D75D1353B33}" type="parTrans" cxnId="{5060CA54-D486-448C-89C1-4858757E7996}">
      <dgm:prSet/>
      <dgm:spPr/>
      <dgm:t>
        <a:bodyPr/>
        <a:lstStyle/>
        <a:p>
          <a:endParaRPr lang="cs-CZ"/>
        </a:p>
      </dgm:t>
    </dgm:pt>
    <dgm:pt modelId="{C176990D-0437-4F1C-85B1-1E20A3DAFBD7}" type="sibTrans" cxnId="{5060CA54-D486-448C-89C1-4858757E7996}">
      <dgm:prSet/>
      <dgm:spPr/>
      <dgm:t>
        <a:bodyPr/>
        <a:lstStyle/>
        <a:p>
          <a:endParaRPr lang="cs-CZ" dirty="0"/>
        </a:p>
      </dgm:t>
    </dgm:pt>
    <dgm:pt modelId="{7115FD22-D081-44EB-BA5B-1D0752D0ECB2}">
      <dgm:prSet phldrT="[Text]"/>
      <dgm:spPr/>
      <dgm:t>
        <a:bodyPr/>
        <a:lstStyle/>
        <a:p>
          <a:r>
            <a:rPr lang="cs-CZ" dirty="0" smtClean="0"/>
            <a:t>kat</a:t>
          </a:r>
          <a:endParaRPr lang="cs-CZ" dirty="0"/>
        </a:p>
      </dgm:t>
    </dgm:pt>
    <dgm:pt modelId="{465B6B85-7A94-419B-A6FF-6EE362C6763C}" type="parTrans" cxnId="{F5841AE1-9882-48E9-B1A2-259774976558}">
      <dgm:prSet/>
      <dgm:spPr/>
      <dgm:t>
        <a:bodyPr/>
        <a:lstStyle/>
        <a:p>
          <a:endParaRPr lang="cs-CZ"/>
        </a:p>
      </dgm:t>
    </dgm:pt>
    <dgm:pt modelId="{BE025170-896C-40A6-8B86-AA67374316C8}" type="sibTrans" cxnId="{F5841AE1-9882-48E9-B1A2-259774976558}">
      <dgm:prSet/>
      <dgm:spPr/>
      <dgm:t>
        <a:bodyPr/>
        <a:lstStyle/>
        <a:p>
          <a:endParaRPr lang="cs-CZ" dirty="0"/>
        </a:p>
      </dgm:t>
    </dgm:pt>
    <dgm:pt modelId="{EA1D6076-B0BA-485B-A6C7-47216B5C4F9B}">
      <dgm:prSet phldrT="[Text]"/>
      <dgm:spPr/>
      <dgm:t>
        <a:bodyPr/>
        <a:lstStyle/>
        <a:p>
          <a:r>
            <a:rPr lang="cs-CZ" dirty="0" smtClean="0"/>
            <a:t>elefant</a:t>
          </a:r>
          <a:endParaRPr lang="cs-CZ" dirty="0"/>
        </a:p>
      </dgm:t>
    </dgm:pt>
    <dgm:pt modelId="{901E74EC-CC1E-4410-89D2-06CA18FEF951}" type="parTrans" cxnId="{70A9F599-4B9C-4F37-8B60-46A390C38286}">
      <dgm:prSet/>
      <dgm:spPr/>
      <dgm:t>
        <a:bodyPr/>
        <a:lstStyle/>
        <a:p>
          <a:endParaRPr lang="cs-CZ"/>
        </a:p>
      </dgm:t>
    </dgm:pt>
    <dgm:pt modelId="{A26A6FAE-19A6-48D3-8859-3614B037B74B}" type="sibTrans" cxnId="{70A9F599-4B9C-4F37-8B60-46A390C38286}">
      <dgm:prSet/>
      <dgm:spPr/>
      <dgm:t>
        <a:bodyPr/>
        <a:lstStyle/>
        <a:p>
          <a:endParaRPr lang="cs-CZ" dirty="0"/>
        </a:p>
      </dgm:t>
    </dgm:pt>
    <dgm:pt modelId="{BE0C617C-EC77-4963-80C3-723AF4B50E5F}">
      <dgm:prSet phldrT="[Text]"/>
      <dgm:spPr/>
      <dgm:t>
        <a:bodyPr/>
        <a:lstStyle/>
        <a:p>
          <a:r>
            <a:rPr lang="cs-CZ" dirty="0" smtClean="0"/>
            <a:t>fisch</a:t>
          </a:r>
          <a:endParaRPr lang="cs-CZ" dirty="0"/>
        </a:p>
      </dgm:t>
    </dgm:pt>
    <dgm:pt modelId="{F1C64619-40E6-4869-87A9-9B0C22B76177}" type="parTrans" cxnId="{47F3342D-1E08-41ED-87E6-48B79FD86A3E}">
      <dgm:prSet/>
      <dgm:spPr/>
      <dgm:t>
        <a:bodyPr/>
        <a:lstStyle/>
        <a:p>
          <a:endParaRPr lang="cs-CZ"/>
        </a:p>
      </dgm:t>
    </dgm:pt>
    <dgm:pt modelId="{B878D998-D062-4880-A99F-0A9979E30A9A}" type="sibTrans" cxnId="{47F3342D-1E08-41ED-87E6-48B79FD86A3E}">
      <dgm:prSet/>
      <dgm:spPr/>
      <dgm:t>
        <a:bodyPr/>
        <a:lstStyle/>
        <a:p>
          <a:endParaRPr lang="cs-CZ" dirty="0"/>
        </a:p>
      </dgm:t>
    </dgm:pt>
    <dgm:pt modelId="{BE94D59E-4E46-4394-A3E7-20850B973B26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dock</a:t>
          </a:r>
          <a:endParaRPr lang="cs-CZ" dirty="0">
            <a:solidFill>
              <a:schemeClr val="tx1"/>
            </a:solidFill>
          </a:endParaRPr>
        </a:p>
      </dgm:t>
    </dgm:pt>
    <dgm:pt modelId="{B626F0CB-BAD9-4395-B5F3-279F587611C9}" type="parTrans" cxnId="{ADEB5041-FBED-4581-A114-006CA648BB32}">
      <dgm:prSet/>
      <dgm:spPr/>
      <dgm:t>
        <a:bodyPr/>
        <a:lstStyle/>
        <a:p>
          <a:endParaRPr lang="cs-CZ"/>
        </a:p>
      </dgm:t>
    </dgm:pt>
    <dgm:pt modelId="{0A96E77B-D2B5-44E4-859B-57795C5DD451}" type="sibTrans" cxnId="{ADEB5041-FBED-4581-A114-006CA648BB32}">
      <dgm:prSet/>
      <dgm:spPr/>
      <dgm:t>
        <a:bodyPr/>
        <a:lstStyle/>
        <a:p>
          <a:endParaRPr lang="cs-CZ" dirty="0"/>
        </a:p>
      </dgm:t>
    </dgm:pt>
    <dgm:pt modelId="{421C1468-0149-4B93-8CD9-0C1108508DF6}">
      <dgm:prSet/>
      <dgm:spPr/>
      <dgm:t>
        <a:bodyPr/>
        <a:lstStyle/>
        <a:p>
          <a:r>
            <a:rPr lang="cs-CZ" dirty="0" smtClean="0"/>
            <a:t>monky</a:t>
          </a:r>
          <a:endParaRPr lang="cs-CZ" dirty="0"/>
        </a:p>
      </dgm:t>
    </dgm:pt>
    <dgm:pt modelId="{68C31772-5CB0-418C-9B32-952531A4D07B}" type="parTrans" cxnId="{ED2AC1FB-A2E2-4B25-95D5-B602F16A78AF}">
      <dgm:prSet/>
      <dgm:spPr/>
      <dgm:t>
        <a:bodyPr/>
        <a:lstStyle/>
        <a:p>
          <a:endParaRPr lang="cs-CZ"/>
        </a:p>
      </dgm:t>
    </dgm:pt>
    <dgm:pt modelId="{AF6D9D12-0D92-4468-9A6B-1EC7749E566D}" type="sibTrans" cxnId="{ED2AC1FB-A2E2-4B25-95D5-B602F16A78AF}">
      <dgm:prSet/>
      <dgm:spPr/>
      <dgm:t>
        <a:bodyPr/>
        <a:lstStyle/>
        <a:p>
          <a:endParaRPr lang="cs-CZ" dirty="0"/>
        </a:p>
      </dgm:t>
    </dgm:pt>
    <dgm:pt modelId="{E3E1DCFE-A7EA-4BA9-840A-F222E78D162F}" type="pres">
      <dgm:prSet presAssocID="{81424B18-A87D-4752-BA8E-CAEE5E07BF7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CDCBD23-ED58-482B-9574-771E9B4FD770}" type="pres">
      <dgm:prSet presAssocID="{C16B0A7D-FA19-426A-90E1-B9E9253623BA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F89404-F4EC-40AB-8701-91E10ABADD26}" type="pres">
      <dgm:prSet presAssocID="{C176990D-0437-4F1C-85B1-1E20A3DAFBD7}" presName="sibTrans" presStyleLbl="sibTrans2D1" presStyleIdx="0" presStyleCnt="6"/>
      <dgm:spPr/>
      <dgm:t>
        <a:bodyPr/>
        <a:lstStyle/>
        <a:p>
          <a:endParaRPr lang="cs-CZ"/>
        </a:p>
      </dgm:t>
    </dgm:pt>
    <dgm:pt modelId="{19E0E79C-87A2-4765-9831-B0F5C76C04AA}" type="pres">
      <dgm:prSet presAssocID="{C176990D-0437-4F1C-85B1-1E20A3DAFBD7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AF35922E-6B80-43D1-B1A4-0F52B3826381}" type="pres">
      <dgm:prSet presAssocID="{7115FD22-D081-44EB-BA5B-1D0752D0ECB2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C08D23-EB84-4702-BE9E-18ADC48CC870}" type="pres">
      <dgm:prSet presAssocID="{BE025170-896C-40A6-8B86-AA67374316C8}" presName="sibTrans" presStyleLbl="sibTrans2D1" presStyleIdx="1" presStyleCnt="6"/>
      <dgm:spPr/>
      <dgm:t>
        <a:bodyPr/>
        <a:lstStyle/>
        <a:p>
          <a:endParaRPr lang="cs-CZ"/>
        </a:p>
      </dgm:t>
    </dgm:pt>
    <dgm:pt modelId="{55DC03A7-8522-4F7F-8030-A66B1B26AC1C}" type="pres">
      <dgm:prSet presAssocID="{BE025170-896C-40A6-8B86-AA67374316C8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843153DA-3C6A-4F9E-AE5E-009E14ECC4B8}" type="pres">
      <dgm:prSet presAssocID="{EA1D6076-B0BA-485B-A6C7-47216B5C4F9B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FA4582-0A0E-4FBE-B41B-B9A06AFE5632}" type="pres">
      <dgm:prSet presAssocID="{A26A6FAE-19A6-48D3-8859-3614B037B74B}" presName="sibTrans" presStyleLbl="sibTrans2D1" presStyleIdx="2" presStyleCnt="6"/>
      <dgm:spPr/>
      <dgm:t>
        <a:bodyPr/>
        <a:lstStyle/>
        <a:p>
          <a:endParaRPr lang="cs-CZ"/>
        </a:p>
      </dgm:t>
    </dgm:pt>
    <dgm:pt modelId="{4650774E-F10D-431B-94F0-E8A4094CD13B}" type="pres">
      <dgm:prSet presAssocID="{A26A6FAE-19A6-48D3-8859-3614B037B74B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CEECD4D7-B53E-47DF-B46E-164CA6D181E4}" type="pres">
      <dgm:prSet presAssocID="{421C1468-0149-4B93-8CD9-0C1108508DF6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48A120-2BB2-4FC1-B1B8-0E767D43DDD4}" type="pres">
      <dgm:prSet presAssocID="{AF6D9D12-0D92-4468-9A6B-1EC7749E566D}" presName="sibTrans" presStyleLbl="sibTrans2D1" presStyleIdx="3" presStyleCnt="6"/>
      <dgm:spPr/>
      <dgm:t>
        <a:bodyPr/>
        <a:lstStyle/>
        <a:p>
          <a:endParaRPr lang="cs-CZ"/>
        </a:p>
      </dgm:t>
    </dgm:pt>
    <dgm:pt modelId="{881299BA-857A-44E2-A846-8206D7C59CA6}" type="pres">
      <dgm:prSet presAssocID="{AF6D9D12-0D92-4468-9A6B-1EC7749E566D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543A8B10-3D31-4F4D-A535-A3C7BB62545D}" type="pres">
      <dgm:prSet presAssocID="{BE0C617C-EC77-4963-80C3-723AF4B50E5F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419C8A-DCFA-4B06-A6B2-6FFBF619CA28}" type="pres">
      <dgm:prSet presAssocID="{B878D998-D062-4880-A99F-0A9979E30A9A}" presName="sibTrans" presStyleLbl="sibTrans2D1" presStyleIdx="4" presStyleCnt="6"/>
      <dgm:spPr/>
      <dgm:t>
        <a:bodyPr/>
        <a:lstStyle/>
        <a:p>
          <a:endParaRPr lang="cs-CZ"/>
        </a:p>
      </dgm:t>
    </dgm:pt>
    <dgm:pt modelId="{E205D359-4829-4B6C-9F56-C763EA32CDB2}" type="pres">
      <dgm:prSet presAssocID="{B878D998-D062-4880-A99F-0A9979E30A9A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0A700F16-B961-4ABD-A3D8-70F7BE2C0529}" type="pres">
      <dgm:prSet presAssocID="{BE94D59E-4E46-4394-A3E7-20850B973B26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28EC24-ECEE-4088-9B5D-4D7666856E18}" type="pres">
      <dgm:prSet presAssocID="{0A96E77B-D2B5-44E4-859B-57795C5DD451}" presName="sibTrans" presStyleLbl="sibTrans2D1" presStyleIdx="5" presStyleCnt="6"/>
      <dgm:spPr/>
      <dgm:t>
        <a:bodyPr/>
        <a:lstStyle/>
        <a:p>
          <a:endParaRPr lang="cs-CZ"/>
        </a:p>
      </dgm:t>
    </dgm:pt>
    <dgm:pt modelId="{31B2208A-11AC-4E12-8D89-A7D76B13FC51}" type="pres">
      <dgm:prSet presAssocID="{0A96E77B-D2B5-44E4-859B-57795C5DD451}" presName="connectorText" presStyleLbl="sibTrans2D1" presStyleIdx="5" presStyleCnt="6"/>
      <dgm:spPr/>
      <dgm:t>
        <a:bodyPr/>
        <a:lstStyle/>
        <a:p>
          <a:endParaRPr lang="cs-CZ"/>
        </a:p>
      </dgm:t>
    </dgm:pt>
  </dgm:ptLst>
  <dgm:cxnLst>
    <dgm:cxn modelId="{94F505C2-7906-4D0B-914D-337F71E41D22}" type="presOf" srcId="{B878D998-D062-4880-A99F-0A9979E30A9A}" destId="{19419C8A-DCFA-4B06-A6B2-6FFBF619CA28}" srcOrd="0" destOrd="0" presId="urn:microsoft.com/office/officeart/2005/8/layout/cycle2"/>
    <dgm:cxn modelId="{BB54427C-4289-4170-8FBD-E32997DE255E}" type="presOf" srcId="{BE0C617C-EC77-4963-80C3-723AF4B50E5F}" destId="{543A8B10-3D31-4F4D-A535-A3C7BB62545D}" srcOrd="0" destOrd="0" presId="urn:microsoft.com/office/officeart/2005/8/layout/cycle2"/>
    <dgm:cxn modelId="{2AF16B34-01A1-4B00-825B-A15760DFE477}" type="presOf" srcId="{A26A6FAE-19A6-48D3-8859-3614B037B74B}" destId="{4650774E-F10D-431B-94F0-E8A4094CD13B}" srcOrd="1" destOrd="0" presId="urn:microsoft.com/office/officeart/2005/8/layout/cycle2"/>
    <dgm:cxn modelId="{34E53C6F-23D9-476C-A460-3126B0396DE0}" type="presOf" srcId="{AF6D9D12-0D92-4468-9A6B-1EC7749E566D}" destId="{3448A120-2BB2-4FC1-B1B8-0E767D43DDD4}" srcOrd="0" destOrd="0" presId="urn:microsoft.com/office/officeart/2005/8/layout/cycle2"/>
    <dgm:cxn modelId="{C3D09036-20AF-4286-88C9-FEAD9A137986}" type="presOf" srcId="{421C1468-0149-4B93-8CD9-0C1108508DF6}" destId="{CEECD4D7-B53E-47DF-B46E-164CA6D181E4}" srcOrd="0" destOrd="0" presId="urn:microsoft.com/office/officeart/2005/8/layout/cycle2"/>
    <dgm:cxn modelId="{7105967C-E751-4E89-9885-8CB4D1FE656D}" type="presOf" srcId="{7115FD22-D081-44EB-BA5B-1D0752D0ECB2}" destId="{AF35922E-6B80-43D1-B1A4-0F52B3826381}" srcOrd="0" destOrd="0" presId="urn:microsoft.com/office/officeart/2005/8/layout/cycle2"/>
    <dgm:cxn modelId="{A7F920C6-9AE0-41AF-B33C-FCF90AB41D4F}" type="presOf" srcId="{BE025170-896C-40A6-8B86-AA67374316C8}" destId="{55DC03A7-8522-4F7F-8030-A66B1B26AC1C}" srcOrd="1" destOrd="0" presId="urn:microsoft.com/office/officeart/2005/8/layout/cycle2"/>
    <dgm:cxn modelId="{E95B94A4-32B4-4BF0-A9E3-08B0F617B654}" type="presOf" srcId="{A26A6FAE-19A6-48D3-8859-3614B037B74B}" destId="{E4FA4582-0A0E-4FBE-B41B-B9A06AFE5632}" srcOrd="0" destOrd="0" presId="urn:microsoft.com/office/officeart/2005/8/layout/cycle2"/>
    <dgm:cxn modelId="{70A9F599-4B9C-4F37-8B60-46A390C38286}" srcId="{81424B18-A87D-4752-BA8E-CAEE5E07BF71}" destId="{EA1D6076-B0BA-485B-A6C7-47216B5C4F9B}" srcOrd="2" destOrd="0" parTransId="{901E74EC-CC1E-4410-89D2-06CA18FEF951}" sibTransId="{A26A6FAE-19A6-48D3-8859-3614B037B74B}"/>
    <dgm:cxn modelId="{79CF5C8A-A2F3-421A-B591-44D64F249844}" type="presOf" srcId="{C176990D-0437-4F1C-85B1-1E20A3DAFBD7}" destId="{05F89404-F4EC-40AB-8701-91E10ABADD26}" srcOrd="0" destOrd="0" presId="urn:microsoft.com/office/officeart/2005/8/layout/cycle2"/>
    <dgm:cxn modelId="{0EC9343E-672E-4D03-A06E-67B2822A83BF}" type="presOf" srcId="{C176990D-0437-4F1C-85B1-1E20A3DAFBD7}" destId="{19E0E79C-87A2-4765-9831-B0F5C76C04AA}" srcOrd="1" destOrd="0" presId="urn:microsoft.com/office/officeart/2005/8/layout/cycle2"/>
    <dgm:cxn modelId="{53ABEB8A-D0F7-4C45-AADC-64F96A1CF9C0}" type="presOf" srcId="{B878D998-D062-4880-A99F-0A9979E30A9A}" destId="{E205D359-4829-4B6C-9F56-C763EA32CDB2}" srcOrd="1" destOrd="0" presId="urn:microsoft.com/office/officeart/2005/8/layout/cycle2"/>
    <dgm:cxn modelId="{47BB42F5-0EE9-445B-BC25-11EE37D6B5D9}" type="presOf" srcId="{81424B18-A87D-4752-BA8E-CAEE5E07BF71}" destId="{E3E1DCFE-A7EA-4BA9-840A-F222E78D162F}" srcOrd="0" destOrd="0" presId="urn:microsoft.com/office/officeart/2005/8/layout/cycle2"/>
    <dgm:cxn modelId="{47F3342D-1E08-41ED-87E6-48B79FD86A3E}" srcId="{81424B18-A87D-4752-BA8E-CAEE5E07BF71}" destId="{BE0C617C-EC77-4963-80C3-723AF4B50E5F}" srcOrd="4" destOrd="0" parTransId="{F1C64619-40E6-4869-87A9-9B0C22B76177}" sibTransId="{B878D998-D062-4880-A99F-0A9979E30A9A}"/>
    <dgm:cxn modelId="{252D07D9-3DE5-412E-9826-32656446F7CA}" type="presOf" srcId="{AF6D9D12-0D92-4468-9A6B-1EC7749E566D}" destId="{881299BA-857A-44E2-A846-8206D7C59CA6}" srcOrd="1" destOrd="0" presId="urn:microsoft.com/office/officeart/2005/8/layout/cycle2"/>
    <dgm:cxn modelId="{5B9F3FE6-C30E-452C-8F6F-F895A085B493}" type="presOf" srcId="{0A96E77B-D2B5-44E4-859B-57795C5DD451}" destId="{31B2208A-11AC-4E12-8D89-A7D76B13FC51}" srcOrd="1" destOrd="0" presId="urn:microsoft.com/office/officeart/2005/8/layout/cycle2"/>
    <dgm:cxn modelId="{730163B3-0E74-4831-BFF3-A93275215441}" type="presOf" srcId="{EA1D6076-B0BA-485B-A6C7-47216B5C4F9B}" destId="{843153DA-3C6A-4F9E-AE5E-009E14ECC4B8}" srcOrd="0" destOrd="0" presId="urn:microsoft.com/office/officeart/2005/8/layout/cycle2"/>
    <dgm:cxn modelId="{D1A48ECA-E200-43E8-A157-77385685C175}" type="presOf" srcId="{0A96E77B-D2B5-44E4-859B-57795C5DD451}" destId="{CE28EC24-ECEE-4088-9B5D-4D7666856E18}" srcOrd="0" destOrd="0" presId="urn:microsoft.com/office/officeart/2005/8/layout/cycle2"/>
    <dgm:cxn modelId="{92727FB6-F312-4CA6-AB8B-2B90D96F65E1}" type="presOf" srcId="{BE94D59E-4E46-4394-A3E7-20850B973B26}" destId="{0A700F16-B961-4ABD-A3D8-70F7BE2C0529}" srcOrd="0" destOrd="0" presId="urn:microsoft.com/office/officeart/2005/8/layout/cycle2"/>
    <dgm:cxn modelId="{ADEB5041-FBED-4581-A114-006CA648BB32}" srcId="{81424B18-A87D-4752-BA8E-CAEE5E07BF71}" destId="{BE94D59E-4E46-4394-A3E7-20850B973B26}" srcOrd="5" destOrd="0" parTransId="{B626F0CB-BAD9-4395-B5F3-279F587611C9}" sibTransId="{0A96E77B-D2B5-44E4-859B-57795C5DD451}"/>
    <dgm:cxn modelId="{F5841AE1-9882-48E9-B1A2-259774976558}" srcId="{81424B18-A87D-4752-BA8E-CAEE5E07BF71}" destId="{7115FD22-D081-44EB-BA5B-1D0752D0ECB2}" srcOrd="1" destOrd="0" parTransId="{465B6B85-7A94-419B-A6FF-6EE362C6763C}" sibTransId="{BE025170-896C-40A6-8B86-AA67374316C8}"/>
    <dgm:cxn modelId="{ED2AC1FB-A2E2-4B25-95D5-B602F16A78AF}" srcId="{81424B18-A87D-4752-BA8E-CAEE5E07BF71}" destId="{421C1468-0149-4B93-8CD9-0C1108508DF6}" srcOrd="3" destOrd="0" parTransId="{68C31772-5CB0-418C-9B32-952531A4D07B}" sibTransId="{AF6D9D12-0D92-4468-9A6B-1EC7749E566D}"/>
    <dgm:cxn modelId="{0A2C74B5-E59C-4FB7-8FB4-8FE93C066640}" type="presOf" srcId="{C16B0A7D-FA19-426A-90E1-B9E9253623BA}" destId="{1CDCBD23-ED58-482B-9574-771E9B4FD770}" srcOrd="0" destOrd="0" presId="urn:microsoft.com/office/officeart/2005/8/layout/cycle2"/>
    <dgm:cxn modelId="{5060CA54-D486-448C-89C1-4858757E7996}" srcId="{81424B18-A87D-4752-BA8E-CAEE5E07BF71}" destId="{C16B0A7D-FA19-426A-90E1-B9E9253623BA}" srcOrd="0" destOrd="0" parTransId="{F4034D9F-328A-48F9-A698-5D75D1353B33}" sibTransId="{C176990D-0437-4F1C-85B1-1E20A3DAFBD7}"/>
    <dgm:cxn modelId="{C5A81A0F-0A4D-4EE3-90CB-332EF705CC7B}" type="presOf" srcId="{BE025170-896C-40A6-8B86-AA67374316C8}" destId="{17C08D23-EB84-4702-BE9E-18ADC48CC870}" srcOrd="0" destOrd="0" presId="urn:microsoft.com/office/officeart/2005/8/layout/cycle2"/>
    <dgm:cxn modelId="{8E313750-33B4-4AB4-83A6-3E3A7B6C2C80}" type="presParOf" srcId="{E3E1DCFE-A7EA-4BA9-840A-F222E78D162F}" destId="{1CDCBD23-ED58-482B-9574-771E9B4FD770}" srcOrd="0" destOrd="0" presId="urn:microsoft.com/office/officeart/2005/8/layout/cycle2"/>
    <dgm:cxn modelId="{0C545922-D850-4727-93B2-BFC3C5BEC28A}" type="presParOf" srcId="{E3E1DCFE-A7EA-4BA9-840A-F222E78D162F}" destId="{05F89404-F4EC-40AB-8701-91E10ABADD26}" srcOrd="1" destOrd="0" presId="urn:microsoft.com/office/officeart/2005/8/layout/cycle2"/>
    <dgm:cxn modelId="{24803D61-E6E4-48B4-8F3B-0B81FA2990EF}" type="presParOf" srcId="{05F89404-F4EC-40AB-8701-91E10ABADD26}" destId="{19E0E79C-87A2-4765-9831-B0F5C76C04AA}" srcOrd="0" destOrd="0" presId="urn:microsoft.com/office/officeart/2005/8/layout/cycle2"/>
    <dgm:cxn modelId="{4A13FF5F-31FA-4099-A6E5-9E73FA8B29B6}" type="presParOf" srcId="{E3E1DCFE-A7EA-4BA9-840A-F222E78D162F}" destId="{AF35922E-6B80-43D1-B1A4-0F52B3826381}" srcOrd="2" destOrd="0" presId="urn:microsoft.com/office/officeart/2005/8/layout/cycle2"/>
    <dgm:cxn modelId="{FD423784-4C60-4310-9256-A2464912F177}" type="presParOf" srcId="{E3E1DCFE-A7EA-4BA9-840A-F222E78D162F}" destId="{17C08D23-EB84-4702-BE9E-18ADC48CC870}" srcOrd="3" destOrd="0" presId="urn:microsoft.com/office/officeart/2005/8/layout/cycle2"/>
    <dgm:cxn modelId="{5BDFE9CF-1737-4A77-88A6-A383DA713795}" type="presParOf" srcId="{17C08D23-EB84-4702-BE9E-18ADC48CC870}" destId="{55DC03A7-8522-4F7F-8030-A66B1B26AC1C}" srcOrd="0" destOrd="0" presId="urn:microsoft.com/office/officeart/2005/8/layout/cycle2"/>
    <dgm:cxn modelId="{6724409E-1FBF-426F-9155-7AF941ED1023}" type="presParOf" srcId="{E3E1DCFE-A7EA-4BA9-840A-F222E78D162F}" destId="{843153DA-3C6A-4F9E-AE5E-009E14ECC4B8}" srcOrd="4" destOrd="0" presId="urn:microsoft.com/office/officeart/2005/8/layout/cycle2"/>
    <dgm:cxn modelId="{EA2449FA-662C-4696-81CD-2D7DD61229C4}" type="presParOf" srcId="{E3E1DCFE-A7EA-4BA9-840A-F222E78D162F}" destId="{E4FA4582-0A0E-4FBE-B41B-B9A06AFE5632}" srcOrd="5" destOrd="0" presId="urn:microsoft.com/office/officeart/2005/8/layout/cycle2"/>
    <dgm:cxn modelId="{79313FB0-173D-4AA4-963D-A31A3FBB31C5}" type="presParOf" srcId="{E4FA4582-0A0E-4FBE-B41B-B9A06AFE5632}" destId="{4650774E-F10D-431B-94F0-E8A4094CD13B}" srcOrd="0" destOrd="0" presId="urn:microsoft.com/office/officeart/2005/8/layout/cycle2"/>
    <dgm:cxn modelId="{466062DA-3E3E-46E0-BC07-BE8A8002A645}" type="presParOf" srcId="{E3E1DCFE-A7EA-4BA9-840A-F222E78D162F}" destId="{CEECD4D7-B53E-47DF-B46E-164CA6D181E4}" srcOrd="6" destOrd="0" presId="urn:microsoft.com/office/officeart/2005/8/layout/cycle2"/>
    <dgm:cxn modelId="{E6F1FA80-1A3F-449F-B3AF-281B03E6656D}" type="presParOf" srcId="{E3E1DCFE-A7EA-4BA9-840A-F222E78D162F}" destId="{3448A120-2BB2-4FC1-B1B8-0E767D43DDD4}" srcOrd="7" destOrd="0" presId="urn:microsoft.com/office/officeart/2005/8/layout/cycle2"/>
    <dgm:cxn modelId="{F2A4D523-518D-4005-BCE3-86E0019F61C2}" type="presParOf" srcId="{3448A120-2BB2-4FC1-B1B8-0E767D43DDD4}" destId="{881299BA-857A-44E2-A846-8206D7C59CA6}" srcOrd="0" destOrd="0" presId="urn:microsoft.com/office/officeart/2005/8/layout/cycle2"/>
    <dgm:cxn modelId="{ADB2C44C-FA92-4959-BAAF-FBFC254FFD0F}" type="presParOf" srcId="{E3E1DCFE-A7EA-4BA9-840A-F222E78D162F}" destId="{543A8B10-3D31-4F4D-A535-A3C7BB62545D}" srcOrd="8" destOrd="0" presId="urn:microsoft.com/office/officeart/2005/8/layout/cycle2"/>
    <dgm:cxn modelId="{58FB9B5E-A9CD-4E69-93FE-070BD21358D9}" type="presParOf" srcId="{E3E1DCFE-A7EA-4BA9-840A-F222E78D162F}" destId="{19419C8A-DCFA-4B06-A6B2-6FFBF619CA28}" srcOrd="9" destOrd="0" presId="urn:microsoft.com/office/officeart/2005/8/layout/cycle2"/>
    <dgm:cxn modelId="{3295B873-08AB-4EF5-8E07-CAAF343E7CA7}" type="presParOf" srcId="{19419C8A-DCFA-4B06-A6B2-6FFBF619CA28}" destId="{E205D359-4829-4B6C-9F56-C763EA32CDB2}" srcOrd="0" destOrd="0" presId="urn:microsoft.com/office/officeart/2005/8/layout/cycle2"/>
    <dgm:cxn modelId="{56C048AE-7F2F-493D-88B8-4232EB6F6C9D}" type="presParOf" srcId="{E3E1DCFE-A7EA-4BA9-840A-F222E78D162F}" destId="{0A700F16-B961-4ABD-A3D8-70F7BE2C0529}" srcOrd="10" destOrd="0" presId="urn:microsoft.com/office/officeart/2005/8/layout/cycle2"/>
    <dgm:cxn modelId="{65C6F8CB-B2D7-4DD4-9B5E-BB60D9B3E18D}" type="presParOf" srcId="{E3E1DCFE-A7EA-4BA9-840A-F222E78D162F}" destId="{CE28EC24-ECEE-4088-9B5D-4D7666856E18}" srcOrd="11" destOrd="0" presId="urn:microsoft.com/office/officeart/2005/8/layout/cycle2"/>
    <dgm:cxn modelId="{4CC266E9-16C5-40E4-BFE5-A7509DD807AF}" type="presParOf" srcId="{CE28EC24-ECEE-4088-9B5D-4D7666856E18}" destId="{31B2208A-11AC-4E12-8D89-A7D76B13FC5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C0B0F4-6DE9-4CE8-A354-ED65F671F8D6}" type="doc">
      <dgm:prSet loTypeId="urn:microsoft.com/office/officeart/2005/8/layout/venn2" loCatId="relationship" qsTypeId="urn:microsoft.com/office/officeart/2005/8/quickstyle/3d9" qsCatId="3D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106FC1C3-B43E-487A-8691-1E26A63CD921}">
      <dgm:prSet phldrT="[Text]" custT="1"/>
      <dgm:spPr/>
      <dgm:t>
        <a:bodyPr/>
        <a:lstStyle/>
        <a:p>
          <a:r>
            <a:rPr lang="cs-CZ" sz="1800" b="1" dirty="0" smtClean="0"/>
            <a:t>elephant</a:t>
          </a:r>
          <a:endParaRPr lang="cs-CZ" sz="1800" b="1" dirty="0"/>
        </a:p>
      </dgm:t>
    </dgm:pt>
    <dgm:pt modelId="{D2C045C3-86EA-489B-ACC0-C578C0EEB9C2}" type="parTrans" cxnId="{CC32250E-ADB3-4E6A-A368-16FE6A449A1B}">
      <dgm:prSet/>
      <dgm:spPr/>
      <dgm:t>
        <a:bodyPr/>
        <a:lstStyle/>
        <a:p>
          <a:endParaRPr lang="cs-CZ"/>
        </a:p>
      </dgm:t>
    </dgm:pt>
    <dgm:pt modelId="{3E179ED5-D522-4273-AB37-3DF89EE143C7}" type="sibTrans" cxnId="{CC32250E-ADB3-4E6A-A368-16FE6A449A1B}">
      <dgm:prSet/>
      <dgm:spPr/>
      <dgm:t>
        <a:bodyPr/>
        <a:lstStyle/>
        <a:p>
          <a:endParaRPr lang="cs-CZ"/>
        </a:p>
      </dgm:t>
    </dgm:pt>
    <dgm:pt modelId="{65907F4D-85CD-4644-B2C6-3FAD7720C7FB}">
      <dgm:prSet phldrT="[Text]" custT="1"/>
      <dgm:spPr/>
      <dgm:t>
        <a:bodyPr/>
        <a:lstStyle/>
        <a:p>
          <a:r>
            <a:rPr lang="cs-CZ" sz="1800" b="1" dirty="0" smtClean="0"/>
            <a:t>monkey</a:t>
          </a:r>
          <a:endParaRPr lang="cs-CZ" sz="1800" b="1" dirty="0"/>
        </a:p>
      </dgm:t>
    </dgm:pt>
    <dgm:pt modelId="{E24460E9-9A5C-4D9D-BD83-9CE3170884BB}" type="parTrans" cxnId="{4FB543CE-1EAE-490A-8AE1-70A8CFD8EE8A}">
      <dgm:prSet/>
      <dgm:spPr/>
      <dgm:t>
        <a:bodyPr/>
        <a:lstStyle/>
        <a:p>
          <a:endParaRPr lang="cs-CZ"/>
        </a:p>
      </dgm:t>
    </dgm:pt>
    <dgm:pt modelId="{FFC7CE53-BFE3-4A98-897F-F7933996DD00}" type="sibTrans" cxnId="{4FB543CE-1EAE-490A-8AE1-70A8CFD8EE8A}">
      <dgm:prSet/>
      <dgm:spPr/>
      <dgm:t>
        <a:bodyPr/>
        <a:lstStyle/>
        <a:p>
          <a:endParaRPr lang="cs-CZ"/>
        </a:p>
      </dgm:t>
    </dgm:pt>
    <dgm:pt modelId="{E9527F2D-8467-465B-B5AC-D7BB1CDE95B2}">
      <dgm:prSet phldrT="[Text]" custT="1"/>
      <dgm:spPr/>
      <dgm:t>
        <a:bodyPr/>
        <a:lstStyle/>
        <a:p>
          <a:r>
            <a:rPr lang="cs-CZ" sz="1800" b="1" dirty="0" smtClean="0"/>
            <a:t>hamster</a:t>
          </a:r>
        </a:p>
        <a:p>
          <a:endParaRPr lang="cs-CZ" sz="900" b="1" dirty="0"/>
        </a:p>
      </dgm:t>
    </dgm:pt>
    <dgm:pt modelId="{084CEA55-2C6C-4670-BF81-6CCBB71C176E}" type="parTrans" cxnId="{EFEC0626-5537-4C3F-BEBF-ABE6D75CE789}">
      <dgm:prSet/>
      <dgm:spPr/>
      <dgm:t>
        <a:bodyPr/>
        <a:lstStyle/>
        <a:p>
          <a:endParaRPr lang="cs-CZ"/>
        </a:p>
      </dgm:t>
    </dgm:pt>
    <dgm:pt modelId="{3420BE8D-4221-4FCC-8467-0C9C36CA936B}" type="sibTrans" cxnId="{EFEC0626-5537-4C3F-BEBF-ABE6D75CE789}">
      <dgm:prSet/>
      <dgm:spPr/>
      <dgm:t>
        <a:bodyPr/>
        <a:lstStyle/>
        <a:p>
          <a:endParaRPr lang="cs-CZ"/>
        </a:p>
      </dgm:t>
    </dgm:pt>
    <dgm:pt modelId="{88A7879E-EED1-48B1-B084-C557AF7FAD30}">
      <dgm:prSet phldrT="[Text]" custT="1"/>
      <dgm:spPr/>
      <dgm:t>
        <a:bodyPr/>
        <a:lstStyle/>
        <a:p>
          <a:r>
            <a:rPr lang="cs-CZ" sz="1800" b="1" dirty="0" smtClean="0"/>
            <a:t>fish</a:t>
          </a:r>
          <a:endParaRPr lang="cs-CZ" sz="1800" b="1" dirty="0"/>
        </a:p>
      </dgm:t>
    </dgm:pt>
    <dgm:pt modelId="{0E437C14-2247-46CE-880B-CD342149EDF0}" type="parTrans" cxnId="{DD40E227-2A1E-4B64-8053-4C7842FF76E1}">
      <dgm:prSet/>
      <dgm:spPr/>
      <dgm:t>
        <a:bodyPr/>
        <a:lstStyle/>
        <a:p>
          <a:endParaRPr lang="cs-CZ"/>
        </a:p>
      </dgm:t>
    </dgm:pt>
    <dgm:pt modelId="{30789275-074C-40CC-B027-C035131AE2AC}" type="sibTrans" cxnId="{DD40E227-2A1E-4B64-8053-4C7842FF76E1}">
      <dgm:prSet/>
      <dgm:spPr/>
      <dgm:t>
        <a:bodyPr/>
        <a:lstStyle/>
        <a:p>
          <a:endParaRPr lang="cs-CZ"/>
        </a:p>
      </dgm:t>
    </dgm:pt>
    <dgm:pt modelId="{E8DA8C4F-A633-412E-925F-0E9B042FD8A6}">
      <dgm:prSet custT="1"/>
      <dgm:spPr/>
      <dgm:t>
        <a:bodyPr/>
        <a:lstStyle/>
        <a:p>
          <a:r>
            <a:rPr lang="cs-CZ" sz="1800" b="1" dirty="0" smtClean="0"/>
            <a:t>cat</a:t>
          </a:r>
        </a:p>
        <a:p>
          <a:endParaRPr lang="cs-CZ" sz="900" dirty="0"/>
        </a:p>
      </dgm:t>
    </dgm:pt>
    <dgm:pt modelId="{5D76DDDC-284A-434E-B007-BABD7B919385}" type="parTrans" cxnId="{3F1426A2-EAD5-4802-BD41-4BCFABB4B325}">
      <dgm:prSet/>
      <dgm:spPr/>
      <dgm:t>
        <a:bodyPr/>
        <a:lstStyle/>
        <a:p>
          <a:endParaRPr lang="cs-CZ"/>
        </a:p>
      </dgm:t>
    </dgm:pt>
    <dgm:pt modelId="{EBBEE016-D1C9-4380-A6E2-8625D163AA5C}" type="sibTrans" cxnId="{3F1426A2-EAD5-4802-BD41-4BCFABB4B325}">
      <dgm:prSet/>
      <dgm:spPr/>
      <dgm:t>
        <a:bodyPr/>
        <a:lstStyle/>
        <a:p>
          <a:endParaRPr lang="cs-CZ"/>
        </a:p>
      </dgm:t>
    </dgm:pt>
    <dgm:pt modelId="{E195053C-DB96-4259-9C10-5FFE5FE7B458}">
      <dgm:prSet custT="1"/>
      <dgm:spPr/>
      <dgm:t>
        <a:bodyPr/>
        <a:lstStyle/>
        <a:p>
          <a:r>
            <a:rPr lang="cs-CZ" sz="1800" b="1" dirty="0" smtClean="0"/>
            <a:t>dog</a:t>
          </a:r>
          <a:endParaRPr lang="cs-CZ" sz="1800" b="1" dirty="0"/>
        </a:p>
      </dgm:t>
    </dgm:pt>
    <dgm:pt modelId="{D8FCC2B4-D210-40F6-8E2F-2E4E79B33CC5}" type="parTrans" cxnId="{4B977FB0-E943-4369-88F4-8F6853E1D2F6}">
      <dgm:prSet/>
      <dgm:spPr/>
      <dgm:t>
        <a:bodyPr/>
        <a:lstStyle/>
        <a:p>
          <a:endParaRPr lang="cs-CZ"/>
        </a:p>
      </dgm:t>
    </dgm:pt>
    <dgm:pt modelId="{30CC9EDF-930E-4825-AC81-812054CB9D81}" type="sibTrans" cxnId="{4B977FB0-E943-4369-88F4-8F6853E1D2F6}">
      <dgm:prSet/>
      <dgm:spPr/>
      <dgm:t>
        <a:bodyPr/>
        <a:lstStyle/>
        <a:p>
          <a:endParaRPr lang="cs-CZ"/>
        </a:p>
      </dgm:t>
    </dgm:pt>
    <dgm:pt modelId="{B40B8E00-9077-4811-BE09-94A95C67EF95}" type="pres">
      <dgm:prSet presAssocID="{01C0B0F4-6DE9-4CE8-A354-ED65F671F8D6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D35CCA7-D07F-4684-93AA-11051AC19594}" type="pres">
      <dgm:prSet presAssocID="{01C0B0F4-6DE9-4CE8-A354-ED65F671F8D6}" presName="comp1" presStyleCnt="0"/>
      <dgm:spPr/>
    </dgm:pt>
    <dgm:pt modelId="{9B11474C-2259-496F-8D59-6D716B021CFE}" type="pres">
      <dgm:prSet presAssocID="{01C0B0F4-6DE9-4CE8-A354-ED65F671F8D6}" presName="circle1" presStyleLbl="node1" presStyleIdx="0" presStyleCnt="6"/>
      <dgm:spPr/>
      <dgm:t>
        <a:bodyPr/>
        <a:lstStyle/>
        <a:p>
          <a:endParaRPr lang="cs-CZ"/>
        </a:p>
      </dgm:t>
    </dgm:pt>
    <dgm:pt modelId="{EDDDCEA7-E464-4EB6-87B9-769E9F379F8A}" type="pres">
      <dgm:prSet presAssocID="{01C0B0F4-6DE9-4CE8-A354-ED65F671F8D6}" presName="c1text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DEC5EA-0CF6-4D57-B107-5C2B03E6C351}" type="pres">
      <dgm:prSet presAssocID="{01C0B0F4-6DE9-4CE8-A354-ED65F671F8D6}" presName="comp2" presStyleCnt="0"/>
      <dgm:spPr/>
    </dgm:pt>
    <dgm:pt modelId="{ABF720A5-0DF5-4777-89BD-BB2AF95F9B7B}" type="pres">
      <dgm:prSet presAssocID="{01C0B0F4-6DE9-4CE8-A354-ED65F671F8D6}" presName="circle2" presStyleLbl="node1" presStyleIdx="1" presStyleCnt="6" custLinFactNeighborX="1152" custLinFactNeighborY="673"/>
      <dgm:spPr/>
      <dgm:t>
        <a:bodyPr/>
        <a:lstStyle/>
        <a:p>
          <a:endParaRPr lang="cs-CZ"/>
        </a:p>
      </dgm:t>
    </dgm:pt>
    <dgm:pt modelId="{335C0DB1-BD96-4991-AB2F-F3F666E7DC9F}" type="pres">
      <dgm:prSet presAssocID="{01C0B0F4-6DE9-4CE8-A354-ED65F671F8D6}" presName="c2text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DF5F90-0C91-466A-A764-1297E391F8DB}" type="pres">
      <dgm:prSet presAssocID="{01C0B0F4-6DE9-4CE8-A354-ED65F671F8D6}" presName="comp3" presStyleCnt="0"/>
      <dgm:spPr/>
    </dgm:pt>
    <dgm:pt modelId="{5D57921F-7385-4A07-A505-DE5C31DAA594}" type="pres">
      <dgm:prSet presAssocID="{01C0B0F4-6DE9-4CE8-A354-ED65F671F8D6}" presName="circle3" presStyleLbl="node1" presStyleIdx="2" presStyleCnt="6"/>
      <dgm:spPr/>
      <dgm:t>
        <a:bodyPr/>
        <a:lstStyle/>
        <a:p>
          <a:endParaRPr lang="cs-CZ"/>
        </a:p>
      </dgm:t>
    </dgm:pt>
    <dgm:pt modelId="{AC0A188B-C3F6-40BA-BC29-A7C4955EAD54}" type="pres">
      <dgm:prSet presAssocID="{01C0B0F4-6DE9-4CE8-A354-ED65F671F8D6}" presName="c3text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8C69EA-F810-4086-83E9-711C32EF75B7}" type="pres">
      <dgm:prSet presAssocID="{01C0B0F4-6DE9-4CE8-A354-ED65F671F8D6}" presName="comp4" presStyleCnt="0"/>
      <dgm:spPr/>
    </dgm:pt>
    <dgm:pt modelId="{38BA242F-C5B3-44FB-87F2-9BA8CF476440}" type="pres">
      <dgm:prSet presAssocID="{01C0B0F4-6DE9-4CE8-A354-ED65F671F8D6}" presName="circle4" presStyleLbl="node1" presStyleIdx="3" presStyleCnt="6"/>
      <dgm:spPr/>
      <dgm:t>
        <a:bodyPr/>
        <a:lstStyle/>
        <a:p>
          <a:endParaRPr lang="cs-CZ"/>
        </a:p>
      </dgm:t>
    </dgm:pt>
    <dgm:pt modelId="{ECBB304A-9E3E-4E6F-A673-380450A77C81}" type="pres">
      <dgm:prSet presAssocID="{01C0B0F4-6DE9-4CE8-A354-ED65F671F8D6}" presName="c4text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612DAE-EE2D-49EE-8598-8B5476B84AC4}" type="pres">
      <dgm:prSet presAssocID="{01C0B0F4-6DE9-4CE8-A354-ED65F671F8D6}" presName="comp5" presStyleCnt="0"/>
      <dgm:spPr/>
    </dgm:pt>
    <dgm:pt modelId="{F8194EC4-1CF0-4A80-80F8-3A725F97158E}" type="pres">
      <dgm:prSet presAssocID="{01C0B0F4-6DE9-4CE8-A354-ED65F671F8D6}" presName="circle5" presStyleLbl="node1" presStyleIdx="4" presStyleCnt="6"/>
      <dgm:spPr/>
      <dgm:t>
        <a:bodyPr/>
        <a:lstStyle/>
        <a:p>
          <a:endParaRPr lang="cs-CZ"/>
        </a:p>
      </dgm:t>
    </dgm:pt>
    <dgm:pt modelId="{3B31ABF3-4C13-4D69-8813-78B617D7A934}" type="pres">
      <dgm:prSet presAssocID="{01C0B0F4-6DE9-4CE8-A354-ED65F671F8D6}" presName="c5text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EAE34D-B2F5-453C-AC50-88D067F72DAE}" type="pres">
      <dgm:prSet presAssocID="{01C0B0F4-6DE9-4CE8-A354-ED65F671F8D6}" presName="comp6" presStyleCnt="0"/>
      <dgm:spPr/>
    </dgm:pt>
    <dgm:pt modelId="{EC656E86-3146-497B-8333-F54540B4E318}" type="pres">
      <dgm:prSet presAssocID="{01C0B0F4-6DE9-4CE8-A354-ED65F671F8D6}" presName="circle6" presStyleLbl="node1" presStyleIdx="5" presStyleCnt="6"/>
      <dgm:spPr/>
      <dgm:t>
        <a:bodyPr/>
        <a:lstStyle/>
        <a:p>
          <a:endParaRPr lang="cs-CZ"/>
        </a:p>
      </dgm:t>
    </dgm:pt>
    <dgm:pt modelId="{395106D6-9280-4D04-AAFF-C05BC7E4C20D}" type="pres">
      <dgm:prSet presAssocID="{01C0B0F4-6DE9-4CE8-A354-ED65F671F8D6}" presName="c6text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2900F4-E6B5-4317-BBB2-68E1EF969613}" type="presOf" srcId="{106FC1C3-B43E-487A-8691-1E26A63CD921}" destId="{EDDDCEA7-E464-4EB6-87B9-769E9F379F8A}" srcOrd="1" destOrd="0" presId="urn:microsoft.com/office/officeart/2005/8/layout/venn2"/>
    <dgm:cxn modelId="{5A8C269A-8939-43EE-B340-6CBF4383D480}" type="presOf" srcId="{88A7879E-EED1-48B1-B084-C557AF7FAD30}" destId="{F8194EC4-1CF0-4A80-80F8-3A725F97158E}" srcOrd="0" destOrd="0" presId="urn:microsoft.com/office/officeart/2005/8/layout/venn2"/>
    <dgm:cxn modelId="{EFEC0626-5537-4C3F-BEBF-ABE6D75CE789}" srcId="{01C0B0F4-6DE9-4CE8-A354-ED65F671F8D6}" destId="{E9527F2D-8467-465B-B5AC-D7BB1CDE95B2}" srcOrd="2" destOrd="0" parTransId="{084CEA55-2C6C-4670-BF81-6CCBB71C176E}" sibTransId="{3420BE8D-4221-4FCC-8467-0C9C36CA936B}"/>
    <dgm:cxn modelId="{3F1426A2-EAD5-4802-BD41-4BCFABB4B325}" srcId="{01C0B0F4-6DE9-4CE8-A354-ED65F671F8D6}" destId="{E8DA8C4F-A633-412E-925F-0E9B042FD8A6}" srcOrd="3" destOrd="0" parTransId="{5D76DDDC-284A-434E-B007-BABD7B919385}" sibTransId="{EBBEE016-D1C9-4380-A6E2-8625D163AA5C}"/>
    <dgm:cxn modelId="{D31C004E-653E-4903-BE33-9876DC48AF28}" type="presOf" srcId="{E9527F2D-8467-465B-B5AC-D7BB1CDE95B2}" destId="{AC0A188B-C3F6-40BA-BC29-A7C4955EAD54}" srcOrd="1" destOrd="0" presId="urn:microsoft.com/office/officeart/2005/8/layout/venn2"/>
    <dgm:cxn modelId="{020815CE-0F0A-443B-9EEF-4ED2C317EF15}" type="presOf" srcId="{E8DA8C4F-A633-412E-925F-0E9B042FD8A6}" destId="{38BA242F-C5B3-44FB-87F2-9BA8CF476440}" srcOrd="0" destOrd="0" presId="urn:microsoft.com/office/officeart/2005/8/layout/venn2"/>
    <dgm:cxn modelId="{CD912167-7D98-4A9A-A906-5534DF9F91CE}" type="presOf" srcId="{65907F4D-85CD-4644-B2C6-3FAD7720C7FB}" destId="{335C0DB1-BD96-4991-AB2F-F3F666E7DC9F}" srcOrd="1" destOrd="0" presId="urn:microsoft.com/office/officeart/2005/8/layout/venn2"/>
    <dgm:cxn modelId="{DD40E227-2A1E-4B64-8053-4C7842FF76E1}" srcId="{01C0B0F4-6DE9-4CE8-A354-ED65F671F8D6}" destId="{88A7879E-EED1-48B1-B084-C557AF7FAD30}" srcOrd="4" destOrd="0" parTransId="{0E437C14-2247-46CE-880B-CD342149EDF0}" sibTransId="{30789275-074C-40CC-B027-C035131AE2AC}"/>
    <dgm:cxn modelId="{685E64ED-A324-4DB2-A7F3-BE71AF92FDD7}" type="presOf" srcId="{01C0B0F4-6DE9-4CE8-A354-ED65F671F8D6}" destId="{B40B8E00-9077-4811-BE09-94A95C67EF95}" srcOrd="0" destOrd="0" presId="urn:microsoft.com/office/officeart/2005/8/layout/venn2"/>
    <dgm:cxn modelId="{4B977FB0-E943-4369-88F4-8F6853E1D2F6}" srcId="{01C0B0F4-6DE9-4CE8-A354-ED65F671F8D6}" destId="{E195053C-DB96-4259-9C10-5FFE5FE7B458}" srcOrd="5" destOrd="0" parTransId="{D8FCC2B4-D210-40F6-8E2F-2E4E79B33CC5}" sibTransId="{30CC9EDF-930E-4825-AC81-812054CB9D81}"/>
    <dgm:cxn modelId="{CC32250E-ADB3-4E6A-A368-16FE6A449A1B}" srcId="{01C0B0F4-6DE9-4CE8-A354-ED65F671F8D6}" destId="{106FC1C3-B43E-487A-8691-1E26A63CD921}" srcOrd="0" destOrd="0" parTransId="{D2C045C3-86EA-489B-ACC0-C578C0EEB9C2}" sibTransId="{3E179ED5-D522-4273-AB37-3DF89EE143C7}"/>
    <dgm:cxn modelId="{D867E192-E4DD-42AC-BF14-540C45F00E29}" type="presOf" srcId="{E195053C-DB96-4259-9C10-5FFE5FE7B458}" destId="{EC656E86-3146-497B-8333-F54540B4E318}" srcOrd="0" destOrd="0" presId="urn:microsoft.com/office/officeart/2005/8/layout/venn2"/>
    <dgm:cxn modelId="{CC4A8174-62C1-4F64-A616-620FD616315E}" type="presOf" srcId="{106FC1C3-B43E-487A-8691-1E26A63CD921}" destId="{9B11474C-2259-496F-8D59-6D716B021CFE}" srcOrd="0" destOrd="0" presId="urn:microsoft.com/office/officeart/2005/8/layout/venn2"/>
    <dgm:cxn modelId="{4DDDBD33-480A-432B-B481-2CA77A060C6A}" type="presOf" srcId="{88A7879E-EED1-48B1-B084-C557AF7FAD30}" destId="{3B31ABF3-4C13-4D69-8813-78B617D7A934}" srcOrd="1" destOrd="0" presId="urn:microsoft.com/office/officeart/2005/8/layout/venn2"/>
    <dgm:cxn modelId="{35A63F83-FCFC-4808-AF8A-9423E5FFC8B5}" type="presOf" srcId="{E9527F2D-8467-465B-B5AC-D7BB1CDE95B2}" destId="{5D57921F-7385-4A07-A505-DE5C31DAA594}" srcOrd="0" destOrd="0" presId="urn:microsoft.com/office/officeart/2005/8/layout/venn2"/>
    <dgm:cxn modelId="{EF59CD97-7811-4952-88C3-1143DABDF6FE}" type="presOf" srcId="{E8DA8C4F-A633-412E-925F-0E9B042FD8A6}" destId="{ECBB304A-9E3E-4E6F-A673-380450A77C81}" srcOrd="1" destOrd="0" presId="urn:microsoft.com/office/officeart/2005/8/layout/venn2"/>
    <dgm:cxn modelId="{4FB543CE-1EAE-490A-8AE1-70A8CFD8EE8A}" srcId="{01C0B0F4-6DE9-4CE8-A354-ED65F671F8D6}" destId="{65907F4D-85CD-4644-B2C6-3FAD7720C7FB}" srcOrd="1" destOrd="0" parTransId="{E24460E9-9A5C-4D9D-BD83-9CE3170884BB}" sibTransId="{FFC7CE53-BFE3-4A98-897F-F7933996DD00}"/>
    <dgm:cxn modelId="{D427A842-5978-45D7-A428-52F45DDAF3D7}" type="presOf" srcId="{E195053C-DB96-4259-9C10-5FFE5FE7B458}" destId="{395106D6-9280-4D04-AAFF-C05BC7E4C20D}" srcOrd="1" destOrd="0" presId="urn:microsoft.com/office/officeart/2005/8/layout/venn2"/>
    <dgm:cxn modelId="{C30A6F6A-EC6B-4357-AF83-971EE9082E12}" type="presOf" srcId="{65907F4D-85CD-4644-B2C6-3FAD7720C7FB}" destId="{ABF720A5-0DF5-4777-89BD-BB2AF95F9B7B}" srcOrd="0" destOrd="0" presId="urn:microsoft.com/office/officeart/2005/8/layout/venn2"/>
    <dgm:cxn modelId="{29039795-B0A5-4029-898D-2CC043DCE082}" type="presParOf" srcId="{B40B8E00-9077-4811-BE09-94A95C67EF95}" destId="{7D35CCA7-D07F-4684-93AA-11051AC19594}" srcOrd="0" destOrd="0" presId="urn:microsoft.com/office/officeart/2005/8/layout/venn2"/>
    <dgm:cxn modelId="{886810A6-281A-497E-B1C0-C1857446008F}" type="presParOf" srcId="{7D35CCA7-D07F-4684-93AA-11051AC19594}" destId="{9B11474C-2259-496F-8D59-6D716B021CFE}" srcOrd="0" destOrd="0" presId="urn:microsoft.com/office/officeart/2005/8/layout/venn2"/>
    <dgm:cxn modelId="{39676787-8593-45B6-A285-76D5AA050935}" type="presParOf" srcId="{7D35CCA7-D07F-4684-93AA-11051AC19594}" destId="{EDDDCEA7-E464-4EB6-87B9-769E9F379F8A}" srcOrd="1" destOrd="0" presId="urn:microsoft.com/office/officeart/2005/8/layout/venn2"/>
    <dgm:cxn modelId="{387DECA9-E251-4A35-BA60-E4552E99A6CB}" type="presParOf" srcId="{B40B8E00-9077-4811-BE09-94A95C67EF95}" destId="{84DEC5EA-0CF6-4D57-B107-5C2B03E6C351}" srcOrd="1" destOrd="0" presId="urn:microsoft.com/office/officeart/2005/8/layout/venn2"/>
    <dgm:cxn modelId="{CCBEFADD-2F19-42AD-A8E9-2943D5BB16B3}" type="presParOf" srcId="{84DEC5EA-0CF6-4D57-B107-5C2B03E6C351}" destId="{ABF720A5-0DF5-4777-89BD-BB2AF95F9B7B}" srcOrd="0" destOrd="0" presId="urn:microsoft.com/office/officeart/2005/8/layout/venn2"/>
    <dgm:cxn modelId="{E4AED34C-1035-4FD2-81A2-00C85FF9F14B}" type="presParOf" srcId="{84DEC5EA-0CF6-4D57-B107-5C2B03E6C351}" destId="{335C0DB1-BD96-4991-AB2F-F3F666E7DC9F}" srcOrd="1" destOrd="0" presId="urn:microsoft.com/office/officeart/2005/8/layout/venn2"/>
    <dgm:cxn modelId="{0978E59D-F148-4D1A-BD31-D881A2D4A682}" type="presParOf" srcId="{B40B8E00-9077-4811-BE09-94A95C67EF95}" destId="{1DDF5F90-0C91-466A-A764-1297E391F8DB}" srcOrd="2" destOrd="0" presId="urn:microsoft.com/office/officeart/2005/8/layout/venn2"/>
    <dgm:cxn modelId="{EFE21DF9-FF0F-49B9-894D-2C48CE722FF8}" type="presParOf" srcId="{1DDF5F90-0C91-466A-A764-1297E391F8DB}" destId="{5D57921F-7385-4A07-A505-DE5C31DAA594}" srcOrd="0" destOrd="0" presId="urn:microsoft.com/office/officeart/2005/8/layout/venn2"/>
    <dgm:cxn modelId="{8E3FEEC3-F773-4AC4-A8A6-DFB6CB2E56E9}" type="presParOf" srcId="{1DDF5F90-0C91-466A-A764-1297E391F8DB}" destId="{AC0A188B-C3F6-40BA-BC29-A7C4955EAD54}" srcOrd="1" destOrd="0" presId="urn:microsoft.com/office/officeart/2005/8/layout/venn2"/>
    <dgm:cxn modelId="{5B36C311-8175-47F4-A5D0-204D53D5CF7C}" type="presParOf" srcId="{B40B8E00-9077-4811-BE09-94A95C67EF95}" destId="{178C69EA-F810-4086-83E9-711C32EF75B7}" srcOrd="3" destOrd="0" presId="urn:microsoft.com/office/officeart/2005/8/layout/venn2"/>
    <dgm:cxn modelId="{EBFA5D19-00FF-4B00-9CB4-BE49B5E3C05A}" type="presParOf" srcId="{178C69EA-F810-4086-83E9-711C32EF75B7}" destId="{38BA242F-C5B3-44FB-87F2-9BA8CF476440}" srcOrd="0" destOrd="0" presId="urn:microsoft.com/office/officeart/2005/8/layout/venn2"/>
    <dgm:cxn modelId="{894694FE-C6D2-4BF2-BB09-BF983554AD74}" type="presParOf" srcId="{178C69EA-F810-4086-83E9-711C32EF75B7}" destId="{ECBB304A-9E3E-4E6F-A673-380450A77C81}" srcOrd="1" destOrd="0" presId="urn:microsoft.com/office/officeart/2005/8/layout/venn2"/>
    <dgm:cxn modelId="{BFDF845D-35E9-4D92-8E98-FF7FAD06686D}" type="presParOf" srcId="{B40B8E00-9077-4811-BE09-94A95C67EF95}" destId="{9F612DAE-EE2D-49EE-8598-8B5476B84AC4}" srcOrd="4" destOrd="0" presId="urn:microsoft.com/office/officeart/2005/8/layout/venn2"/>
    <dgm:cxn modelId="{E162FEDA-A6F5-4CA7-846B-AD800C604599}" type="presParOf" srcId="{9F612DAE-EE2D-49EE-8598-8B5476B84AC4}" destId="{F8194EC4-1CF0-4A80-80F8-3A725F97158E}" srcOrd="0" destOrd="0" presId="urn:microsoft.com/office/officeart/2005/8/layout/venn2"/>
    <dgm:cxn modelId="{DC99900D-D2A5-445A-976E-971708601DAD}" type="presParOf" srcId="{9F612DAE-EE2D-49EE-8598-8B5476B84AC4}" destId="{3B31ABF3-4C13-4D69-8813-78B617D7A934}" srcOrd="1" destOrd="0" presId="urn:microsoft.com/office/officeart/2005/8/layout/venn2"/>
    <dgm:cxn modelId="{158CD6EC-560C-46B3-B1A4-F99ABF8BDD4C}" type="presParOf" srcId="{B40B8E00-9077-4811-BE09-94A95C67EF95}" destId="{C4EAE34D-B2F5-453C-AC50-88D067F72DAE}" srcOrd="5" destOrd="0" presId="urn:microsoft.com/office/officeart/2005/8/layout/venn2"/>
    <dgm:cxn modelId="{08FE9DEE-DD70-4F7D-A9D6-0E9E115240F5}" type="presParOf" srcId="{C4EAE34D-B2F5-453C-AC50-88D067F72DAE}" destId="{EC656E86-3146-497B-8333-F54540B4E318}" srcOrd="0" destOrd="0" presId="urn:microsoft.com/office/officeart/2005/8/layout/venn2"/>
    <dgm:cxn modelId="{4CA5D18A-BC5D-427C-B932-701132CA1BFF}" type="presParOf" srcId="{C4EAE34D-B2F5-453C-AC50-88D067F72DAE}" destId="{395106D6-9280-4D04-AAFF-C05BC7E4C20D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CBD23-ED58-482B-9574-771E9B4FD770}">
      <dsp:nvSpPr>
        <dsp:cNvPr id="0" name=""/>
        <dsp:cNvSpPr/>
      </dsp:nvSpPr>
      <dsp:spPr>
        <a:xfrm>
          <a:off x="2800716" y="522"/>
          <a:ext cx="1118974" cy="11189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hamser</a:t>
          </a:r>
          <a:endParaRPr lang="cs-CZ" sz="1900" kern="1200" dirty="0"/>
        </a:p>
      </dsp:txBody>
      <dsp:txXfrm>
        <a:off x="2964586" y="164392"/>
        <a:ext cx="791234" cy="791234"/>
      </dsp:txXfrm>
    </dsp:sp>
    <dsp:sp modelId="{05F89404-F4EC-40AB-8701-91E10ABADD26}">
      <dsp:nvSpPr>
        <dsp:cNvPr id="0" name=""/>
        <dsp:cNvSpPr/>
      </dsp:nvSpPr>
      <dsp:spPr>
        <a:xfrm rot="1800000">
          <a:off x="3931725" y="787005"/>
          <a:ext cx="297410" cy="377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3937702" y="840230"/>
        <a:ext cx="208187" cy="226591"/>
      </dsp:txXfrm>
    </dsp:sp>
    <dsp:sp modelId="{AF35922E-6B80-43D1-B1A4-0F52B3826381}">
      <dsp:nvSpPr>
        <dsp:cNvPr id="0" name=""/>
        <dsp:cNvSpPr/>
      </dsp:nvSpPr>
      <dsp:spPr>
        <a:xfrm>
          <a:off x="4255748" y="840585"/>
          <a:ext cx="1118974" cy="11189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kat</a:t>
          </a:r>
          <a:endParaRPr lang="cs-CZ" sz="1900" kern="1200" dirty="0"/>
        </a:p>
      </dsp:txBody>
      <dsp:txXfrm>
        <a:off x="4419618" y="1004455"/>
        <a:ext cx="791234" cy="791234"/>
      </dsp:txXfrm>
    </dsp:sp>
    <dsp:sp modelId="{17C08D23-EB84-4702-BE9E-18ADC48CC870}">
      <dsp:nvSpPr>
        <dsp:cNvPr id="0" name=""/>
        <dsp:cNvSpPr/>
      </dsp:nvSpPr>
      <dsp:spPr>
        <a:xfrm rot="5400000">
          <a:off x="4666530" y="2042891"/>
          <a:ext cx="297410" cy="377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4711142" y="2073811"/>
        <a:ext cx="208187" cy="226591"/>
      </dsp:txXfrm>
    </dsp:sp>
    <dsp:sp modelId="{843153DA-3C6A-4F9E-AE5E-009E14ECC4B8}">
      <dsp:nvSpPr>
        <dsp:cNvPr id="0" name=""/>
        <dsp:cNvSpPr/>
      </dsp:nvSpPr>
      <dsp:spPr>
        <a:xfrm>
          <a:off x="4255748" y="2520712"/>
          <a:ext cx="1118974" cy="11189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elefant</a:t>
          </a:r>
          <a:endParaRPr lang="cs-CZ" sz="1900" kern="1200" dirty="0"/>
        </a:p>
      </dsp:txBody>
      <dsp:txXfrm>
        <a:off x="4419618" y="2684582"/>
        <a:ext cx="791234" cy="791234"/>
      </dsp:txXfrm>
    </dsp:sp>
    <dsp:sp modelId="{E4FA4582-0A0E-4FBE-B41B-B9A06AFE5632}">
      <dsp:nvSpPr>
        <dsp:cNvPr id="0" name=""/>
        <dsp:cNvSpPr/>
      </dsp:nvSpPr>
      <dsp:spPr>
        <a:xfrm rot="9000000">
          <a:off x="3946304" y="3307195"/>
          <a:ext cx="297410" cy="377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 rot="10800000">
        <a:off x="4029550" y="3360420"/>
        <a:ext cx="208187" cy="226591"/>
      </dsp:txXfrm>
    </dsp:sp>
    <dsp:sp modelId="{CEECD4D7-B53E-47DF-B46E-164CA6D181E4}">
      <dsp:nvSpPr>
        <dsp:cNvPr id="0" name=""/>
        <dsp:cNvSpPr/>
      </dsp:nvSpPr>
      <dsp:spPr>
        <a:xfrm>
          <a:off x="2800716" y="3360775"/>
          <a:ext cx="1118974" cy="11189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monky</a:t>
          </a:r>
          <a:endParaRPr lang="cs-CZ" sz="1900" kern="1200" dirty="0"/>
        </a:p>
      </dsp:txBody>
      <dsp:txXfrm>
        <a:off x="2964586" y="3524645"/>
        <a:ext cx="791234" cy="791234"/>
      </dsp:txXfrm>
    </dsp:sp>
    <dsp:sp modelId="{3448A120-2BB2-4FC1-B1B8-0E767D43DDD4}">
      <dsp:nvSpPr>
        <dsp:cNvPr id="0" name=""/>
        <dsp:cNvSpPr/>
      </dsp:nvSpPr>
      <dsp:spPr>
        <a:xfrm rot="12600000">
          <a:off x="2491272" y="3315612"/>
          <a:ext cx="297410" cy="377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 rot="10800000">
        <a:off x="2574518" y="3413449"/>
        <a:ext cx="208187" cy="226591"/>
      </dsp:txXfrm>
    </dsp:sp>
    <dsp:sp modelId="{543A8B10-3D31-4F4D-A535-A3C7BB62545D}">
      <dsp:nvSpPr>
        <dsp:cNvPr id="0" name=""/>
        <dsp:cNvSpPr/>
      </dsp:nvSpPr>
      <dsp:spPr>
        <a:xfrm>
          <a:off x="1345684" y="2520712"/>
          <a:ext cx="1118974" cy="11189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fisch</a:t>
          </a:r>
          <a:endParaRPr lang="cs-CZ" sz="1900" kern="1200" dirty="0"/>
        </a:p>
      </dsp:txBody>
      <dsp:txXfrm>
        <a:off x="1509554" y="2684582"/>
        <a:ext cx="791234" cy="791234"/>
      </dsp:txXfrm>
    </dsp:sp>
    <dsp:sp modelId="{19419C8A-DCFA-4B06-A6B2-6FFBF619CA28}">
      <dsp:nvSpPr>
        <dsp:cNvPr id="0" name=""/>
        <dsp:cNvSpPr/>
      </dsp:nvSpPr>
      <dsp:spPr>
        <a:xfrm rot="16200000">
          <a:off x="1756466" y="2059726"/>
          <a:ext cx="297410" cy="377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1801078" y="2179869"/>
        <a:ext cx="208187" cy="226591"/>
      </dsp:txXfrm>
    </dsp:sp>
    <dsp:sp modelId="{0A700F16-B961-4ABD-A3D8-70F7BE2C0529}">
      <dsp:nvSpPr>
        <dsp:cNvPr id="0" name=""/>
        <dsp:cNvSpPr/>
      </dsp:nvSpPr>
      <dsp:spPr>
        <a:xfrm>
          <a:off x="1345684" y="840585"/>
          <a:ext cx="1118974" cy="1118974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>
              <a:solidFill>
                <a:schemeClr val="tx1"/>
              </a:solidFill>
            </a:rPr>
            <a:t>dock</a:t>
          </a:r>
          <a:endParaRPr lang="cs-CZ" sz="1900" kern="1200" dirty="0">
            <a:solidFill>
              <a:schemeClr val="tx1"/>
            </a:solidFill>
          </a:endParaRPr>
        </a:p>
      </dsp:txBody>
      <dsp:txXfrm>
        <a:off x="1509554" y="1004455"/>
        <a:ext cx="791234" cy="791234"/>
      </dsp:txXfrm>
    </dsp:sp>
    <dsp:sp modelId="{CE28EC24-ECEE-4088-9B5D-4D7666856E18}">
      <dsp:nvSpPr>
        <dsp:cNvPr id="0" name=""/>
        <dsp:cNvSpPr/>
      </dsp:nvSpPr>
      <dsp:spPr>
        <a:xfrm rot="19800000">
          <a:off x="2476693" y="795423"/>
          <a:ext cx="297410" cy="377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482670" y="893260"/>
        <a:ext cx="208187" cy="2265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11474C-2259-496F-8D59-6D716B021CFE}">
      <dsp:nvSpPr>
        <dsp:cNvPr id="0" name=""/>
        <dsp:cNvSpPr/>
      </dsp:nvSpPr>
      <dsp:spPr>
        <a:xfrm>
          <a:off x="1768140" y="0"/>
          <a:ext cx="4624288" cy="4624288"/>
        </a:xfrm>
        <a:prstGeom prst="ellipse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elephant</a:t>
          </a:r>
          <a:endParaRPr lang="cs-CZ" sz="1800" b="1" kern="1200" dirty="0"/>
        </a:p>
      </dsp:txBody>
      <dsp:txXfrm>
        <a:off x="3213230" y="231214"/>
        <a:ext cx="1734108" cy="462428"/>
      </dsp:txXfrm>
    </dsp:sp>
    <dsp:sp modelId="{ABF720A5-0DF5-4777-89BD-BB2AF95F9B7B}">
      <dsp:nvSpPr>
        <dsp:cNvPr id="0" name=""/>
        <dsp:cNvSpPr/>
      </dsp:nvSpPr>
      <dsp:spPr>
        <a:xfrm>
          <a:off x="2160242" y="693643"/>
          <a:ext cx="3930644" cy="3930644"/>
        </a:xfrm>
        <a:prstGeom prst="ellipse">
          <a:avLst/>
        </a:prstGeom>
        <a:solidFill>
          <a:schemeClr val="accent2">
            <a:shade val="50000"/>
            <a:hueOff val="-13828"/>
            <a:satOff val="-2803"/>
            <a:lumOff val="15417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monkey</a:t>
          </a:r>
          <a:endParaRPr lang="cs-CZ" sz="1800" b="1" kern="1200" dirty="0"/>
        </a:p>
      </dsp:txBody>
      <dsp:txXfrm>
        <a:off x="3278019" y="919655"/>
        <a:ext cx="1695090" cy="452024"/>
      </dsp:txXfrm>
    </dsp:sp>
    <dsp:sp modelId="{5D57921F-7385-4A07-A505-DE5C31DAA594}">
      <dsp:nvSpPr>
        <dsp:cNvPr id="0" name=""/>
        <dsp:cNvSpPr/>
      </dsp:nvSpPr>
      <dsp:spPr>
        <a:xfrm>
          <a:off x="2461783" y="1387286"/>
          <a:ext cx="3237001" cy="3237001"/>
        </a:xfrm>
        <a:prstGeom prst="ellipse">
          <a:avLst/>
        </a:prstGeom>
        <a:solidFill>
          <a:schemeClr val="accent2">
            <a:shade val="50000"/>
            <a:hueOff val="-27656"/>
            <a:satOff val="-5606"/>
            <a:lumOff val="3083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hamster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b="1" kern="1200" dirty="0"/>
        </a:p>
      </dsp:txBody>
      <dsp:txXfrm>
        <a:off x="3242709" y="1610639"/>
        <a:ext cx="1675148" cy="446706"/>
      </dsp:txXfrm>
    </dsp:sp>
    <dsp:sp modelId="{38BA242F-C5B3-44FB-87F2-9BA8CF476440}">
      <dsp:nvSpPr>
        <dsp:cNvPr id="0" name=""/>
        <dsp:cNvSpPr/>
      </dsp:nvSpPr>
      <dsp:spPr>
        <a:xfrm>
          <a:off x="2808604" y="2080929"/>
          <a:ext cx="2543358" cy="2543358"/>
        </a:xfrm>
        <a:prstGeom prst="ellipse">
          <a:avLst/>
        </a:prstGeom>
        <a:solidFill>
          <a:schemeClr val="accent2">
            <a:shade val="50000"/>
            <a:hueOff val="-41484"/>
            <a:satOff val="-8409"/>
            <a:lumOff val="46251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cat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3393577" y="2309831"/>
        <a:ext cx="1373413" cy="457804"/>
      </dsp:txXfrm>
    </dsp:sp>
    <dsp:sp modelId="{F8194EC4-1CF0-4A80-80F8-3A725F97158E}">
      <dsp:nvSpPr>
        <dsp:cNvPr id="0" name=""/>
        <dsp:cNvSpPr/>
      </dsp:nvSpPr>
      <dsp:spPr>
        <a:xfrm>
          <a:off x="3155426" y="2774572"/>
          <a:ext cx="1849715" cy="1849715"/>
        </a:xfrm>
        <a:prstGeom prst="ellipse">
          <a:avLst/>
        </a:prstGeom>
        <a:solidFill>
          <a:schemeClr val="accent2">
            <a:shade val="50000"/>
            <a:hueOff val="-27656"/>
            <a:satOff val="-5606"/>
            <a:lumOff val="3083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fish</a:t>
          </a:r>
          <a:endParaRPr lang="cs-CZ" sz="1800" b="1" kern="1200" dirty="0"/>
        </a:p>
      </dsp:txBody>
      <dsp:txXfrm>
        <a:off x="3479126" y="3005787"/>
        <a:ext cx="1202314" cy="462428"/>
      </dsp:txXfrm>
    </dsp:sp>
    <dsp:sp modelId="{EC656E86-3146-497B-8333-F54540B4E318}">
      <dsp:nvSpPr>
        <dsp:cNvPr id="0" name=""/>
        <dsp:cNvSpPr/>
      </dsp:nvSpPr>
      <dsp:spPr>
        <a:xfrm>
          <a:off x="3502248" y="3468216"/>
          <a:ext cx="1156072" cy="1156072"/>
        </a:xfrm>
        <a:prstGeom prst="ellipse">
          <a:avLst/>
        </a:prstGeom>
        <a:solidFill>
          <a:schemeClr val="accent2">
            <a:shade val="50000"/>
            <a:hueOff val="-13828"/>
            <a:satOff val="-2803"/>
            <a:lumOff val="15417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dog</a:t>
          </a:r>
          <a:endParaRPr lang="cs-CZ" sz="1800" b="1" kern="1200" dirty="0"/>
        </a:p>
      </dsp:txBody>
      <dsp:txXfrm>
        <a:off x="3671550" y="3757234"/>
        <a:ext cx="817466" cy="5780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mohou pomocí fixy popisovat zvířata.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mohou vpisovat české ekvivalenty.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51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Fixou opravujeme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– mažeme/dopisujeme písmena.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7434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png"/><Relationship Id="rId7" Type="http://schemas.microsoft.com/office/2007/relationships/hdphoto" Target="../media/hdphoto1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10" Type="http://schemas.openxmlformats.org/officeDocument/2006/relationships/image" Target="../media/image8.jpeg"/><Relationship Id="rId4" Type="http://schemas.openxmlformats.org/officeDocument/2006/relationships/image" Target="../media/image3.jpeg"/><Relationship Id="rId9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Zvířata kolem nás</a:t>
            </a:r>
            <a:endParaRPr lang="en-GB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VY_22_INOVACE_09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Michaela Slaninová,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69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3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viz.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poznámky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18917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229600" cy="1143000"/>
          </a:xfrm>
        </p:spPr>
        <p:txBody>
          <a:bodyPr/>
          <a:lstStyle/>
          <a:p>
            <a:r>
              <a:rPr lang="cs-CZ" b="1" dirty="0" smtClean="0"/>
              <a:t>Animals</a:t>
            </a:r>
            <a:endParaRPr lang="cs-CZ" b="1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71895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Na procházce v parku a v zoo jsme si vyfotili tato zvířata, </a:t>
            </a:r>
            <a:br>
              <a:rPr lang="cs-CZ" sz="1500" b="1" dirty="0" smtClean="0">
                <a:latin typeface="Tahoma" pitchFamily="34" charset="0"/>
                <a:cs typeface="Tahoma" pitchFamily="34" charset="0"/>
              </a:rPr>
            </a:br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dokážeš je anglicky pojmenovat?</a:t>
            </a:r>
            <a:endParaRPr lang="cs-CZ" sz="1500" b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 descr="C:\Documents and Settings\UT-08\Local Settings\Temporary Internet Files\Content.IE5\IZKXUE1B\MP9004277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32143"/>
            <a:ext cx="1424902" cy="139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T-08\Local Settings\Temporary Internet Files\Content.IE5\LPU6O5R5\MP900430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75861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T-08\Local Settings\Temporary Internet Files\Content.IE5\IZKXUE1B\MP9004019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62" b="96474" l="962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383873"/>
            <a:ext cx="86451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michaela\Local Settings\Temporary Internet Files\Content.IE5\G9QQVDRY\MP90042231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4348" y="2000240"/>
            <a:ext cx="1191738" cy="943149"/>
          </a:xfrm>
          <a:prstGeom prst="rect">
            <a:avLst/>
          </a:prstGeom>
          <a:noFill/>
        </p:spPr>
      </p:pic>
      <p:pic>
        <p:nvPicPr>
          <p:cNvPr id="5" name="Picture 3" descr="C:\Documents and Settings\michaela\Local Settings\Temporary Internet Files\Content.IE5\TQFBFD8Y\MP90040503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00628" y="2000240"/>
            <a:ext cx="1348736" cy="770706"/>
          </a:xfrm>
          <a:prstGeom prst="rect">
            <a:avLst/>
          </a:prstGeom>
          <a:noFill/>
        </p:spPr>
      </p:pic>
      <p:pic>
        <p:nvPicPr>
          <p:cNvPr id="6" name="Picture 4" descr="C:\Documents and Settings\michaela\Local Settings\Temporary Internet Files\Content.IE5\TQFBFD8Y\MP900403378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00795" y="3714752"/>
            <a:ext cx="1179188" cy="7858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Dokážeš tato slovíčka přeložit?</a:t>
            </a:r>
            <a:endParaRPr lang="cs-CZ" sz="1500" b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251520" y="1916832"/>
            <a:ext cx="1872208" cy="756084"/>
          </a:xfrm>
          <a:prstGeom prst="cloud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cat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5436096" y="3933056"/>
            <a:ext cx="1800200" cy="147616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hamster</a:t>
            </a:r>
            <a:endParaRPr lang="cs-CZ" dirty="0"/>
          </a:p>
        </p:txBody>
      </p:sp>
      <p:sp>
        <p:nvSpPr>
          <p:cNvPr id="6" name="12cípá hvězda 5"/>
          <p:cNvSpPr/>
          <p:nvPr/>
        </p:nvSpPr>
        <p:spPr>
          <a:xfrm>
            <a:off x="683568" y="3746890"/>
            <a:ext cx="1656184" cy="1224136"/>
          </a:xfrm>
          <a:prstGeom prst="star12">
            <a:avLst/>
          </a:prstGeom>
          <a:solidFill>
            <a:schemeClr val="accent2">
              <a:lumMod val="60000"/>
              <a:lumOff val="40000"/>
              <a:alpha val="6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dog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5940152" y="1824232"/>
            <a:ext cx="1512168" cy="1393312"/>
          </a:xfrm>
          <a:prstGeom prst="horizontalScroll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elephant</a:t>
            </a: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3275856" y="4250366"/>
            <a:ext cx="1346448" cy="720660"/>
          </a:xfrm>
          <a:prstGeom prst="wedgeRoundRect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fish</a:t>
            </a:r>
            <a:endParaRPr lang="cs-CZ" dirty="0"/>
          </a:p>
        </p:txBody>
      </p:sp>
      <p:sp>
        <p:nvSpPr>
          <p:cNvPr id="9" name="Zahnutá šipka nahoru 8"/>
          <p:cNvSpPr/>
          <p:nvPr/>
        </p:nvSpPr>
        <p:spPr>
          <a:xfrm>
            <a:off x="2843808" y="1628800"/>
            <a:ext cx="2160240" cy="1368152"/>
          </a:xfrm>
          <a:prstGeom prst="curvedUp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monkey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3224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43383138"/>
              </p:ext>
            </p:extLst>
          </p:nvPr>
        </p:nvGraphicFramePr>
        <p:xfrm>
          <a:off x="899592" y="980728"/>
          <a:ext cx="6720408" cy="4480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99592" y="404664"/>
            <a:ext cx="669674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Najdeš chyby?</a:t>
            </a:r>
            <a:endParaRPr lang="cs-CZ" sz="1500" b="1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5225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graphicEl>
                                              <a:dgm id="{1CDCBD23-ED58-482B-9574-771E9B4FD7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graphicEl>
                                              <a:dgm id="{1CDCBD23-ED58-482B-9574-771E9B4FD770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graphicEl>
                                              <a:dgm id="{05F89404-F4EC-40AB-8701-91E10ABADD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graphicEl>
                                              <a:dgm id="{05F89404-F4EC-40AB-8701-91E10ABADD26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3">
                                            <p:graphicEl>
                                              <a:dgm id="{AF35922E-6B80-43D1-B1A4-0F52B38263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3">
                                            <p:graphicEl>
                                              <a:dgm id="{AF35922E-6B80-43D1-B1A4-0F52B3826381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">
                                            <p:graphicEl>
                                              <a:dgm id="{17C08D23-EB84-4702-BE9E-18ADC48CC8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">
                                            <p:graphicEl>
                                              <a:dgm id="{17C08D23-EB84-4702-BE9E-18ADC48CC870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3">
                                            <p:graphicEl>
                                              <a:dgm id="{843153DA-3C6A-4F9E-AE5E-009E14ECC4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3">
                                            <p:graphicEl>
                                              <a:dgm id="{843153DA-3C6A-4F9E-AE5E-009E14ECC4B8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3">
                                            <p:graphicEl>
                                              <a:dgm id="{E4FA4582-0A0E-4FBE-B41B-B9A06AFE56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3">
                                            <p:graphicEl>
                                              <a:dgm id="{E4FA4582-0A0E-4FBE-B41B-B9A06AFE5632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3">
                                            <p:graphicEl>
                                              <a:dgm id="{CEECD4D7-B53E-47DF-B46E-164CA6D181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3">
                                            <p:graphicEl>
                                              <a:dgm id="{CEECD4D7-B53E-47DF-B46E-164CA6D181E4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3">
                                            <p:graphicEl>
                                              <a:dgm id="{3448A120-2BB2-4FC1-B1B8-0E767D43DD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3">
                                            <p:graphicEl>
                                              <a:dgm id="{3448A120-2BB2-4FC1-B1B8-0E767D43DDD4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">
                                            <p:graphicEl>
                                              <a:dgm id="{543A8B10-3D31-4F4D-A535-A3C7BB6254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">
                                            <p:graphicEl>
                                              <a:dgm id="{543A8B10-3D31-4F4D-A535-A3C7BB62545D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3">
                                            <p:graphicEl>
                                              <a:dgm id="{19419C8A-DCFA-4B06-A6B2-6FFBF619CA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3">
                                            <p:graphicEl>
                                              <a:dgm id="{19419C8A-DCFA-4B06-A6B2-6FFBF619CA28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3">
                                            <p:graphicEl>
                                              <a:dgm id="{0A700F16-B961-4ABD-A3D8-70F7BE2C05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3">
                                            <p:graphicEl>
                                              <a:dgm id="{0A700F16-B961-4ABD-A3D8-70F7BE2C0529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3">
                                            <p:graphicEl>
                                              <a:dgm id="{CE28EC24-ECEE-4088-9B5D-4D7666856E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3">
                                            <p:graphicEl>
                                              <a:dgm id="{CE28EC24-ECEE-4088-9B5D-4D7666856E18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65351603"/>
              </p:ext>
            </p:extLst>
          </p:nvPr>
        </p:nvGraphicFramePr>
        <p:xfrm>
          <a:off x="-540568" y="836712"/>
          <a:ext cx="8160568" cy="4624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548680"/>
            <a:ext cx="676875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Seřaď zvířata podle velikosti</a:t>
            </a:r>
            <a:endParaRPr lang="cs-CZ" sz="1500" b="1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3096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B11474C-2259-496F-8D59-6D716B021C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9B11474C-2259-496F-8D59-6D716B021C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9B11474C-2259-496F-8D59-6D716B021C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BF720A5-0DF5-4777-89BD-BB2AF95F9B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graphicEl>
                                              <a:dgm id="{ABF720A5-0DF5-4777-89BD-BB2AF95F9B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graphicEl>
                                              <a:dgm id="{ABF720A5-0DF5-4777-89BD-BB2AF95F9B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D57921F-7385-4A07-A505-DE5C31DAA5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graphicEl>
                                              <a:dgm id="{5D57921F-7385-4A07-A505-DE5C31DAA5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graphicEl>
                                              <a:dgm id="{5D57921F-7385-4A07-A505-DE5C31DAA5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8BA242F-C5B3-44FB-87F2-9BA8CF4764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graphicEl>
                                              <a:dgm id="{38BA242F-C5B3-44FB-87F2-9BA8CF4764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graphicEl>
                                              <a:dgm id="{38BA242F-C5B3-44FB-87F2-9BA8CF4764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8194EC4-1CF0-4A80-80F8-3A725F971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graphicEl>
                                              <a:dgm id="{F8194EC4-1CF0-4A80-80F8-3A725F971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graphicEl>
                                              <a:dgm id="{F8194EC4-1CF0-4A80-80F8-3A725F971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C656E86-3146-497B-8333-F54540B4E3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EC656E86-3146-497B-8333-F54540B4E3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EC656E86-3146-497B-8333-F54540B4E3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548681"/>
            <a:ext cx="450059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600" u="sng" dirty="0" smtClean="0">
                <a:latin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cs-CZ" sz="1600" u="sng" dirty="0" smtClean="0">
              <a:latin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584</TotalTime>
  <Words>192</Words>
  <Application>Microsoft Office PowerPoint</Application>
  <PresentationFormat>Předvádění na obrazovce (4:3)</PresentationFormat>
  <Paragraphs>61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Animals</vt:lpstr>
      <vt:lpstr>Na procházce v parku a v zoo jsme si vyfotili tato zvířata,  dokážeš je anglicky pojmenovat?</vt:lpstr>
      <vt:lpstr>Dokážeš tato slovíčka přeložit?</vt:lpstr>
      <vt:lpstr>Prezentace aplikace PowerPoint</vt:lpstr>
      <vt:lpstr>Prezentace aplikace PowerPoint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78</cp:revision>
  <dcterms:created xsi:type="dcterms:W3CDTF">2011-05-26T14:17:08Z</dcterms:created>
  <dcterms:modified xsi:type="dcterms:W3CDTF">2011-12-11T17:37:18Z</dcterms:modified>
</cp:coreProperties>
</file>