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4" r:id="rId2"/>
    <p:sldId id="263" r:id="rId3"/>
    <p:sldId id="259" r:id="rId4"/>
    <p:sldId id="260" r:id="rId5"/>
    <p:sldId id="262" r:id="rId6"/>
    <p:sldId id="261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848" autoAdjust="0"/>
  </p:normalViewPr>
  <p:slideViewPr>
    <p:cSldViewPr>
      <p:cViewPr>
        <p:scale>
          <a:sx n="60" d="100"/>
          <a:sy n="60" d="100"/>
        </p:scale>
        <p:origin x="-7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přiřazují slova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k šipkám.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en-US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čitel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upozorní žáky, že pořekadla a přísloví nelze překládat doslova.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  <p:transition spd="med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  <p:transition spd="med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  <p:transition spd="med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  <p:transition spd="med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  <p:transition spd="med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  <p:transition spd="med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  <p:transition spd="med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  <p:transition spd="med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  <p:transition spd="med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  <p:transition spd="med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  <p:transition spd="med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med">
    <p:plus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strany</a:t>
            </a:r>
            <a:endParaRPr lang="en-GB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9396781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90042702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28718"/>
            <a:ext cx="8229600" cy="234635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Directions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Cardinal points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B050"/>
                </a:solidFill>
              </a:rPr>
              <a:t>Points of the compass</a:t>
            </a:r>
            <a:br>
              <a:rPr lang="cs-CZ" b="1" dirty="0" smtClean="0">
                <a:solidFill>
                  <a:srgbClr val="00B050"/>
                </a:solidFill>
              </a:rPr>
            </a:b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7189566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Dokážeš popsat všechny světové strany v angličtině?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Šipka nahoru 4"/>
          <p:cNvSpPr/>
          <p:nvPr/>
        </p:nvSpPr>
        <p:spPr>
          <a:xfrm>
            <a:off x="4357686" y="2500306"/>
            <a:ext cx="484632" cy="978408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4357686" y="4214818"/>
            <a:ext cx="484632" cy="978408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5143504" y="3643314"/>
            <a:ext cx="978408" cy="484632"/>
          </a:xfrm>
          <a:prstGeom prst="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3000364" y="364331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572132" y="4786322"/>
            <a:ext cx="914400" cy="301752"/>
          </a:xfrm>
          <a:prstGeom prst="flowChartTerminator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north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5643570" y="2643182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east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2928926" y="2643182"/>
            <a:ext cx="914400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west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2500298" y="4786322"/>
            <a:ext cx="914400" cy="301752"/>
          </a:xfrm>
          <a:prstGeom prst="flowChartTerminator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south</a:t>
            </a:r>
            <a:endParaRPr lang="cs-CZ" dirty="0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uiExpand="1" build="p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Dokážeš spojit české a anglické výrazy?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Slza 4"/>
          <p:cNvSpPr/>
          <p:nvPr/>
        </p:nvSpPr>
        <p:spPr>
          <a:xfrm>
            <a:off x="5643570" y="3071810"/>
            <a:ext cx="1357290" cy="1143008"/>
          </a:xfrm>
          <a:prstGeom prst="teardrop">
            <a:avLst>
              <a:gd name="adj" fmla="val 200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South America</a:t>
            </a:r>
          </a:p>
          <a:p>
            <a:pPr algn="ctr"/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Slza 5"/>
          <p:cNvSpPr/>
          <p:nvPr/>
        </p:nvSpPr>
        <p:spPr>
          <a:xfrm>
            <a:off x="1643042" y="1928802"/>
            <a:ext cx="1557342" cy="1143008"/>
          </a:xfrm>
          <a:prstGeom prst="teardrop">
            <a:avLst>
              <a:gd name="adj" fmla="val 200000"/>
            </a:avLst>
          </a:prstGeom>
          <a:solidFill>
            <a:srgbClr val="FF0000">
              <a:alpha val="82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Central Europe</a:t>
            </a:r>
          </a:p>
          <a:p>
            <a:pPr algn="ctr"/>
            <a:endParaRPr lang="cs-CZ" dirty="0"/>
          </a:p>
        </p:txBody>
      </p:sp>
      <p:sp>
        <p:nvSpPr>
          <p:cNvPr id="7" name="Slza 6"/>
          <p:cNvSpPr/>
          <p:nvPr/>
        </p:nvSpPr>
        <p:spPr>
          <a:xfrm>
            <a:off x="4572000" y="1714488"/>
            <a:ext cx="1414466" cy="1143008"/>
          </a:xfrm>
          <a:prstGeom prst="teardrop">
            <a:avLst>
              <a:gd name="adj" fmla="val 200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North Africa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500034" y="4572008"/>
            <a:ext cx="1343028" cy="1428760"/>
          </a:xfrm>
          <a:prstGeom prst="teardrop">
            <a:avLst>
              <a:gd name="adj" fmla="val 20000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East England</a:t>
            </a:r>
            <a:endParaRPr lang="cs-CZ" dirty="0"/>
          </a:p>
        </p:txBody>
      </p:sp>
      <p:sp>
        <p:nvSpPr>
          <p:cNvPr id="9" name="Vývojový diagram: paměť se sekvenčním přístupem 8"/>
          <p:cNvSpPr/>
          <p:nvPr/>
        </p:nvSpPr>
        <p:spPr>
          <a:xfrm>
            <a:off x="2643174" y="5000636"/>
            <a:ext cx="1428760" cy="857256"/>
          </a:xfrm>
          <a:prstGeom prst="flowChartMagneticTap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Střední </a:t>
            </a:r>
          </a:p>
          <a:p>
            <a:pPr algn="ctr"/>
            <a:r>
              <a:rPr lang="cs-CZ" dirty="0" smtClean="0"/>
              <a:t>Evropa</a:t>
            </a:r>
          </a:p>
          <a:p>
            <a:pPr algn="ctr"/>
            <a:endParaRPr lang="cs-CZ" dirty="0"/>
          </a:p>
        </p:txBody>
      </p:sp>
      <p:sp>
        <p:nvSpPr>
          <p:cNvPr id="10" name="Vývojový diagram: paměť se sekvenčním přístupem 9"/>
          <p:cNvSpPr/>
          <p:nvPr/>
        </p:nvSpPr>
        <p:spPr>
          <a:xfrm>
            <a:off x="142844" y="3000372"/>
            <a:ext cx="1357322" cy="969838"/>
          </a:xfrm>
          <a:prstGeom prst="flowChartMagneticTape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Jižní Amerika</a:t>
            </a:r>
          </a:p>
          <a:p>
            <a:pPr algn="ctr"/>
            <a:endParaRPr lang="cs-CZ" dirty="0"/>
          </a:p>
        </p:txBody>
      </p:sp>
      <p:sp>
        <p:nvSpPr>
          <p:cNvPr id="11" name="Vývojový diagram: paměť se sekvenčním přístupem 10"/>
          <p:cNvSpPr/>
          <p:nvPr/>
        </p:nvSpPr>
        <p:spPr>
          <a:xfrm>
            <a:off x="3428992" y="3214686"/>
            <a:ext cx="1500198" cy="1214446"/>
          </a:xfrm>
          <a:prstGeom prst="flowChartMagneticTap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Východní Anglie</a:t>
            </a:r>
          </a:p>
          <a:p>
            <a:pPr algn="ctr"/>
            <a:endParaRPr lang="cs-CZ" dirty="0"/>
          </a:p>
        </p:txBody>
      </p:sp>
      <p:sp>
        <p:nvSpPr>
          <p:cNvPr id="12" name="Vývojový diagram: paměť se sekvenčním přístupem 11"/>
          <p:cNvSpPr/>
          <p:nvPr/>
        </p:nvSpPr>
        <p:spPr>
          <a:xfrm>
            <a:off x="5286380" y="5214950"/>
            <a:ext cx="1285884" cy="755524"/>
          </a:xfrm>
          <a:prstGeom prst="flowChartMagneticTap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Severní Afrika</a:t>
            </a:r>
            <a:endParaRPr lang="cs-CZ" dirty="0"/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Znáš toto pořekadlo? Rozumíš mu? Najdeš v češtině podobné? 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42998"/>
          </a:xfrm>
          <a:scene3d>
            <a:camera prst="orthographicFront"/>
            <a:lightRig rig="threePt" dir="t"/>
          </a:scene3d>
          <a:sp3d>
            <a:bevelB/>
          </a:sp3d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cs typeface="Tahoma" pitchFamily="34" charset="0"/>
              </a:rPr>
              <a:t>East west home</a:t>
            </a:r>
            <a:r>
              <a:rPr lang="en-US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cs typeface="Tahoma" pitchFamily="34" charset="0"/>
              </a:rPr>
              <a:t>’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cs typeface="Tahoma" pitchFamily="34" charset="0"/>
              </a:rPr>
              <a:t>s best.</a:t>
            </a:r>
            <a:endParaRPr lang="cs-CZ" dirty="0">
              <a:solidFill>
                <a:schemeClr val="accent2">
                  <a:lumMod val="75000"/>
                </a:schemeClr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7290" y="5072074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cs typeface="Tahoma" pitchFamily="34" charset="0"/>
              </a:rPr>
              <a:t>Všude</a:t>
            </a:r>
            <a:r>
              <a:rPr lang="cs-CZ" sz="3200" dirty="0" smtClean="0">
                <a:latin typeface="Tahoma" pitchFamily="34" charset="0"/>
                <a:cs typeface="Tahoma" pitchFamily="34" charset="0"/>
              </a:rPr>
              <a:t> dobře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  <a:latin typeface="Tahoma" pitchFamily="34" charset="0"/>
                <a:cs typeface="Tahoma" pitchFamily="34" charset="0"/>
              </a:rPr>
              <a:t>, doma</a:t>
            </a:r>
            <a:r>
              <a:rPr lang="cs-CZ" sz="3200" dirty="0" smtClean="0">
                <a:latin typeface="Tahoma" pitchFamily="34" charset="0"/>
                <a:cs typeface="Tahoma" pitchFamily="34" charset="0"/>
              </a:rPr>
              <a:t> nejlépe.</a:t>
            </a:r>
            <a:endParaRPr lang="cs-CZ" sz="32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685800"/>
            <a:ext cx="1252736" cy="1252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600" dirty="0" smtClean="0">
                <a:latin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cs-CZ" sz="1600" dirty="0" smtClean="0">
              <a:latin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511</TotalTime>
  <Words>200</Words>
  <Application>Microsoft Office PowerPoint</Application>
  <PresentationFormat>Předvádění na obrazovce (4:3)</PresentationFormat>
  <Paragraphs>54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      Directions  Cardinal points  Points of the compass </vt:lpstr>
      <vt:lpstr>Dokážeš popsat všechny světové strany v angličtině?</vt:lpstr>
      <vt:lpstr>Dokážeš spojit české a anglické výrazy?</vt:lpstr>
      <vt:lpstr>Znáš toto pořekadlo? Rozumíš mu? Najdeš v češtině podobné? 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94</cp:revision>
  <dcterms:created xsi:type="dcterms:W3CDTF">2011-05-26T14:17:08Z</dcterms:created>
  <dcterms:modified xsi:type="dcterms:W3CDTF">2011-12-11T17:38:38Z</dcterms:modified>
</cp:coreProperties>
</file>