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95A45-F4A2-4477-B10B-B63E8246F86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3D59F3-B8A4-4B02-A2A5-AA17DA4C6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25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7509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7509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EEDB9-5253-4BF0-96CF-840996BFAC6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9A33-2693-423B-B59E-878153EBBD4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EEDB9-5253-4BF0-96CF-840996BFAC6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9A33-2693-423B-B59E-878153EBBD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EEDB9-5253-4BF0-96CF-840996BFAC6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9A33-2693-423B-B59E-878153EBB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EEDB9-5253-4BF0-96CF-840996BFAC6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9A33-2693-423B-B59E-878153EBBD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EEDB9-5253-4BF0-96CF-840996BFAC6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9A33-2693-423B-B59E-878153EBBD4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EEDB9-5253-4BF0-96CF-840996BFAC6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9A33-2693-423B-B59E-878153EBB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EEDB9-5253-4BF0-96CF-840996BFAC6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9A33-2693-423B-B59E-878153EBB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EEDB9-5253-4BF0-96CF-840996BFAC6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9A33-2693-423B-B59E-878153EBB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EEDB9-5253-4BF0-96CF-840996BFAC6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9A33-2693-423B-B59E-878153EBBD4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EEDB9-5253-4BF0-96CF-840996BFAC6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9A33-2693-423B-B59E-878153EBB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EEDB9-5253-4BF0-96CF-840996BFAC6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A9A33-2693-423B-B59E-878153EBB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ECEEDB9-5253-4BF0-96CF-840996BFAC6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97A9A33-2693-423B-B59E-878153EBBD4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486278"/>
              </p:ext>
            </p:extLst>
          </p:nvPr>
        </p:nvGraphicFramePr>
        <p:xfrm>
          <a:off x="1511660" y="1196752"/>
          <a:ext cx="6120680" cy="5180815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32_INOVACE_01_NÁSOBILKA 2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22. 3.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NÁSOBILKA 2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- vyvození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Zpaměti násobí a dělí přirozená čísla v oboru do 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MS Office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999338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8002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NÁSOBILKA 2</a:t>
            </a:r>
            <a:endParaRPr lang="cs-CZ" dirty="0"/>
          </a:p>
        </p:txBody>
      </p:sp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8772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4372168"/>
            <a:ext cx="8208912" cy="1143000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 smtClean="0"/>
              <a:t>ZAPAMATUJTE SI NÁSOBKOVOU ŘADU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342776"/>
            <a:ext cx="9036496" cy="1152128"/>
          </a:xfrm>
          <a:prstGeom prst="rect">
            <a:avLst/>
          </a:prstGeom>
          <a:noFill/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0, 2, 4, 6, 8, 10, 12, 14, 16, 18, 20</a:t>
            </a:r>
            <a:endParaRPr lang="cs-CZ" sz="4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744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5445224"/>
            <a:ext cx="2592288" cy="8640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403648" y="407767"/>
            <a:ext cx="6480720" cy="4834884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dirty="0" smtClean="0">
                <a:solidFill>
                  <a:schemeClr val="bg2">
                    <a:lumMod val="90000"/>
                  </a:schemeClr>
                </a:solidFill>
              </a:rPr>
              <a:t>0∙2=0       </a:t>
            </a:r>
          </a:p>
          <a:p>
            <a:pPr marL="45720" indent="0">
              <a:buNone/>
            </a:pPr>
            <a:r>
              <a:rPr lang="cs-CZ" sz="4000" dirty="0">
                <a:solidFill>
                  <a:schemeClr val="bg2">
                    <a:lumMod val="75000"/>
                  </a:schemeClr>
                </a:solidFill>
              </a:rPr>
              <a:t>1</a:t>
            </a:r>
            <a:r>
              <a:rPr lang="cs-CZ" sz="4000" dirty="0" smtClean="0">
                <a:solidFill>
                  <a:schemeClr val="bg2">
                    <a:lumMod val="75000"/>
                  </a:schemeClr>
                </a:solidFill>
              </a:rPr>
              <a:t>∙2=2</a:t>
            </a:r>
          </a:p>
          <a:p>
            <a:pPr marL="45720" indent="0">
              <a:buNone/>
            </a:pPr>
            <a:r>
              <a:rPr lang="cs-CZ" sz="4000" dirty="0">
                <a:solidFill>
                  <a:schemeClr val="bg2">
                    <a:lumMod val="50000"/>
                  </a:schemeClr>
                </a:solidFill>
              </a:rPr>
              <a:t>2∙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2=4            </a:t>
            </a:r>
          </a:p>
          <a:p>
            <a:pPr marL="45720" indent="0">
              <a:buNone/>
            </a:pP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3∙2=6                </a:t>
            </a:r>
          </a:p>
          <a:p>
            <a:pPr marL="45720" indent="0">
              <a:buNone/>
            </a:pPr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</a:rPr>
              <a:t>4∙2=8                      </a:t>
            </a:r>
            <a:endParaRPr lang="cs-CZ" sz="4000" dirty="0">
              <a:solidFill>
                <a:schemeClr val="bg2">
                  <a:lumMod val="25000"/>
                </a:schemeClr>
              </a:solidFill>
            </a:endParaRPr>
          </a:p>
          <a:p>
            <a:pPr marL="45720" indent="0">
              <a:buNone/>
            </a:pPr>
            <a:r>
              <a:rPr lang="cs-CZ" sz="4000" dirty="0">
                <a:solidFill>
                  <a:schemeClr val="bg2">
                    <a:lumMod val="10000"/>
                  </a:schemeClr>
                </a:solidFill>
              </a:rPr>
              <a:t>5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∙2=10    </a:t>
            </a:r>
            <a:endParaRPr lang="cs-CZ" sz="4000" dirty="0">
              <a:solidFill>
                <a:schemeClr val="bg2">
                  <a:lumMod val="10000"/>
                </a:schemeClr>
              </a:solidFill>
            </a:endParaRPr>
          </a:p>
          <a:p>
            <a:pPr marL="45720" indent="0">
              <a:buNone/>
            </a:pPr>
            <a:endParaRPr lang="cs-CZ" sz="4000" dirty="0">
              <a:solidFill>
                <a:schemeClr val="bg2">
                  <a:lumMod val="10000"/>
                </a:schemeClr>
              </a:solidFill>
            </a:endParaRP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</p:txBody>
      </p:sp>
      <p:pic>
        <p:nvPicPr>
          <p:cNvPr id="1027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6442" y="1157286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6443" y="1949923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951" y="1949923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760" y="2663552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642" y="2663552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841" y="3503336"/>
            <a:ext cx="706437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728" y="3501008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25071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952" y="2663552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953" y="3501008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665" y="3501008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5071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728" y="4293096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794" y="427834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761" y="4293096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0029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5445224"/>
            <a:ext cx="2592288" cy="8640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407767"/>
            <a:ext cx="8640960" cy="4834884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dirty="0" smtClean="0">
                <a:solidFill>
                  <a:schemeClr val="bg2">
                    <a:lumMod val="75000"/>
                  </a:schemeClr>
                </a:solidFill>
              </a:rPr>
              <a:t> 6∙2=12</a:t>
            </a:r>
          </a:p>
          <a:p>
            <a:pPr marL="45720" indent="0">
              <a:buNone/>
            </a:pP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 7∙2=14            </a:t>
            </a:r>
          </a:p>
          <a:p>
            <a:pPr marL="45720" indent="0">
              <a:buNone/>
            </a:pP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 8∙2=16                </a:t>
            </a:r>
          </a:p>
          <a:p>
            <a:pPr marL="45720" indent="0">
              <a:buNone/>
            </a:pPr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</a:rPr>
              <a:t> 9∙2=18                      </a:t>
            </a:r>
          </a:p>
          <a:p>
            <a:pPr marL="45720" indent="0">
              <a:buNone/>
            </a:pP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10∙2=20    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</p:txBody>
      </p:sp>
      <p:pic>
        <p:nvPicPr>
          <p:cNvPr id="1027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9512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63337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418" y="40466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517" y="357549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826" y="192434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800" y="2762076"/>
            <a:ext cx="706437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826" y="2768372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2606" y="3598469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3435" y="1164889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544" y="192434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278" y="2766961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988" y="357549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878" y="357549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543" y="2766961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277" y="357549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232" y="2757466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275" y="1937563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479" y="1956478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788" y="1956478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439" y="193618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969" y="1949063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297" y="192434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350" y="1111433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8307" y="1140765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616" y="1140765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925" y="1164889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7109" y="1140765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669" y="387716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627" y="368951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988" y="415951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234" y="39512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051" y="357549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360" y="357549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297" y="3598469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251" y="2825366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274" y="279751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583" y="2810528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574" y="2759560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8424" y="3598469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C:\Users\Petra\AppData\Local\Microsoft\Windows\Temporary Internet Files\Content.IE5\K0O7W0UI\MC900344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1207" y="3575494"/>
            <a:ext cx="705691" cy="60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143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</TotalTime>
  <Words>159</Words>
  <Application>Microsoft Office PowerPoint</Application>
  <PresentationFormat>Předvádění na obrazovce (4:3)</PresentationFormat>
  <Paragraphs>44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NÁSOBILKA 2</vt:lpstr>
      <vt:lpstr>ZAPAMATUJTE SI NÁSOBKOVOU ŘADU</vt:lpstr>
      <vt:lpstr>POČÍTEJ</vt:lpstr>
      <vt:lpstr>POČÍTEJ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Martin a Lída</cp:lastModifiedBy>
  <cp:revision>8</cp:revision>
  <dcterms:created xsi:type="dcterms:W3CDTF">2011-11-03T11:23:27Z</dcterms:created>
  <dcterms:modified xsi:type="dcterms:W3CDTF">2012-11-22T18:06:03Z</dcterms:modified>
</cp:coreProperties>
</file>