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715D1-516D-41F8-B1C6-362A92B3C04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489A12-ADC3-463E-BBC7-BF20154A8A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809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27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27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C635478-5AE4-4B6A-953B-4800110C4B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76D461F-9EB0-4CC0-B3A9-B3A80426DC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434996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32_INOVACE_02_NÁSOBILKA 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29. 3.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NÁSOBILKA 2 - procvičování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násobení a dělení 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www.office.microsoft.com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3652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800200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NÁSOBENÍ A DĚLENÍ 2</a:t>
            </a: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13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3774" y="5805264"/>
            <a:ext cx="9143999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 násobením</a:t>
            </a:r>
            <a:endParaRPr lang="cs-CZ" dirty="0"/>
          </a:p>
        </p:txBody>
      </p:sp>
      <p:pic>
        <p:nvPicPr>
          <p:cNvPr id="5" name="Picture 23" descr="C:\Users\Petra\AppData\Local\Microsoft\Windows\Temporary Internet Files\Content.IE5\K0O7W0UI\MC900344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8086">
            <a:off x="84904" y="376037"/>
            <a:ext cx="1476073" cy="79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3" descr="C:\Users\Petra\AppData\Local\Microsoft\Windows\Temporary Internet Files\Content.IE5\K0O7W0UI\MC900344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7712">
            <a:off x="1371838" y="441105"/>
            <a:ext cx="1471937" cy="66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3" descr="C:\Users\Petra\AppData\Local\Microsoft\Windows\Temporary Internet Files\Content.IE5\K0O7W0UI\MC900344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00291">
            <a:off x="2707421" y="307685"/>
            <a:ext cx="1594113" cy="86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4987443"/>
              </p:ext>
            </p:extLst>
          </p:nvPr>
        </p:nvGraphicFramePr>
        <p:xfrm>
          <a:off x="241201" y="1355123"/>
          <a:ext cx="4141615" cy="1005840"/>
        </p:xfrm>
        <a:graphic>
          <a:graphicData uri="http://schemas.openxmlformats.org/drawingml/2006/table">
            <a:tbl>
              <a:tblPr firstRow="1" bandRow="1">
                <a:effectLst>
                  <a:outerShdw dist="50800" sx="1000" sy="1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2821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=</a:t>
                      </a:r>
                      <a:endParaRPr lang="cs-CZ" sz="60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58478"/>
              </p:ext>
            </p:extLst>
          </p:nvPr>
        </p:nvGraphicFramePr>
        <p:xfrm>
          <a:off x="229357" y="4437112"/>
          <a:ext cx="4141615" cy="1005840"/>
        </p:xfrm>
        <a:graphic>
          <a:graphicData uri="http://schemas.openxmlformats.org/drawingml/2006/table">
            <a:tbl>
              <a:tblPr firstRow="1" bandRow="1">
                <a:effectLst>
                  <a:outerShdw dist="50800" sx="1000" sy="1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2821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··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=</a:t>
                      </a:r>
                      <a:endParaRPr lang="cs-CZ" sz="60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0987664"/>
              </p:ext>
            </p:extLst>
          </p:nvPr>
        </p:nvGraphicFramePr>
        <p:xfrm>
          <a:off x="4881675" y="4437112"/>
          <a:ext cx="4141615" cy="1005840"/>
        </p:xfrm>
        <a:graphic>
          <a:graphicData uri="http://schemas.openxmlformats.org/drawingml/2006/table">
            <a:tbl>
              <a:tblPr firstRow="1" bandRow="1">
                <a:effectLst>
                  <a:outerShdw dist="50800" sx="1000" sy="1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2821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=</a:t>
                      </a:r>
                      <a:endParaRPr lang="cs-CZ" sz="60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903735"/>
              </p:ext>
            </p:extLst>
          </p:nvPr>
        </p:nvGraphicFramePr>
        <p:xfrm>
          <a:off x="4881675" y="1355123"/>
          <a:ext cx="4141615" cy="1005840"/>
        </p:xfrm>
        <a:graphic>
          <a:graphicData uri="http://schemas.openxmlformats.org/drawingml/2006/table">
            <a:tbl>
              <a:tblPr firstRow="1" bandRow="1">
                <a:effectLst>
                  <a:outerShdw dist="50800" sx="1000" sy="1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828323"/>
                <a:gridCol w="828323"/>
                <a:gridCol w="828323"/>
                <a:gridCol w="828323"/>
                <a:gridCol w="828323"/>
              </a:tblGrid>
              <a:tr h="92821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 </a:t>
                      </a:r>
                    </a:p>
                    <a:p>
                      <a:endParaRPr lang="cs-CZ" b="0" dirty="0" smtClean="0"/>
                    </a:p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0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=</a:t>
                      </a:r>
                      <a:endParaRPr lang="cs-CZ" sz="6000" b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6" name="Obdélník 35"/>
          <p:cNvSpPr/>
          <p:nvPr/>
        </p:nvSpPr>
        <p:spPr>
          <a:xfrm>
            <a:off x="1258826" y="4581128"/>
            <a:ext cx="40107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·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5898584" y="1474975"/>
            <a:ext cx="40107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·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905937" y="4544680"/>
            <a:ext cx="40107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·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259448" y="1474974"/>
            <a:ext cx="401072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·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2" name="Picture 3" descr="C:\Users\Petra\AppData\Local\Microsoft\Windows\Temporary Internet Files\Content.IE5\S7687CZ2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182" y="3446743"/>
            <a:ext cx="1122770" cy="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Petra\AppData\Local\Microsoft\Windows\Temporary Internet Files\Content.IE5\S7687CZ2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421" y="3140295"/>
            <a:ext cx="1122770" cy="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Petra\AppData\Local\Microsoft\Windows\Temporary Internet Files\Content.IE5\S7687CZ2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23" y="3351799"/>
            <a:ext cx="1122770" cy="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Petra\AppData\Local\Microsoft\Windows\Temporary Internet Files\Content.IE5\S7687CZ2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380" y="2903924"/>
            <a:ext cx="1122770" cy="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C:\Users\Petra\AppData\Local\Microsoft\Windows\Temporary Internet Files\Content.IE5\S7687CZ2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662" y="2903924"/>
            <a:ext cx="1122770" cy="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Petra\AppData\Local\Microsoft\Windows\Temporary Internet Files\Content.IE5\S7687CZ2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375" y="3446743"/>
            <a:ext cx="1122770" cy="8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Petra\AppData\Local\Microsoft\Windows\Temporary Internet Files\Content.IE5\W0JDQO07\MC900215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2945">
            <a:off x="4842440" y="3378590"/>
            <a:ext cx="123806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Petra\AppData\Local\Microsoft\Windows\Temporary Internet Files\Content.IE5\W0JDQO07\MC900215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95066">
            <a:off x="5687978" y="2925415"/>
            <a:ext cx="123806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Petra\AppData\Local\Microsoft\Windows\Temporary Internet Files\Content.IE5\W0JDQO07\MC900215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5510" y="3304508"/>
            <a:ext cx="123806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Petra\AppData\Local\Microsoft\Windows\Temporary Internet Files\Content.IE5\W0JDQO07\MC900215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85376">
            <a:off x="6689274" y="3184055"/>
            <a:ext cx="123806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a\AppData\Local\Microsoft\Windows\Temporary Internet Files\Content.IE5\W0JDQO07\MC9000129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-20072"/>
            <a:ext cx="1445890" cy="121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7" descr="C:\Users\Petra\AppData\Local\Microsoft\Windows\Temporary Internet Files\Content.IE5\W0JDQO07\MC9000129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25880">
            <a:off x="7285405" y="147910"/>
            <a:ext cx="1308405" cy="109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7" descr="C:\Users\Petra\AppData\Local\Microsoft\Windows\Temporary Internet Files\Content.IE5\W0JDQO07\MC9000129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528" y="91326"/>
            <a:ext cx="1179757" cy="98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7" descr="C:\Users\Petra\AppData\Local\Microsoft\Windows\Temporary Internet Files\Content.IE5\W0JDQO07\MC9000129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7284">
            <a:off x="5383527" y="198443"/>
            <a:ext cx="1445890" cy="121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79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661248"/>
            <a:ext cx="9036495" cy="119675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Vypočítej a spoj příklad se správným výsledkem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-60478" y="272053"/>
            <a:ext cx="9433048" cy="5040560"/>
          </a:xfrm>
          <a:scene3d>
            <a:camera prst="orthographicFront"/>
            <a:lightRig rig="threePt" dir="t"/>
          </a:scene3d>
          <a:sp3d extrusionH="76200" contourW="12700">
            <a:bevelB w="165100" prst="coolSlant"/>
            <a:extrusionClr>
              <a:srgbClr val="FF0000"/>
            </a:extrusionClr>
            <a:contourClr>
              <a:schemeClr val="bg2"/>
            </a:contourClr>
          </a:sp3d>
        </p:spPr>
        <p:txBody>
          <a:bodyPr/>
          <a:lstStyle/>
          <a:p>
            <a:pPr marL="182880" indent="0">
              <a:buNone/>
            </a:pPr>
            <a: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4</a:t>
            </a: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·2=   10·2</a:t>
            </a:r>
            <a:r>
              <a:rPr lang="cs-CZ" sz="460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    5·2</a:t>
            </a: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   2·2</a:t>
            </a:r>
            <a:r>
              <a:rPr lang="cs-CZ" sz="460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   1·2</a:t>
            </a: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</a:t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7·2=   3·2</a:t>
            </a:r>
            <a:r>
              <a:rPr lang="cs-CZ" sz="460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    6·2=   8·2=   9·2</a:t>
            </a: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 rot="21102269">
            <a:off x="1882349" y="1620815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8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 rot="21035981">
            <a:off x="5904507" y="1659483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10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 rot="21153603">
            <a:off x="7747539" y="1578495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12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 rot="20581650">
            <a:off x="323528" y="1555882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14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 rot="731336">
            <a:off x="2724944" y="268262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20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 rot="681514">
            <a:off x="6430244" y="289083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2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56376" y="300874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18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 rot="21124741">
            <a:off x="780728" y="29500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6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 rot="1005415">
            <a:off x="3853325" y="1782388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16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29022" y="2890829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4</a:t>
            </a:r>
            <a:endParaRPr lang="cs-CZ" sz="4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78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21287"/>
            <a:ext cx="9144000" cy="872241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Vypočítej </a:t>
            </a:r>
            <a:r>
              <a:rPr lang="cs-CZ" sz="3600" dirty="0"/>
              <a:t>násobením, zapiš oba příklady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2716465"/>
              </p:ext>
            </p:extLst>
          </p:nvPr>
        </p:nvGraphicFramePr>
        <p:xfrm>
          <a:off x="179512" y="162880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9112"/>
              </p:ext>
            </p:extLst>
          </p:nvPr>
        </p:nvGraphicFramePr>
        <p:xfrm>
          <a:off x="5436096" y="162880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067123"/>
              </p:ext>
            </p:extLst>
          </p:nvPr>
        </p:nvGraphicFramePr>
        <p:xfrm>
          <a:off x="5436096" y="234888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6095657"/>
              </p:ext>
            </p:extLst>
          </p:nvPr>
        </p:nvGraphicFramePr>
        <p:xfrm>
          <a:off x="5436096" y="4581128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010960"/>
              </p:ext>
            </p:extLst>
          </p:nvPr>
        </p:nvGraphicFramePr>
        <p:xfrm>
          <a:off x="5436096" y="5301208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886274"/>
              </p:ext>
            </p:extLst>
          </p:nvPr>
        </p:nvGraphicFramePr>
        <p:xfrm>
          <a:off x="179512" y="4653136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9748195"/>
              </p:ext>
            </p:extLst>
          </p:nvPr>
        </p:nvGraphicFramePr>
        <p:xfrm>
          <a:off x="179512" y="5373216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708257"/>
              </p:ext>
            </p:extLst>
          </p:nvPr>
        </p:nvGraphicFramePr>
        <p:xfrm>
          <a:off x="179512" y="234888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7524328" y="4339788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249846" y="5157191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27394" y="2125305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527394" y="5085184"/>
            <a:ext cx="72624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524328" y="1412776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266446" y="4418286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267744" y="1412776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267744" y="2125305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pic>
        <p:nvPicPr>
          <p:cNvPr id="2051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94110">
            <a:off x="6240100" y="579604"/>
            <a:ext cx="923800" cy="92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704" y="740254"/>
            <a:ext cx="718528" cy="71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10432">
            <a:off x="5715358" y="-70182"/>
            <a:ext cx="863950" cy="86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380" y="75278"/>
            <a:ext cx="673442" cy="673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034422" y="-129070"/>
            <a:ext cx="847145" cy="84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232" y="-35795"/>
            <a:ext cx="753870" cy="75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04891">
            <a:off x="7892946" y="508623"/>
            <a:ext cx="822990" cy="82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640" y="660665"/>
            <a:ext cx="935154" cy="93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037" y="517683"/>
            <a:ext cx="941099" cy="94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Petra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1627">
            <a:off x="4619911" y="640683"/>
            <a:ext cx="748571" cy="74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34" y="808669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66085">
            <a:off x="278403" y="97864"/>
            <a:ext cx="794983" cy="79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60189">
            <a:off x="3153928" y="532328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61641">
            <a:off x="1838385" y="599517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151" y="-21746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480" y="582182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66" y="568508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43899">
            <a:off x="610083" y="808669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259341">
            <a:off x="2706791" y="-62463"/>
            <a:ext cx="796190" cy="79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119497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27044" y="11326"/>
            <a:ext cx="704749" cy="70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C:\Users\Petra\AppData\Local\Microsoft\Windows\Temporary Internet Files\Content.IE5\K0O7W0UI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80492">
            <a:off x="948127" y="-70982"/>
            <a:ext cx="966394" cy="9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C:\Users\Petra\AppData\Local\Microsoft\Windows\Temporary Internet Files\Content.IE5\S7687CZ2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78274">
            <a:off x="5665903" y="30947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C:\Users\Petra\AppData\Local\Microsoft\Windows\Temporary Internet Files\Content.IE5\S7687CZ2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696643" y="322199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C:\Users\Petra\AppData\Local\Microsoft\Windows\Temporary Internet Files\Content.IE5\S7687CZ2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704" y="301590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4" descr="C:\Users\Petra\AppData\Local\Microsoft\Windows\Temporary Internet Files\Content.IE5\S7687CZ2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3586">
            <a:off x="7662391" y="329497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" y="350871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51" y="3027334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634" y="3666192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003" y="349733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149" y="304014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790" y="3736228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C:\Users\Petra\AppData\Local\Microsoft\Windows\Temporary Internet Files\Content.IE5\ME8R1IM6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798" y="2966932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558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661248"/>
            <a:ext cx="9036495" cy="119675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Vypočítej a spoj příklad se správným výsledkem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-252536" y="122139"/>
            <a:ext cx="9793088" cy="5040560"/>
          </a:xfrm>
          <a:scene3d>
            <a:camera prst="orthographicFront"/>
            <a:lightRig rig="threePt" dir="t"/>
          </a:scene3d>
          <a:sp3d extrusionH="76200" contourW="12700">
            <a:bevelB w="165100" prst="coolSlant"/>
            <a:extrusionClr>
              <a:srgbClr val="FF0000"/>
            </a:extrusionClr>
            <a:contourClr>
              <a:schemeClr val="bg2"/>
            </a:contourClr>
          </a:sp3d>
        </p:spPr>
        <p:txBody>
          <a:bodyPr/>
          <a:lstStyle/>
          <a:p>
            <a:pPr marL="182880" indent="0">
              <a:buNone/>
            </a:pPr>
            <a:r>
              <a:rPr lang="cs-CZ" sz="44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4:2=   10:2=   16:2=   20:2=  12:2=</a:t>
            </a:r>
            <a:br>
              <a:rPr lang="cs-CZ" sz="44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44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2:2=    6:2=   8:2=   18:2=   14:2</a:t>
            </a:r>
            <a:r>
              <a:rPr lang="cs-CZ" sz="4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=</a:t>
            </a:r>
            <a:r>
              <a:rPr lang="cs-CZ" sz="4400" dirty="0"/>
              <a:t/>
            </a:r>
            <a:br>
              <a:rPr lang="cs-CZ" sz="4400" dirty="0"/>
            </a:br>
            <a:endParaRPr lang="cs-CZ" sz="4400" dirty="0"/>
          </a:p>
        </p:txBody>
      </p:sp>
      <p:sp>
        <p:nvSpPr>
          <p:cNvPr id="8" name="Zaoblený obdélník 7"/>
          <p:cNvSpPr/>
          <p:nvPr/>
        </p:nvSpPr>
        <p:spPr>
          <a:xfrm rot="21102269">
            <a:off x="2040893" y="1526127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 rot="21035981">
            <a:off x="5904507" y="1659483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10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 rot="21153603">
            <a:off x="7747539" y="1578495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8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 rot="20581650">
            <a:off x="323528" y="15784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4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 rot="731336">
            <a:off x="2724944" y="268262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2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 rot="681514">
            <a:off x="6430244" y="289083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6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56376" y="300874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FF00"/>
                </a:solidFill>
              </a:rPr>
              <a:t>9</a:t>
            </a:r>
          </a:p>
        </p:txBody>
      </p:sp>
      <p:sp>
        <p:nvSpPr>
          <p:cNvPr id="15" name="Zaoblený obdélník 14"/>
          <p:cNvSpPr/>
          <p:nvPr/>
        </p:nvSpPr>
        <p:spPr>
          <a:xfrm rot="21124741">
            <a:off x="780728" y="29500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3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 rot="1005415">
            <a:off x="3784167" y="1765531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5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29022" y="2890829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C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86693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</TotalTime>
  <Words>183</Words>
  <Application>Microsoft Office PowerPoint</Application>
  <PresentationFormat>Předvádění na obrazovce (4:3)</PresentationFormat>
  <Paragraphs>74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NÁSOBENÍ A DĚLENÍ 2</vt:lpstr>
      <vt:lpstr>Vypočítej násobením</vt:lpstr>
      <vt:lpstr>4·2=   10·2=    5·2=   2·2=   1·2=      7·2=   3·2=    6·2=   8·2=   9·2=</vt:lpstr>
      <vt:lpstr>Vypočítej násobením, zapiš oba příklady</vt:lpstr>
      <vt:lpstr>4:2=   10:2=   16:2=   20:2=  12:2=       2:2=    6:2=   8:2=   18:2=   14:2=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User</cp:lastModifiedBy>
  <cp:revision>5</cp:revision>
  <dcterms:created xsi:type="dcterms:W3CDTF">2011-10-31T14:35:58Z</dcterms:created>
  <dcterms:modified xsi:type="dcterms:W3CDTF">2012-11-23T14:58:26Z</dcterms:modified>
</cp:coreProperties>
</file>