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27AF4E-760B-4C15-A749-017982622C68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7CD69C-D0EC-419D-A1CD-3CD728BBD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781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dirty="0" smtClean="0"/>
              <a:t>V kolika řadách jsou rohlíky?</a:t>
            </a:r>
          </a:p>
          <a:p>
            <a:pPr marL="228600" indent="-228600">
              <a:buAutoNum type="arabicPeriod"/>
            </a:pPr>
            <a:r>
              <a:rPr lang="cs-CZ" b="1" dirty="0" smtClean="0"/>
              <a:t>V kolika sloupcích jsou uloženy?</a:t>
            </a:r>
          </a:p>
          <a:p>
            <a:pPr marL="228600" indent="-228600">
              <a:buAutoNum type="arabicPeriod"/>
            </a:pPr>
            <a:r>
              <a:rPr lang="cs-CZ" b="1" dirty="0" smtClean="0"/>
              <a:t>Kolik</a:t>
            </a:r>
            <a:r>
              <a:rPr lang="cs-CZ" b="1" baseline="0" dirty="0" smtClean="0"/>
              <a:t> je všech rohlíků?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Zapiš jako sčítání a vypočítej. Zapiš oba příklady jako násobení a vypočítej.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15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CBAD89-24B1-4FC8-A3EA-E786806831C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5DA3FFB-3B16-4068-B8B0-298F5A48BD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7382032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32_INOVACE_03_NÁSOBILKA 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5. 4.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NÁSOBILKA 3 - vyvození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 procvičování násobení a dělení 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0621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NÁSOBILKA 3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09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51515" y="1340768"/>
            <a:ext cx="9396536" cy="1152128"/>
          </a:xfrm>
          <a:noFill/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0, </a:t>
            </a:r>
            <a:r>
              <a:rPr lang="cs-CZ" sz="4400" dirty="0">
                <a:solidFill>
                  <a:srgbClr val="C00000"/>
                </a:solidFill>
              </a:rPr>
              <a:t>3</a:t>
            </a:r>
            <a:r>
              <a:rPr lang="cs-CZ" sz="4400" dirty="0" smtClean="0">
                <a:solidFill>
                  <a:srgbClr val="C00000"/>
                </a:solidFill>
              </a:rPr>
              <a:t>, </a:t>
            </a:r>
            <a:r>
              <a:rPr lang="cs-CZ" sz="4400" dirty="0">
                <a:solidFill>
                  <a:srgbClr val="C00000"/>
                </a:solidFill>
              </a:rPr>
              <a:t>6</a:t>
            </a:r>
            <a:r>
              <a:rPr lang="cs-CZ" sz="4400" dirty="0" smtClean="0">
                <a:solidFill>
                  <a:srgbClr val="C00000"/>
                </a:solidFill>
              </a:rPr>
              <a:t>, </a:t>
            </a:r>
            <a:r>
              <a:rPr lang="cs-CZ" sz="4400" dirty="0">
                <a:solidFill>
                  <a:srgbClr val="C00000"/>
                </a:solidFill>
              </a:rPr>
              <a:t>9</a:t>
            </a:r>
            <a:r>
              <a:rPr lang="cs-CZ" sz="4400" dirty="0" smtClean="0">
                <a:solidFill>
                  <a:srgbClr val="C00000"/>
                </a:solidFill>
              </a:rPr>
              <a:t>, 12, 15, 18, 21, 24, 27, </a:t>
            </a:r>
            <a:r>
              <a:rPr lang="cs-CZ" sz="4400" dirty="0">
                <a:solidFill>
                  <a:srgbClr val="C00000"/>
                </a:solidFill>
              </a:rPr>
              <a:t>3</a:t>
            </a:r>
            <a:r>
              <a:rPr lang="cs-CZ" sz="4400" dirty="0" smtClean="0">
                <a:solidFill>
                  <a:srgbClr val="C00000"/>
                </a:solidFill>
              </a:rPr>
              <a:t>0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8208912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ZAPAMATUJTE SI NÁSOBKOVOU ŘADU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31154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723867" y="3229480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Petra\AppData\Local\Microsoft\Windows\Temporary Internet Files\Content.IE5\W0JDQO07\MC90043916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8292">
            <a:off x="2115258" y="476316"/>
            <a:ext cx="874778" cy="15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Petra\AppData\Local\Microsoft\Windows\Temporary Internet Files\Content.IE5\W0JDQO07\MC90043916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075" y="83900"/>
            <a:ext cx="874778" cy="15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a\AppData\Local\Microsoft\Windows\Temporary Internet Files\Content.IE5\W0JDQO07\MC90043916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4572">
            <a:off x="32182" y="399736"/>
            <a:ext cx="874778" cy="15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21287"/>
            <a:ext cx="9144000" cy="872241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Vypočítej </a:t>
            </a:r>
            <a:r>
              <a:rPr lang="cs-CZ" sz="3600" dirty="0"/>
              <a:t>násobením, zapiš oba příklady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564642"/>
              </p:ext>
            </p:extLst>
          </p:nvPr>
        </p:nvGraphicFramePr>
        <p:xfrm>
          <a:off x="179512" y="162880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521235"/>
              </p:ext>
            </p:extLst>
          </p:nvPr>
        </p:nvGraphicFramePr>
        <p:xfrm>
          <a:off x="5436096" y="162880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2935603"/>
              </p:ext>
            </p:extLst>
          </p:nvPr>
        </p:nvGraphicFramePr>
        <p:xfrm>
          <a:off x="5436096" y="234888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65595"/>
              </p:ext>
            </p:extLst>
          </p:nvPr>
        </p:nvGraphicFramePr>
        <p:xfrm>
          <a:off x="5436096" y="458112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021461"/>
              </p:ext>
            </p:extLst>
          </p:nvPr>
        </p:nvGraphicFramePr>
        <p:xfrm>
          <a:off x="5436096" y="530120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924828"/>
              </p:ext>
            </p:extLst>
          </p:nvPr>
        </p:nvGraphicFramePr>
        <p:xfrm>
          <a:off x="179512" y="465313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648830"/>
              </p:ext>
            </p:extLst>
          </p:nvPr>
        </p:nvGraphicFramePr>
        <p:xfrm>
          <a:off x="179512" y="537321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551535"/>
              </p:ext>
            </p:extLst>
          </p:nvPr>
        </p:nvGraphicFramePr>
        <p:xfrm>
          <a:off x="179512" y="234888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7524328" y="4339788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249846" y="5157191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27394" y="2125305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527394" y="5085184"/>
            <a:ext cx="72624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24328" y="141277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266446" y="441828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267744" y="1412776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267744" y="2125305"/>
            <a:ext cx="7293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=</a:t>
            </a:r>
          </a:p>
        </p:txBody>
      </p:sp>
      <p:pic>
        <p:nvPicPr>
          <p:cNvPr id="29" name="Picture 4" descr="C:\Users\Petra\AppData\Local\Microsoft\Windows\Temporary Internet Files\Content.IE5\W0JDQO07\MC90043916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819" y="0"/>
            <a:ext cx="874778" cy="158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K0O7W0UI\MC900358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490" y="10337"/>
            <a:ext cx="1510114" cy="157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a\AppData\Local\Microsoft\Windows\Temporary Internet Files\Content.IE5\K0O7W0UI\MC900358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460952" y="-95098"/>
            <a:ext cx="1266669" cy="189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90238" y="3632766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2051636" y="3115311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3276253" y="3140968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1406078" y="3632766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Petra\AppData\Local\Microsoft\Windows\Temporary Internet Files\Content.IE5\DE4CGPLA\MC90044132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3" t="51806" r="66294" b="4533"/>
          <a:stretch/>
        </p:blipFill>
        <p:spPr bwMode="auto">
          <a:xfrm>
            <a:off x="2632400" y="3609400"/>
            <a:ext cx="971600" cy="12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\AppData\Local\Microsoft\Windows\Temporary Internet Files\Content.IE5\VJ8JBHB1\MC900331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0441">
            <a:off x="4999805" y="3388294"/>
            <a:ext cx="1271512" cy="111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C:\Users\Petra\AppData\Local\Microsoft\Windows\Temporary Internet Files\Content.IE5\VJ8JBHB1\MC900331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754" y="3468670"/>
            <a:ext cx="1271512" cy="111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C:\Users\Petra\AppData\Local\Microsoft\Windows\Temporary Internet Files\Content.IE5\VJ8JBHB1\MC900331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83555">
            <a:off x="7693010" y="3262118"/>
            <a:ext cx="1271512" cy="111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648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216" y="1628800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268" y="355597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32" y="5445224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934" y="4213608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243" y="2992005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80" y="1628800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32" y="2917898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80" y="4080223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788" y="4213608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454" y="5589240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070" y="5493971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61512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946" y="1792097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etra\AppData\Local\Microsoft\Windows\Temporary Internet Files\Content.IE5\DE4CGPLA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788" y="3080613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261537"/>
              </p:ext>
            </p:extLst>
          </p:nvPr>
        </p:nvGraphicFramePr>
        <p:xfrm>
          <a:off x="4716016" y="3861048"/>
          <a:ext cx="4176460" cy="11214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</a:tblGrid>
              <a:tr h="1121413"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261459"/>
              </p:ext>
            </p:extLst>
          </p:nvPr>
        </p:nvGraphicFramePr>
        <p:xfrm>
          <a:off x="4716016" y="5297006"/>
          <a:ext cx="4176460" cy="11214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"/>
                <a:gridCol w="835292"/>
                <a:gridCol w="835292"/>
                <a:gridCol w="835292"/>
                <a:gridCol w="835292"/>
              </a:tblGrid>
              <a:tr h="1121413">
                <a:tc>
                  <a:txBody>
                    <a:bodyPr/>
                    <a:lstStyle/>
                    <a:p>
                      <a:endParaRPr lang="cs-CZ" sz="4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7" name="Obdélník 26"/>
          <p:cNvSpPr/>
          <p:nvPr/>
        </p:nvSpPr>
        <p:spPr>
          <a:xfrm>
            <a:off x="4361182" y="935899"/>
            <a:ext cx="576064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933775" y="997408"/>
            <a:ext cx="3576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dirty="0" smtClean="0">
                <a:solidFill>
                  <a:prstClr val="black"/>
                </a:solidFill>
              </a:rPr>
              <a:t>+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285050" y="951856"/>
            <a:ext cx="576064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239670" y="955004"/>
            <a:ext cx="576064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7188781" y="955004"/>
            <a:ext cx="576064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8119897" y="962966"/>
            <a:ext cx="576064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836583" y="982518"/>
            <a:ext cx="432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dirty="0">
                <a:solidFill>
                  <a:prstClr val="black"/>
                </a:solidFill>
              </a:rPr>
              <a:t>+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784618" y="1008518"/>
            <a:ext cx="4348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800" dirty="0" smtClean="0">
                <a:solidFill>
                  <a:prstClr val="black"/>
                </a:solidFill>
              </a:rPr>
              <a:t>+</a:t>
            </a:r>
            <a:endParaRPr lang="cs-CZ" sz="4800" dirty="0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764845" y="989938"/>
            <a:ext cx="4075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8695961" y="1008518"/>
            <a:ext cx="5068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>
                <a:solidFill>
                  <a:prstClr val="black"/>
                </a:solidFill>
              </a:rPr>
              <a:t>=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6052607" y="2097671"/>
            <a:ext cx="949442" cy="9221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46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</TotalTime>
  <Words>170</Words>
  <Application>Microsoft Office PowerPoint</Application>
  <PresentationFormat>Předvádění na obrazovce (4:3)</PresentationFormat>
  <Paragraphs>45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NÁSOBILKA 3</vt:lpstr>
      <vt:lpstr>ZAPAMATUJTE SI NÁSOBKOVOU ŘADU</vt:lpstr>
      <vt:lpstr>Vypočítej násobením, zapiš oba příklady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2011-10-31T14:39:52Z</dcterms:created>
  <dcterms:modified xsi:type="dcterms:W3CDTF">2012-11-22T18:07:34Z</dcterms:modified>
</cp:coreProperties>
</file>