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532059-B057-4E06-9E7F-EB75F8FB1C0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CFB916-E752-458E-AFC9-134A870816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09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baseline="0" dirty="0" smtClean="0"/>
              <a:t>Vypočítej pomocí sčítání a násobení.</a:t>
            </a:r>
          </a:p>
          <a:p>
            <a:pPr marL="228600" indent="-228600">
              <a:buAutoNum type="arabicPeriod"/>
            </a:pPr>
            <a:r>
              <a:rPr lang="cs-CZ" b="1" baseline="0" dirty="0" smtClean="0"/>
              <a:t>Tvoř slovní úlohy.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18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427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2653A3-835C-493E-BA5C-F5255A4995D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74E8D7-5D7E-4BB1-A6BF-A4BA1FA8A9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606679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32_INOVACE_04_NÁSOBILKA 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12. 4.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NÁSOBILKA 4 - vyvození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procvičování násobení a dělení 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Zpaměti násobí a dělí přirozená čísla v oboru do 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5978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836713"/>
            <a:ext cx="7175351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NÁSOBILKA 4</a:t>
            </a:r>
            <a:endParaRPr lang="cs-CZ" dirty="0"/>
          </a:p>
        </p:txBody>
      </p:sp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81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268760"/>
            <a:ext cx="9144000" cy="1152128"/>
          </a:xfrm>
          <a:noFill/>
        </p:spPr>
        <p:txBody>
          <a:bodyPr>
            <a:noAutofit/>
          </a:bodyPr>
          <a:lstStyle/>
          <a:p>
            <a:pPr marL="45720" indent="0" algn="ctr">
              <a:buNone/>
            </a:pPr>
            <a:r>
              <a:rPr lang="cs-CZ" sz="4400" dirty="0" smtClean="0">
                <a:solidFill>
                  <a:srgbClr val="C00000"/>
                </a:solidFill>
              </a:rPr>
              <a:t>0,4,8,12,16,20,24,28,32,36,40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8208912" cy="1143000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ZAPAMATUJTE SI NÁSOBKOVOU ŘADU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3659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Picture 27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437" y="4848259"/>
            <a:ext cx="1666282" cy="159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67" y="137766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50" y="137766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07" y="1375538"/>
            <a:ext cx="693071" cy="99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50" y="1375537"/>
            <a:ext cx="693071" cy="992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Petra\AppData\Local\Microsoft\Windows\Temporary Internet Files\Content.IE5\W0JDQO07\MC9002954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753" y="3357123"/>
            <a:ext cx="3319348" cy="328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379" y="79370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921" y="3573016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93" y="3573016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207" y="2401664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278" y="2431778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07444"/>
            <a:ext cx="1781251" cy="102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8727" y="1996066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7" name="Picture 25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1772" y="2931429"/>
            <a:ext cx="2020682" cy="193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3" name="Picture 25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172" y="3083829"/>
            <a:ext cx="2020682" cy="193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4" name="Picture 25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572" y="3236229"/>
            <a:ext cx="2020682" cy="193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5" name="Picture 25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972" y="3388629"/>
            <a:ext cx="2020682" cy="193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61" y="3976565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26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561" y="4128965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26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961" y="4281365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26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361" y="4433765"/>
            <a:ext cx="1858978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768" y="4905683"/>
            <a:ext cx="1666282" cy="159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27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2058" y="5155843"/>
            <a:ext cx="1666282" cy="159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" name="Picture 27" descr="C:\Users\Petra\AppData\Local\Microsoft\Windows\Temporary Internet Files\Content.IE5\AM1I8PN9\MC900290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559" y="5324023"/>
            <a:ext cx="1666282" cy="1595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4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494" y="921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449" y="2445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6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139" y="122095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7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5178" y="921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8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779" y="231770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9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179" y="384170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0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579" y="536570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1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578" y="2445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978" y="3969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3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378" y="5493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4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539" y="274495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5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7939" y="426895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339" y="579295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7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849" y="3969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8" name="Picture 20" descr="C:\Users\Petra\AppData\Local\Microsoft\Windows\Temporary Internet Files\Content.IE5\VJ8JBHB1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3249" y="549372"/>
            <a:ext cx="1835201" cy="94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9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4" y="4717729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Picture 11" descr="C:\Users\Petra\AppData\Local\Microsoft\Windows\Temporary Internet Files\Content.IE5\DE4CGPLA\MC9002521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39" y="4771504"/>
            <a:ext cx="739711" cy="105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1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656" y="2359844"/>
            <a:ext cx="1781251" cy="102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056" y="2512244"/>
            <a:ext cx="1781251" cy="102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456" y="2664644"/>
            <a:ext cx="1781251" cy="102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127" y="2148466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527" y="2300866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22" descr="C:\Users\Petra\AppData\Local\Microsoft\Windows\Temporary Internet Files\Content.IE5\K0O7W0UI\MC9002786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5927" y="2453266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338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661248"/>
            <a:ext cx="9036495" cy="1196752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Vypočítej a spoj příklad se správným výsledkem</a:t>
            </a:r>
            <a:endParaRPr lang="cs-CZ" sz="360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0" y="122139"/>
            <a:ext cx="9144000" cy="5040560"/>
          </a:xfrm>
          <a:scene3d>
            <a:camera prst="orthographicFront"/>
            <a:lightRig rig="threePt" dir="t"/>
          </a:scene3d>
          <a:sp3d extrusionH="76200" contourW="12700">
            <a:bevelB w="165100" prst="coolSlant"/>
            <a:extrusionClr>
              <a:srgbClr val="FF0000"/>
            </a:extrusionClr>
            <a:contourClr>
              <a:schemeClr val="bg2"/>
            </a:contourClr>
          </a:sp3d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4:4=   32:4=   16:4=   20:4=  12:4=</a:t>
            </a:r>
            <a:b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0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0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46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40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24:4=    36:4=   8:4=   28:4=   40:4=</a:t>
            </a:r>
            <a:r>
              <a:rPr lang="cs-CZ" sz="4000" dirty="0"/>
              <a:t/>
            </a:r>
            <a:br>
              <a:rPr lang="cs-CZ" sz="4000" dirty="0"/>
            </a:br>
            <a:endParaRPr lang="cs-CZ" sz="4000" dirty="0"/>
          </a:p>
        </p:txBody>
      </p:sp>
      <p:sp>
        <p:nvSpPr>
          <p:cNvPr id="8" name="Zaoblený obdélník 7"/>
          <p:cNvSpPr/>
          <p:nvPr/>
        </p:nvSpPr>
        <p:spPr>
          <a:xfrm rot="21102269">
            <a:off x="2040893" y="1526127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 rot="21035981">
            <a:off x="5904507" y="1659483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10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 rot="21153603">
            <a:off x="7747539" y="1578495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8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 rot="20581650">
            <a:off x="323528" y="15784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4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 rot="731336">
            <a:off x="2724944" y="268262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 rot="681514">
            <a:off x="6430244" y="289083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6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956376" y="3008740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FF00"/>
                </a:solidFill>
              </a:rPr>
              <a:t>9</a:t>
            </a:r>
          </a:p>
        </p:txBody>
      </p:sp>
      <p:sp>
        <p:nvSpPr>
          <p:cNvPr id="15" name="Zaoblený obdélník 14"/>
          <p:cNvSpPr/>
          <p:nvPr/>
        </p:nvSpPr>
        <p:spPr>
          <a:xfrm rot="21124741">
            <a:off x="780728" y="2950096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3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 rot="1005415">
            <a:off x="3784167" y="1765531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5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729022" y="2890829"/>
            <a:ext cx="914400" cy="914400"/>
          </a:xfrm>
          <a:prstGeom prst="roundRect">
            <a:avLst/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C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69744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</TotalTime>
  <Words>144</Words>
  <Application>Microsoft Office PowerPoint</Application>
  <PresentationFormat>Předvádění na obrazovce (4:3)</PresentationFormat>
  <Paragraphs>42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NÁSOBILKA 4</vt:lpstr>
      <vt:lpstr>ZAPAMATUJTE SI NÁSOBKOVOU ŘADU</vt:lpstr>
      <vt:lpstr>Prezentace aplikace PowerPoint</vt:lpstr>
      <vt:lpstr>4:4=   32:4=   16:4=   20:4=  12:4=      24:4=    36:4=   8:4=   28:4=   40:4=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7</cp:revision>
  <dcterms:created xsi:type="dcterms:W3CDTF">2011-10-31T14:43:22Z</dcterms:created>
  <dcterms:modified xsi:type="dcterms:W3CDTF">2012-11-22T18:11:14Z</dcterms:modified>
</cp:coreProperties>
</file>