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375DAD-2CE4-4726-9FEA-748393C8D37D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FD9128-91A2-49A2-85FB-36C6B882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260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b="1" baseline="0" dirty="0" smtClean="0"/>
              <a:t>Vypočítej pomocí sčítání a násobení.</a:t>
            </a:r>
          </a:p>
          <a:p>
            <a:pPr marL="228600" indent="-228600">
              <a:buAutoNum type="arabicPeriod"/>
            </a:pPr>
            <a:r>
              <a:rPr lang="cs-CZ" b="1" baseline="0" dirty="0" smtClean="0"/>
              <a:t>Tvoř slovní úlohy.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5406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427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216797D-589B-4083-A581-3E7E84A1F7A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6109008-A825-4228-A33F-7A59FFCB496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5984706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32_INOVACE_05_NÁSOBILKA 5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19. 4.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NÁSOBILKA 5 - vyvození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procvičování násobení a dělení 5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Zpaměti násobí a dělí přirozená čísla v oboru do 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MS Office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5453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NÁSOBILKA 5</a:t>
            </a:r>
            <a:endParaRPr lang="cs-CZ" dirty="0"/>
          </a:p>
        </p:txBody>
      </p:sp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939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268760"/>
            <a:ext cx="9144000" cy="1152128"/>
          </a:xfrm>
          <a:noFill/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0,5,10,15,20,25,30,35,40,45,50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4372168"/>
            <a:ext cx="8208912" cy="1143000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/>
              <a:t>ZAPAMATUJTE SI NÁSOBKOVOU ŘADU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21938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Petra\AppData\Local\Microsoft\Windows\Temporary Internet Files\Content.IE5\ME8R1IM6\MC9004412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48614">
            <a:off x="3344305" y="226566"/>
            <a:ext cx="1938197" cy="193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6631546" y="-81960"/>
            <a:ext cx="1827886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6783946" y="70440"/>
            <a:ext cx="1827886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6936346" y="222840"/>
            <a:ext cx="1827886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7088746" y="375240"/>
            <a:ext cx="1827886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7241146" y="527640"/>
            <a:ext cx="1827886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7028050" y="1312821"/>
            <a:ext cx="1205232" cy="93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7180450" y="1465221"/>
            <a:ext cx="1205232" cy="93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7332850" y="1617621"/>
            <a:ext cx="1205232" cy="93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7485250" y="1770021"/>
            <a:ext cx="1205232" cy="93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7637650" y="1922421"/>
            <a:ext cx="1205232" cy="93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5645538" y="-46178"/>
            <a:ext cx="1013804" cy="78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5797938" y="106222"/>
            <a:ext cx="1013804" cy="78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5950338" y="258622"/>
            <a:ext cx="1013804" cy="78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6102738" y="411022"/>
            <a:ext cx="1013804" cy="78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2" descr="C:\Users\Petra\AppData\Local\Microsoft\Windows\Temporary Internet Files\Content.IE5\S7687CZ2\MC90033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69826">
            <a:off x="6255138" y="563422"/>
            <a:ext cx="1013804" cy="78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9" descr="C:\Users\Petra\AppData\Local\Microsoft\Windows\Temporary Internet Files\Content.IE5\VJ8JBHB1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35" y="3246475"/>
            <a:ext cx="1760698" cy="176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C:\Users\Petra\AppData\Local\Microsoft\Windows\Temporary Internet Files\Content.IE5\AM1I8PN9\MC900340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08415">
            <a:off x="99142" y="16185"/>
            <a:ext cx="1161288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7" descr="C:\Users\Petra\AppData\Local\Microsoft\Windows\Temporary Internet Files\Content.IE5\AM1I8PN9\MC900340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08415">
            <a:off x="251542" y="168585"/>
            <a:ext cx="1161288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7" descr="C:\Users\Petra\AppData\Local\Microsoft\Windows\Temporary Internet Files\Content.IE5\AM1I8PN9\MC900340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08415">
            <a:off x="403942" y="320985"/>
            <a:ext cx="1161288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7" descr="C:\Users\Petra\AppData\Local\Microsoft\Windows\Temporary Internet Files\Content.IE5\AM1I8PN9\MC900340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08415">
            <a:off x="556342" y="473385"/>
            <a:ext cx="1161288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7" descr="C:\Users\Petra\AppData\Local\Microsoft\Windows\Temporary Internet Files\Content.IE5\AM1I8PN9\MC900340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08415">
            <a:off x="708742" y="625785"/>
            <a:ext cx="1161288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7" descr="C:\Users\Petra\AppData\Local\Microsoft\Windows\Temporary Internet Files\Content.IE5\AM1I8PN9\MC900340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08415">
            <a:off x="1785672" y="390883"/>
            <a:ext cx="879673" cy="138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7" descr="C:\Users\Petra\AppData\Local\Microsoft\Windows\Temporary Internet Files\Content.IE5\AM1I8PN9\MC900340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08415">
            <a:off x="1938072" y="543283"/>
            <a:ext cx="879673" cy="138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7" descr="C:\Users\Petra\AppData\Local\Microsoft\Windows\Temporary Internet Files\Content.IE5\AM1I8PN9\MC900340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08415">
            <a:off x="2090472" y="695683"/>
            <a:ext cx="879673" cy="138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7" descr="C:\Users\Petra\AppData\Local\Microsoft\Windows\Temporary Internet Files\Content.IE5\AM1I8PN9\MC900340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08415">
            <a:off x="2242872" y="848083"/>
            <a:ext cx="879673" cy="138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7" descr="C:\Users\Petra\AppData\Local\Microsoft\Windows\Temporary Internet Files\Content.IE5\AM1I8PN9\MC900340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08415">
            <a:off x="2395272" y="1000483"/>
            <a:ext cx="879673" cy="138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Petra\AppData\Local\Microsoft\Windows\Temporary Internet Files\Content.IE5\R8S25GK3\MP9004317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141" y="3061186"/>
            <a:ext cx="3781499" cy="3781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5703688" y="3043233"/>
            <a:ext cx="1823314" cy="153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5856088" y="3195633"/>
            <a:ext cx="1823314" cy="153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6008488" y="3348033"/>
            <a:ext cx="1823314" cy="153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6160888" y="3500433"/>
            <a:ext cx="1823314" cy="153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6313288" y="3652833"/>
            <a:ext cx="1823314" cy="153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6998784" y="3110557"/>
            <a:ext cx="1441583" cy="121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6802568" y="4891083"/>
            <a:ext cx="1094579" cy="92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7151184" y="3262957"/>
            <a:ext cx="1441583" cy="121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7303584" y="3415357"/>
            <a:ext cx="1441583" cy="121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7455984" y="3567757"/>
            <a:ext cx="1441583" cy="121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7608384" y="3720157"/>
            <a:ext cx="1441583" cy="121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6954968" y="5043483"/>
            <a:ext cx="1094579" cy="92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7107368" y="5195883"/>
            <a:ext cx="1094579" cy="92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7259768" y="5348283"/>
            <a:ext cx="1094579" cy="92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7412168" y="5500683"/>
            <a:ext cx="1094579" cy="92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7844409" y="5030283"/>
            <a:ext cx="907427" cy="76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7996809" y="5182683"/>
            <a:ext cx="907427" cy="76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8149209" y="5335083"/>
            <a:ext cx="907427" cy="76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8301609" y="5487483"/>
            <a:ext cx="907427" cy="76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0" descr="C:\Users\Petra\AppData\Local\Microsoft\Windows\Temporary Internet Files\Content.IE5\R8S25GK3\MC9003403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81423">
            <a:off x="8454009" y="5639883"/>
            <a:ext cx="907427" cy="76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5" descr="C:\Users\Petra\AppData\Local\Microsoft\Windows\Temporary Internet Files\Content.IE5\ME8R1IM6\MC9004412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48614">
            <a:off x="3496705" y="378966"/>
            <a:ext cx="1938197" cy="193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5" descr="C:\Users\Petra\AppData\Local\Microsoft\Windows\Temporary Internet Files\Content.IE5\ME8R1IM6\MC9004412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48614">
            <a:off x="3649105" y="531366"/>
            <a:ext cx="1938197" cy="193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5" descr="C:\Users\Petra\AppData\Local\Microsoft\Windows\Temporary Internet Files\Content.IE5\ME8R1IM6\MC9004412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48614">
            <a:off x="3801505" y="683766"/>
            <a:ext cx="1938197" cy="193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5" descr="C:\Users\Petra\AppData\Local\Microsoft\Windows\Temporary Internet Files\Content.IE5\ME8R1IM6\MC9004412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48614">
            <a:off x="3953905" y="836166"/>
            <a:ext cx="1938197" cy="193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9" descr="C:\Users\Petra\AppData\Local\Microsoft\Windows\Temporary Internet Files\Content.IE5\VJ8JBHB1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35" y="3398875"/>
            <a:ext cx="1760698" cy="176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9" descr="C:\Users\Petra\AppData\Local\Microsoft\Windows\Temporary Internet Files\Content.IE5\VJ8JBHB1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35" y="3551275"/>
            <a:ext cx="1760698" cy="176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9" descr="C:\Users\Petra\AppData\Local\Microsoft\Windows\Temporary Internet Files\Content.IE5\VJ8JBHB1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35" y="3703675"/>
            <a:ext cx="1760698" cy="176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9" descr="C:\Users\Petra\AppData\Local\Microsoft\Windows\Temporary Internet Files\Content.IE5\VJ8JBHB1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35" y="3856075"/>
            <a:ext cx="1760698" cy="176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9" descr="C:\Users\Petra\AppData\Local\Microsoft\Windows\Temporary Internet Files\Content.IE5\VJ8JBHB1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89" y="4997292"/>
            <a:ext cx="1475944" cy="1475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9" descr="C:\Users\Petra\AppData\Local\Microsoft\Windows\Temporary Internet Files\Content.IE5\VJ8JBHB1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14" y="5111394"/>
            <a:ext cx="1475944" cy="1475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9" descr="C:\Users\Petra\AppData\Local\Microsoft\Windows\Temporary Internet Files\Content.IE5\VJ8JBHB1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40" y="5224091"/>
            <a:ext cx="1475944" cy="1475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9" descr="C:\Users\Petra\AppData\Local\Microsoft\Windows\Temporary Internet Files\Content.IE5\VJ8JBHB1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80" y="5311973"/>
            <a:ext cx="1475944" cy="1475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9" descr="C:\Users\Petra\AppData\Local\Microsoft\Windows\Temporary Internet Files\Content.IE5\VJ8JBHB1\MC9004412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489" y="5406600"/>
            <a:ext cx="1475944" cy="1475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170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661248"/>
            <a:ext cx="9036495" cy="1196752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Vypočítej a spoj příklad se správným výsledkem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-180528" y="122139"/>
            <a:ext cx="9433048" cy="5040560"/>
          </a:xfrm>
          <a:scene3d>
            <a:camera prst="orthographicFront"/>
            <a:lightRig rig="threePt" dir="t"/>
          </a:scene3d>
          <a:sp3d extrusionH="76200" contourW="12700">
            <a:bevelB w="165100" prst="coolSlant"/>
            <a:extrusionClr>
              <a:srgbClr val="FF0000"/>
            </a:extrusionClr>
            <a:contourClr>
              <a:schemeClr val="bg2"/>
            </a:contourClr>
          </a:sp3d>
        </p:spPr>
        <p:txBody>
          <a:bodyPr/>
          <a:lstStyle/>
          <a:p>
            <a:pPr marL="182880" indent="0" algn="ctr">
              <a:buNone/>
            </a:pPr>
            <a:r>
              <a:rPr lang="cs-CZ" sz="40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5</a:t>
            </a:r>
            <a:r>
              <a:rPr lang="cs-CZ" sz="40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:5=   30:5=   15:5=   25:5=  50:5=</a:t>
            </a:r>
            <a:br>
              <a:rPr lang="cs-CZ" sz="40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0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0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0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20:5=    35:5=   10:5=   45:5=   40:5=</a:t>
            </a:r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8" name="Zaoblený obdélník 7"/>
          <p:cNvSpPr/>
          <p:nvPr/>
        </p:nvSpPr>
        <p:spPr>
          <a:xfrm rot="21102269">
            <a:off x="2040893" y="1526127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 rot="21035981">
            <a:off x="5904507" y="1659483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10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 rot="21153603">
            <a:off x="7747539" y="1578495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8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 rot="20581650">
            <a:off x="363033" y="1578496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4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 rot="731336">
            <a:off x="2724944" y="268262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2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 rot="681514">
            <a:off x="6430244" y="289083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6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956376" y="300874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FF00"/>
                </a:solidFill>
              </a:rPr>
              <a:t>9</a:t>
            </a:r>
          </a:p>
        </p:txBody>
      </p:sp>
      <p:sp>
        <p:nvSpPr>
          <p:cNvPr id="15" name="Zaoblený obdélník 14"/>
          <p:cNvSpPr/>
          <p:nvPr/>
        </p:nvSpPr>
        <p:spPr>
          <a:xfrm rot="21124741">
            <a:off x="780728" y="2950096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3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 rot="1005415">
            <a:off x="3784167" y="1765531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5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729022" y="2890829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C000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991913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</TotalTime>
  <Words>143</Words>
  <Application>Microsoft Office PowerPoint</Application>
  <PresentationFormat>Předvádění na obrazovce (4:3)</PresentationFormat>
  <Paragraphs>42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NÁSOBILKA 5</vt:lpstr>
      <vt:lpstr>ZAPAMATUJTE SI NÁSOBKOVOU ŘADU</vt:lpstr>
      <vt:lpstr>Prezentace aplikace PowerPoint</vt:lpstr>
      <vt:lpstr>5:5=   30:5=   15:5=   25:5=  50:5=      20:5=    35:5=   10:5=   45:5=   40:5=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6</cp:revision>
  <dcterms:created xsi:type="dcterms:W3CDTF">2011-10-31T14:46:14Z</dcterms:created>
  <dcterms:modified xsi:type="dcterms:W3CDTF">2012-11-22T18:09:08Z</dcterms:modified>
</cp:coreProperties>
</file>