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C84C8A-5051-4C53-85E1-9CF7CDA8CB1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8C4EC8-2DC1-4257-A159-E6A1FD4236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2118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FE41-3713-40B5-984C-F01B2C9380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C9D5F-E9EB-422F-8AC6-6BE0912525D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FE41-3713-40B5-984C-F01B2C9380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C9D5F-E9EB-422F-8AC6-6BE0912525D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FE41-3713-40B5-984C-F01B2C9380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C9D5F-E9EB-422F-8AC6-6BE091252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FE41-3713-40B5-984C-F01B2C9380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C9D5F-E9EB-422F-8AC6-6BE0912525D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FE41-3713-40B5-984C-F01B2C9380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C9D5F-E9EB-422F-8AC6-6BE0912525D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FE41-3713-40B5-984C-F01B2C9380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C9D5F-E9EB-422F-8AC6-6BE091252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FE41-3713-40B5-984C-F01B2C9380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C9D5F-E9EB-422F-8AC6-6BE091252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FE41-3713-40B5-984C-F01B2C9380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C9D5F-E9EB-422F-8AC6-6BE091252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FE41-3713-40B5-984C-F01B2C9380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C9D5F-E9EB-422F-8AC6-6BE0912525D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FE41-3713-40B5-984C-F01B2C9380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C9D5F-E9EB-422F-8AC6-6BE091252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FE41-3713-40B5-984C-F01B2C9380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C9D5F-E9EB-422F-8AC6-6BE0912525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E0FE41-3713-40B5-984C-F01B2C9380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1C9D5F-E9EB-422F-8AC6-6BE0912525D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5064116"/>
              </p:ext>
            </p:extLst>
          </p:nvPr>
        </p:nvGraphicFramePr>
        <p:xfrm>
          <a:off x="1511660" y="1196752"/>
          <a:ext cx="6120680" cy="5353989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32_INOVACE_06_SLOVNÍ ÚLOHY  N-KRÁT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 VÍCE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16. 5.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SLOVNÍ ÚLOHY -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procvičování slovních úloh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typu n-krát  více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Zpaměti násobí a dělí přirozená čísla v oboru do 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MS Office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908997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" y="188641"/>
            <a:ext cx="9144000" cy="1728192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SLOVNÍ ÚLOHY-</a:t>
            </a:r>
            <a:br>
              <a:rPr lang="cs-CZ" dirty="0" smtClean="0"/>
            </a:br>
            <a:r>
              <a:rPr lang="cs-CZ" dirty="0" smtClean="0"/>
              <a:t>NÁSOBENÍ 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160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MARTINA MÁ 7 PASTELEK. </a:t>
            </a:r>
          </a:p>
          <a:p>
            <a:pPr marL="45720" indent="0" algn="ctr">
              <a:buNone/>
            </a:pPr>
            <a:r>
              <a:rPr lang="cs-CZ" sz="4000" b="1" dirty="0" smtClean="0"/>
              <a:t>DANA JICH MÁ </a:t>
            </a:r>
            <a:r>
              <a:rPr lang="cs-CZ" sz="4000" b="1" dirty="0" smtClean="0">
                <a:solidFill>
                  <a:srgbClr val="C00000"/>
                </a:solidFill>
              </a:rPr>
              <a:t>3KRÁT VÍCE</a:t>
            </a:r>
            <a:r>
              <a:rPr lang="cs-CZ" sz="4000" b="1" dirty="0" smtClean="0"/>
              <a:t>.</a:t>
            </a:r>
          </a:p>
          <a:p>
            <a:pPr marL="45720" indent="0" algn="ctr">
              <a:buNone/>
            </a:pPr>
            <a:r>
              <a:rPr lang="cs-CZ" sz="4000" b="1" dirty="0" smtClean="0"/>
              <a:t>KOLIK PASTELEK MÁ DANA?</a:t>
            </a:r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endParaRPr lang="cs-CZ" sz="4000" b="1" dirty="0" smtClean="0"/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r>
              <a:rPr lang="cs-CZ" sz="4000" b="1" dirty="0" smtClean="0"/>
              <a:t>DANA MÁ __ PASTELEK.</a:t>
            </a:r>
            <a:endParaRPr lang="cs-CZ" sz="4000" b="1" dirty="0"/>
          </a:p>
        </p:txBody>
      </p:sp>
      <p:pic>
        <p:nvPicPr>
          <p:cNvPr id="3074" name="Picture 2" descr="C:\Users\Petra\AppData\Local\Microsoft\Windows\Temporary Internet Files\Content.IE5\ME8R1IM6\MP9004011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36848"/>
            <a:ext cx="344040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6603913"/>
              </p:ext>
            </p:extLst>
          </p:nvPr>
        </p:nvGraphicFramePr>
        <p:xfrm>
          <a:off x="467544" y="4077072"/>
          <a:ext cx="4536505" cy="1012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7301"/>
                <a:gridCol w="907301"/>
                <a:gridCol w="907301"/>
                <a:gridCol w="907301"/>
                <a:gridCol w="907301"/>
              </a:tblGrid>
              <a:tr h="10123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695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08520" y="1124744"/>
            <a:ext cx="9252520" cy="57332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LUKÁŠ NASTŘÍLEL V ŠIPKÁCH 9 BODŮ. </a:t>
            </a:r>
          </a:p>
          <a:p>
            <a:pPr marL="45720" indent="0" algn="ctr">
              <a:buNone/>
            </a:pPr>
            <a:r>
              <a:rPr lang="cs-CZ" sz="4000" b="1" dirty="0" smtClean="0"/>
              <a:t>FRANTA MĚL 4KRÁT VÍCE BODŮ.</a:t>
            </a:r>
          </a:p>
          <a:p>
            <a:pPr marL="45720" indent="0" algn="ctr">
              <a:buNone/>
            </a:pPr>
            <a:r>
              <a:rPr lang="cs-CZ" sz="4000" b="1" dirty="0" smtClean="0"/>
              <a:t>KOLIK BODŮ MĚL FRANTA?</a:t>
            </a:r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endParaRPr lang="cs-CZ" sz="4000" b="1" dirty="0" smtClean="0"/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r>
              <a:rPr lang="cs-CZ" sz="4000" b="1" dirty="0" smtClean="0"/>
              <a:t>FRANTA MĚL __ BODŮ.</a:t>
            </a:r>
            <a:endParaRPr lang="cs-CZ" sz="4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4669929"/>
              </p:ext>
            </p:extLst>
          </p:nvPr>
        </p:nvGraphicFramePr>
        <p:xfrm>
          <a:off x="467544" y="4077072"/>
          <a:ext cx="4536505" cy="1012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7301"/>
                <a:gridCol w="907301"/>
                <a:gridCol w="907301"/>
                <a:gridCol w="907301"/>
                <a:gridCol w="907301"/>
              </a:tblGrid>
              <a:tr h="10123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170" name="Picture 2" descr="C:\Users\Petra\AppData\Local\Microsoft\Windows\Temporary Internet Files\Content.IE5\AM1I8PN9\MP9003874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45024"/>
            <a:ext cx="3563888" cy="322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6608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08520" y="1124744"/>
            <a:ext cx="9252520" cy="57332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LENKA PŘEČETLA 8 KNÍŽEK. </a:t>
            </a:r>
          </a:p>
          <a:p>
            <a:pPr marL="45720" indent="0" algn="ctr">
              <a:buNone/>
            </a:pPr>
            <a:r>
              <a:rPr lang="cs-CZ" sz="4000" b="1" dirty="0" smtClean="0"/>
              <a:t>TOMÁŠ PŘEČETL 2KRÁT VÍCE.</a:t>
            </a:r>
          </a:p>
          <a:p>
            <a:pPr marL="45720" indent="0" algn="ctr">
              <a:buNone/>
            </a:pPr>
            <a:r>
              <a:rPr lang="cs-CZ" sz="4000" b="1" dirty="0" smtClean="0"/>
              <a:t>KOLIK KNIH PŘEČETL TOMÁŠ?</a:t>
            </a:r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endParaRPr lang="cs-CZ" sz="4000" b="1" dirty="0" smtClean="0"/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r>
              <a:rPr lang="cs-CZ" sz="4000" b="1" dirty="0" smtClean="0"/>
              <a:t>TOMÁŠ PŘEČETL __ KNIH.</a:t>
            </a:r>
            <a:endParaRPr lang="cs-CZ" sz="4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8371081"/>
              </p:ext>
            </p:extLst>
          </p:nvPr>
        </p:nvGraphicFramePr>
        <p:xfrm>
          <a:off x="467544" y="4077072"/>
          <a:ext cx="4536505" cy="1012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7301"/>
                <a:gridCol w="907301"/>
                <a:gridCol w="907301"/>
                <a:gridCol w="907301"/>
                <a:gridCol w="907301"/>
              </a:tblGrid>
              <a:tr h="10123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8194" name="Picture 2" descr="C:\Users\Petra\AppData\Local\Microsoft\Windows\Temporary Internet Files\Content.IE5\DE4CGPLA\MP9004276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01008"/>
            <a:ext cx="3059832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8223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</TotalTime>
  <Words>162</Words>
  <Application>Microsoft Office PowerPoint</Application>
  <PresentationFormat>Předvádění na obrazovce (4:3)</PresentationFormat>
  <Paragraphs>49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SLOVNÍ ÚLOHY- NÁSOBENÍ   </vt:lpstr>
      <vt:lpstr>Vypočítej</vt:lpstr>
      <vt:lpstr>Vypočítej</vt:lpstr>
      <vt:lpstr>Vypočítej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Martin a Lída</cp:lastModifiedBy>
  <cp:revision>6</cp:revision>
  <dcterms:created xsi:type="dcterms:W3CDTF">2011-10-31T14:47:54Z</dcterms:created>
  <dcterms:modified xsi:type="dcterms:W3CDTF">2012-11-22T18:10:18Z</dcterms:modified>
</cp:coreProperties>
</file>