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4F40A-9B13-410F-973B-E696112AE57C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7A39E2-3424-4164-8B95-EB5798D83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447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296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cs-CZ" sz="1800" b="1" dirty="0" smtClean="0"/>
              <a:t>Která hračka je</a:t>
            </a:r>
            <a:r>
              <a:rPr lang="cs-CZ" sz="1800" b="1" baseline="0" dirty="0" smtClean="0"/>
              <a:t> nejdražší? Která je nejlevnější?</a:t>
            </a:r>
          </a:p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cs-CZ" sz="1800" b="1" baseline="0" dirty="0" smtClean="0"/>
              <a:t>Která je dražší než míč? Která je levnější než autíčko?</a:t>
            </a:r>
          </a:p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cs-CZ" sz="1800" b="1" baseline="0" dirty="0" smtClean="0"/>
              <a:t>Jakými bankovkami a mincemi hračky zaplatíš?</a:t>
            </a:r>
          </a:p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cs-CZ" sz="1800" b="1" baseline="0" dirty="0" smtClean="0"/>
              <a:t>Kolik korun zaplatíš za pastelky a jojo? ……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aseline="0" dirty="0" smtClean="0"/>
          </a:p>
          <a:p>
            <a:pPr marL="228600" indent="-228600">
              <a:buAutoNum type="arabicPeriod"/>
            </a:pPr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8292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cs-CZ" sz="1800" b="1" baseline="0" dirty="0" smtClean="0"/>
              <a:t>Jakými penězi zaplatíš ? Vyznač.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829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70FE82-0644-468B-923D-6895AB3E0BD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3F1409-6E94-4D77-A269-D1BB02855C2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microsoft.com/office/2007/relationships/hdphoto" Target="../media/hdphoto1.wdp"/><Relationship Id="rId10" Type="http://schemas.openxmlformats.org/officeDocument/2006/relationships/image" Target="../media/image9.jpeg"/><Relationship Id="rId4" Type="http://schemas.openxmlformats.org/officeDocument/2006/relationships/image" Target="../media/image4.jpe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10" Type="http://schemas.openxmlformats.org/officeDocument/2006/relationships/image" Target="../media/image19.png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274024"/>
              </p:ext>
            </p:extLst>
          </p:nvPr>
        </p:nvGraphicFramePr>
        <p:xfrm>
          <a:off x="1511660" y="1196752"/>
          <a:ext cx="6120680" cy="524659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 32_INOVACE_10_NAKUPUJEME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25. 5.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NAKUPUJEME – počítání s penězi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Orientuje se v kovových mincích a bankovkách do stokoruny, nakupuje, počítá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253326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764704"/>
            <a:ext cx="7478216" cy="1150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Nakupujeme</a:t>
            </a:r>
            <a:endParaRPr lang="cs-CZ" sz="5400" dirty="0"/>
          </a:p>
        </p:txBody>
      </p:sp>
      <p:pic>
        <p:nvPicPr>
          <p:cNvPr id="1035" name="Picture 11" descr="C:\Users\Petra\AppData\Local\Microsoft\Windows\Temporary Internet Files\Content.IE5\W0JDQO07\MP9004236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951668"/>
            <a:ext cx="3258259" cy="325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291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etra\AppData\Local\Microsoft\Windows\Temporary Internet Files\Content.IE5\DE4CGPLA\MP9004031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34" y="3963897"/>
            <a:ext cx="234052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a\AppData\Local\Microsoft\Windows\Temporary Internet Files\Content.IE5\DE4CGPLA\MP90040549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8443" t="-635" r="27392" b="10635"/>
          <a:stretch/>
        </p:blipFill>
        <p:spPr bwMode="auto">
          <a:xfrm>
            <a:off x="6004035" y="260648"/>
            <a:ext cx="2960453" cy="187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etra\AppData\Local\Microsoft\Windows\Temporary Internet Files\Content.IE5\W0JDQO07\MP9003988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1" y="50724"/>
            <a:ext cx="2396568" cy="17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etra\AppData\Local\Microsoft\Windows\Temporary Internet Files\Content.IE5\S7687CZ2\MC90043707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491" y="176255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etra\AppData\Local\Microsoft\Windows\Temporary Internet Files\Content.IE5\W0JDQO07\MP9004488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918" y="3360226"/>
            <a:ext cx="2550570" cy="1701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etra\AppData\Local\Microsoft\Windows\Temporary Internet Files\Content.IE5\R8S25GK3\MC90043487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880" y="205100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Petra\AppData\Local\Microsoft\Windows\Temporary Internet Files\Content.IE5\ME8R1IM6\MP90034150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952" y="5229200"/>
            <a:ext cx="2051460" cy="146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65213" y="936462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86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06795" y="5424681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63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973933" y="5046487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98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168868" y="4669961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37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973426" y="1250884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24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060464" y="326862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52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2450662" y="2921436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70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20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etra\AppData\Local\Microsoft\Windows\Temporary Internet Files\Content.IE5\AM1I8PN9\MP9003876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715" y="241286"/>
            <a:ext cx="1791773" cy="251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a\AppData\Local\Microsoft\Windows\Temporary Internet Files\Content.IE5\DE4CGPLA\MP9004031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680" y="4552537"/>
            <a:ext cx="234052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etra\AppData\Local\Microsoft\Windows\Temporary Internet Files\Content.IE5\W0JDQO07\MP9003988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29" y="162023"/>
            <a:ext cx="2396568" cy="17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etra\AppData\Local\Microsoft\Windows\Temporary Internet Files\Content.IE5\S7687CZ2\MC90043707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988" y="542468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73764" y="1040002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86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1918962" y="5661257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63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005815" y="4746857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24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060464" y="2036565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99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Vývojový diagram: spojnice 20"/>
          <p:cNvSpPr/>
          <p:nvPr/>
        </p:nvSpPr>
        <p:spPr>
          <a:xfrm>
            <a:off x="5248412" y="2681232"/>
            <a:ext cx="757403" cy="7747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3" name="Vývojový diagram: spojnice 32"/>
          <p:cNvSpPr/>
          <p:nvPr/>
        </p:nvSpPr>
        <p:spPr>
          <a:xfrm>
            <a:off x="3691445" y="2138895"/>
            <a:ext cx="757403" cy="7747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35" name="Vývojový diagram: spojnice 34"/>
          <p:cNvSpPr/>
          <p:nvPr/>
        </p:nvSpPr>
        <p:spPr>
          <a:xfrm>
            <a:off x="3539045" y="968935"/>
            <a:ext cx="1062203" cy="976843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10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8" name="Vývojový diagram: spojnice 37"/>
          <p:cNvSpPr/>
          <p:nvPr/>
        </p:nvSpPr>
        <p:spPr>
          <a:xfrm>
            <a:off x="4761804" y="157856"/>
            <a:ext cx="1145298" cy="10795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 prstMaterial="softEdge"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</a:rPr>
              <a:t>20</a:t>
            </a:r>
            <a:endParaRPr lang="cs-CZ" sz="4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0" name="Vývojový diagram: spojnice 39"/>
          <p:cNvSpPr/>
          <p:nvPr/>
        </p:nvSpPr>
        <p:spPr>
          <a:xfrm>
            <a:off x="494907" y="2031829"/>
            <a:ext cx="1424055" cy="1333747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accent5">
                    <a:lumMod val="50000"/>
                  </a:schemeClr>
                </a:solidFill>
              </a:rPr>
              <a:t>50</a:t>
            </a:r>
          </a:p>
        </p:txBody>
      </p:sp>
      <p:sp>
        <p:nvSpPr>
          <p:cNvPr id="42" name="Vývojový diagram: spojnice 41"/>
          <p:cNvSpPr/>
          <p:nvPr/>
        </p:nvSpPr>
        <p:spPr>
          <a:xfrm>
            <a:off x="3358120" y="4327510"/>
            <a:ext cx="1424055" cy="1333747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accent5">
                    <a:lumMod val="50000"/>
                  </a:schemeClr>
                </a:solidFill>
              </a:rPr>
              <a:t>50</a:t>
            </a:r>
          </a:p>
        </p:txBody>
      </p:sp>
      <p:sp>
        <p:nvSpPr>
          <p:cNvPr id="43" name="Vývojový diagram: spojnice 42"/>
          <p:cNvSpPr/>
          <p:nvPr/>
        </p:nvSpPr>
        <p:spPr>
          <a:xfrm>
            <a:off x="6102841" y="3255764"/>
            <a:ext cx="1145298" cy="10795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</a:rPr>
              <a:t>20</a:t>
            </a:r>
            <a:endParaRPr lang="cs-CZ" sz="4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4" name="Vývojový diagram: spojnice 43"/>
          <p:cNvSpPr/>
          <p:nvPr/>
        </p:nvSpPr>
        <p:spPr>
          <a:xfrm>
            <a:off x="2926800" y="3030722"/>
            <a:ext cx="1145298" cy="10795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</a:rPr>
              <a:t>20</a:t>
            </a:r>
            <a:endParaRPr lang="cs-CZ" sz="4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5" name="Vývojový diagram: spojnice 44"/>
          <p:cNvSpPr/>
          <p:nvPr/>
        </p:nvSpPr>
        <p:spPr>
          <a:xfrm>
            <a:off x="2926800" y="162023"/>
            <a:ext cx="757403" cy="7747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46" name="Vývojový diagram: spojnice 45"/>
          <p:cNvSpPr/>
          <p:nvPr/>
        </p:nvSpPr>
        <p:spPr>
          <a:xfrm>
            <a:off x="402181" y="3573299"/>
            <a:ext cx="757403" cy="7747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47" name="Vývojový diagram: spojnice 46"/>
          <p:cNvSpPr/>
          <p:nvPr/>
        </p:nvSpPr>
        <p:spPr>
          <a:xfrm>
            <a:off x="5149699" y="5327271"/>
            <a:ext cx="757403" cy="7747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48" name="Vývojový diagram: spojnice 47"/>
          <p:cNvSpPr/>
          <p:nvPr/>
        </p:nvSpPr>
        <p:spPr>
          <a:xfrm>
            <a:off x="7951332" y="4610429"/>
            <a:ext cx="757403" cy="7747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58" name="Vývojový diagram: spojnice 57"/>
          <p:cNvSpPr/>
          <p:nvPr/>
        </p:nvSpPr>
        <p:spPr>
          <a:xfrm>
            <a:off x="8323777" y="2888713"/>
            <a:ext cx="660216" cy="662877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9" name="Vývojový diagram: spojnice 58"/>
          <p:cNvSpPr/>
          <p:nvPr/>
        </p:nvSpPr>
        <p:spPr>
          <a:xfrm>
            <a:off x="4848389" y="3674353"/>
            <a:ext cx="1062203" cy="976843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10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9" name="Vývojový diagram: spojnice 38"/>
          <p:cNvSpPr/>
          <p:nvPr/>
        </p:nvSpPr>
        <p:spPr>
          <a:xfrm>
            <a:off x="3969406" y="5830767"/>
            <a:ext cx="660216" cy="622569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1" name="Vývojový diagram: spojnice 40"/>
          <p:cNvSpPr/>
          <p:nvPr/>
        </p:nvSpPr>
        <p:spPr>
          <a:xfrm>
            <a:off x="2425715" y="2297533"/>
            <a:ext cx="660216" cy="607091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1" name="Vývojový diagram: spojnice 50"/>
          <p:cNvSpPr/>
          <p:nvPr/>
        </p:nvSpPr>
        <p:spPr>
          <a:xfrm>
            <a:off x="4918304" y="1851206"/>
            <a:ext cx="660216" cy="675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3" name="Vývojový diagram: spojnice 52"/>
          <p:cNvSpPr/>
          <p:nvPr/>
        </p:nvSpPr>
        <p:spPr>
          <a:xfrm>
            <a:off x="1682520" y="3307509"/>
            <a:ext cx="660216" cy="653157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6" name="Vývojový diagram: spojnice 55"/>
          <p:cNvSpPr/>
          <p:nvPr/>
        </p:nvSpPr>
        <p:spPr>
          <a:xfrm>
            <a:off x="7471494" y="3286986"/>
            <a:ext cx="757403" cy="7747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0" name="Vývojový diagram: spojnice 59"/>
          <p:cNvSpPr/>
          <p:nvPr/>
        </p:nvSpPr>
        <p:spPr>
          <a:xfrm>
            <a:off x="5973547" y="947198"/>
            <a:ext cx="757403" cy="77473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64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1" y="6021288"/>
            <a:ext cx="7334200" cy="64807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K</a:t>
            </a:r>
            <a:r>
              <a:rPr lang="cs-CZ" dirty="0" smtClean="0"/>
              <a:t>olik korun zaplatíš?</a:t>
            </a:r>
            <a:endParaRPr lang="cs-CZ" dirty="0"/>
          </a:p>
        </p:txBody>
      </p:sp>
      <p:pic>
        <p:nvPicPr>
          <p:cNvPr id="3074" name="Picture 2" descr="C:\Users\Petra\AppData\Local\Microsoft\Windows\Temporary Internet Files\Content.IE5\S7687CZ2\MC900215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68" y="781441"/>
            <a:ext cx="1101006" cy="65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etra\AppData\Local\Microsoft\Windows\Temporary Internet Files\Content.IE5\R8S25GK3\MC900238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29588"/>
            <a:ext cx="1625617" cy="124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etra\AppData\Local\Microsoft\Windows\Temporary Internet Files\Content.IE5\DE4CGPLA\MC9003055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024" y="313794"/>
            <a:ext cx="1179115" cy="1199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etra\AppData\Local\Microsoft\Windows\Temporary Internet Files\Content.IE5\ME8R1IM6\MC9003710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51556"/>
            <a:ext cx="1461433" cy="965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Petra\AppData\Local\Microsoft\Windows\Temporary Internet Files\Content.IE5\ME8R1IM6\MP9004010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67228"/>
            <a:ext cx="893033" cy="182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Petra\AppData\Local\Microsoft\Windows\Temporary Internet Files\Content.IE5\ME8R1IM6\MC9003564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60" y="3470021"/>
            <a:ext cx="1303936" cy="1366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Petra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024" y="3167127"/>
            <a:ext cx="1034876" cy="1736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1093540"/>
              </p:ext>
            </p:extLst>
          </p:nvPr>
        </p:nvGraphicFramePr>
        <p:xfrm>
          <a:off x="213067" y="1628800"/>
          <a:ext cx="4141615" cy="1005840"/>
        </p:xfrm>
        <a:graphic>
          <a:graphicData uri="http://schemas.openxmlformats.org/drawingml/2006/table">
            <a:tbl>
              <a:tblPr firstRow="1" bandRow="1">
                <a:effectLst>
                  <a:outerShdw dist="50800" sx="1000" sy="1000" algn="ctr" rotWithShape="0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828323"/>
                <a:gridCol w="828323"/>
                <a:gridCol w="828323"/>
                <a:gridCol w="828323"/>
                <a:gridCol w="828323"/>
              </a:tblGrid>
              <a:tr h="92821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 </a:t>
                      </a:r>
                    </a:p>
                    <a:p>
                      <a:endParaRPr lang="cs-CZ" b="0" dirty="0" smtClean="0"/>
                    </a:p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=</a:t>
                      </a:r>
                      <a:endParaRPr lang="cs-CZ" sz="60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9995590"/>
              </p:ext>
            </p:extLst>
          </p:nvPr>
        </p:nvGraphicFramePr>
        <p:xfrm>
          <a:off x="4860032" y="1642612"/>
          <a:ext cx="4141615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323"/>
                <a:gridCol w="828323"/>
                <a:gridCol w="828323"/>
                <a:gridCol w="828323"/>
                <a:gridCol w="828323"/>
              </a:tblGrid>
              <a:tr h="91440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 </a:t>
                      </a:r>
                    </a:p>
                    <a:p>
                      <a:endParaRPr lang="cs-CZ" b="0" dirty="0" smtClean="0"/>
                    </a:p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6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+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6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=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222342"/>
              </p:ext>
            </p:extLst>
          </p:nvPr>
        </p:nvGraphicFramePr>
        <p:xfrm>
          <a:off x="151601" y="4941168"/>
          <a:ext cx="4141615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323"/>
                <a:gridCol w="828323"/>
                <a:gridCol w="828323"/>
                <a:gridCol w="828323"/>
                <a:gridCol w="828323"/>
              </a:tblGrid>
              <a:tr h="92821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 </a:t>
                      </a:r>
                    </a:p>
                    <a:p>
                      <a:endParaRPr lang="cs-CZ" b="0" dirty="0" smtClean="0"/>
                    </a:p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6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+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6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=</a:t>
                      </a:r>
                      <a:endParaRPr kumimoji="0" lang="cs-CZ" sz="6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2126595"/>
              </p:ext>
            </p:extLst>
          </p:nvPr>
        </p:nvGraphicFramePr>
        <p:xfrm>
          <a:off x="4860032" y="4941168"/>
          <a:ext cx="4141615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323"/>
                <a:gridCol w="828323"/>
                <a:gridCol w="828323"/>
                <a:gridCol w="828323"/>
                <a:gridCol w="828323"/>
              </a:tblGrid>
              <a:tr h="936104">
                <a:tc>
                  <a:txBody>
                    <a:bodyPr/>
                    <a:lstStyle/>
                    <a:p>
                      <a:r>
                        <a:rPr lang="cs-CZ" b="0" dirty="0" smtClean="0"/>
                        <a:t> </a:t>
                      </a:r>
                    </a:p>
                    <a:p>
                      <a:endParaRPr lang="cs-CZ" b="0" dirty="0" smtClean="0"/>
                    </a:p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6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+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6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=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Zaoblený obdélník 8"/>
          <p:cNvSpPr/>
          <p:nvPr/>
        </p:nvSpPr>
        <p:spPr>
          <a:xfrm>
            <a:off x="651460" y="425076"/>
            <a:ext cx="792088" cy="457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12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232785" y="996063"/>
            <a:ext cx="792088" cy="457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18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830095" y="425076"/>
            <a:ext cx="792088" cy="457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28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025524" y="4262440"/>
            <a:ext cx="792088" cy="457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/>
                </a:solidFill>
              </a:rPr>
              <a:t>5</a:t>
            </a:r>
            <a:r>
              <a:rPr lang="cs-CZ" dirty="0" smtClean="0">
                <a:solidFill>
                  <a:schemeClr val="tx2"/>
                </a:solidFill>
              </a:rPr>
              <a:t>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46336" y="3869612"/>
            <a:ext cx="792088" cy="457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16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7740352" y="3767423"/>
            <a:ext cx="792088" cy="457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17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650980" y="4215503"/>
            <a:ext cx="792088" cy="457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22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7940521" y="1066036"/>
            <a:ext cx="792088" cy="457200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34 Kč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3091" name="Picture 19" descr="C:\Users\Petra\AppData\Local\Microsoft\Windows\Temporary Internet Files\Content.IE5\K0O7W0UI\MC9003520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45" y="313794"/>
            <a:ext cx="992723" cy="1168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38424" y="1542065"/>
            <a:ext cx="1016972" cy="11668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lvl="0" algn="ctr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endParaRPr lang="cs-CZ" sz="6000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97" y="1453263"/>
            <a:ext cx="1317625" cy="159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270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</TotalTime>
  <Words>213</Words>
  <Application>Microsoft Office PowerPoint</Application>
  <PresentationFormat>Předvádění na obrazovce (4:3)</PresentationFormat>
  <Paragraphs>82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Nakupujeme</vt:lpstr>
      <vt:lpstr>Prezentace aplikace PowerPoint</vt:lpstr>
      <vt:lpstr>Prezentace aplikace PowerPoint</vt:lpstr>
      <vt:lpstr>Kolik korun zaplatíš?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5</cp:revision>
  <dcterms:created xsi:type="dcterms:W3CDTF">2011-10-31T14:59:58Z</dcterms:created>
  <dcterms:modified xsi:type="dcterms:W3CDTF">2012-11-22T18:14:46Z</dcterms:modified>
</cp:coreProperties>
</file>