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FD1AE6-838D-4019-A573-1F77DAB1B06B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280DB3-FC1E-4E62-8AB1-98046DDA8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01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1. Ve kterých obchodech můžeš toto zboží nakoupit?</a:t>
            </a:r>
          </a:p>
          <a:p>
            <a:r>
              <a:rPr lang="cs-CZ" b="1" dirty="0" smtClean="0"/>
              <a:t>2. Co dalšího</a:t>
            </a:r>
            <a:r>
              <a:rPr lang="cs-CZ" b="1" baseline="0" dirty="0" smtClean="0"/>
              <a:t> se v těchto obchodech prodává?</a:t>
            </a:r>
          </a:p>
          <a:p>
            <a:r>
              <a:rPr lang="cs-CZ" b="1" baseline="0" dirty="0" smtClean="0"/>
              <a:t>3. Které jiné obchody znáš?</a:t>
            </a:r>
          </a:p>
          <a:p>
            <a:r>
              <a:rPr lang="cs-CZ" b="1" baseline="0" dirty="0" smtClean="0"/>
              <a:t>4. Víš co se prodává na kusy, kilogramy, litry, metry? …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868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800" b="1" dirty="0" smtClean="0"/>
              <a:t>Doplň znaménka &lt; =</a:t>
            </a:r>
            <a:r>
              <a:rPr lang="cs-CZ" sz="1800" b="1" baseline="0" dirty="0" smtClean="0"/>
              <a:t> </a:t>
            </a:r>
            <a:r>
              <a:rPr lang="cs-CZ" sz="1800" b="1" dirty="0" smtClean="0"/>
              <a:t>&gt;</a:t>
            </a:r>
            <a:endParaRPr lang="cs-CZ" sz="1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48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504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131F630-DDCD-43F3-B7A4-74FF6077E446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8E1AF6-535A-49D2-B0B6-815ED79259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263140"/>
              </p:ext>
            </p:extLst>
          </p:nvPr>
        </p:nvGraphicFramePr>
        <p:xfrm>
          <a:off x="1511660" y="1196752"/>
          <a:ext cx="6120680" cy="524659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32_INOVACE_11_NAKUPUJEME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27. 5.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NAKUPUJEME – počítání s penězi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Orientuje se v kovových mincích a bankovkách do stokoruny, nakupuje, počítá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6025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764704"/>
            <a:ext cx="7478216" cy="1150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Nakupujeme</a:t>
            </a:r>
            <a:endParaRPr lang="cs-CZ" sz="5400" dirty="0"/>
          </a:p>
        </p:txBody>
      </p:sp>
      <p:pic>
        <p:nvPicPr>
          <p:cNvPr id="1035" name="Picture 11" descr="C:\Users\Petra\AppData\Local\Microsoft\Windows\Temporary Internet Files\Content.IE5\W0JDQO07\MP9004236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951668"/>
            <a:ext cx="3258259" cy="325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538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6021288"/>
            <a:ext cx="8640959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Kolik zaplatíš? Vypočítej.</a:t>
            </a:r>
            <a:endParaRPr lang="cs-CZ" dirty="0"/>
          </a:p>
        </p:txBody>
      </p:sp>
      <p:pic>
        <p:nvPicPr>
          <p:cNvPr id="2062" name="Picture 14" descr="C:\Users\Petra\AppData\Local\Microsoft\Windows\Temporary Internet Files\Content.IE5\DE4CGPLA\MP900406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02" y="4094341"/>
            <a:ext cx="1323819" cy="1488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etra\AppData\Local\Microsoft\Windows\Temporary Internet Files\Content.IE5\VJ8JBHB1\MP9003861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609" y="4083091"/>
            <a:ext cx="1396827" cy="1499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etra\AppData\Local\Microsoft\Windows\Temporary Internet Files\Content.IE5\AM1I8PN9\MP9004318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05" y="188640"/>
            <a:ext cx="2092318" cy="142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Petra\AppData\Local\Microsoft\Windows\Temporary Internet Files\Content.IE5\ME8R1IM6\MP9004252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171" y="143363"/>
            <a:ext cx="1575265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Petra\AppData\Local\Microsoft\Windows\Temporary Internet Files\Content.IE5\VJ8JBHB1\MP9003372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03" y="2276032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Petra\AppData\Local\Microsoft\Windows\Temporary Internet Files\Content.IE5\R8S25GK3\MP90033737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269" y="2428432"/>
            <a:ext cx="1512168" cy="124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kosené hrany 6"/>
          <p:cNvSpPr/>
          <p:nvPr/>
        </p:nvSpPr>
        <p:spPr>
          <a:xfrm>
            <a:off x="120928" y="1473574"/>
            <a:ext cx="1008112" cy="693077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23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4" name="Zkosené hrany 33"/>
          <p:cNvSpPr/>
          <p:nvPr/>
        </p:nvSpPr>
        <p:spPr>
          <a:xfrm>
            <a:off x="5148064" y="5201974"/>
            <a:ext cx="1008112" cy="693077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37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Zkosené hrany 34"/>
          <p:cNvSpPr/>
          <p:nvPr/>
        </p:nvSpPr>
        <p:spPr>
          <a:xfrm>
            <a:off x="90118" y="3062629"/>
            <a:ext cx="1008112" cy="693077"/>
          </a:xfrm>
          <a:prstGeom prst="bevel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17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6" name="Zkosené hrany 35"/>
          <p:cNvSpPr/>
          <p:nvPr/>
        </p:nvSpPr>
        <p:spPr>
          <a:xfrm>
            <a:off x="5148064" y="3244479"/>
            <a:ext cx="1008112" cy="693077"/>
          </a:xfrm>
          <a:prstGeom prst="bevel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81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7" name="Zkosené hrany 36"/>
          <p:cNvSpPr/>
          <p:nvPr/>
        </p:nvSpPr>
        <p:spPr>
          <a:xfrm>
            <a:off x="5004048" y="1388816"/>
            <a:ext cx="1008112" cy="693077"/>
          </a:xfrm>
          <a:prstGeom prst="bevel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9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8" name="Zkosené hrany 37"/>
          <p:cNvSpPr/>
          <p:nvPr/>
        </p:nvSpPr>
        <p:spPr>
          <a:xfrm>
            <a:off x="2704461" y="3580576"/>
            <a:ext cx="1008112" cy="693077"/>
          </a:xfrm>
          <a:prstGeom prst="bevel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9" name="Zkosené hrany 38"/>
          <p:cNvSpPr/>
          <p:nvPr/>
        </p:nvSpPr>
        <p:spPr>
          <a:xfrm>
            <a:off x="2692040" y="1735355"/>
            <a:ext cx="1008112" cy="693077"/>
          </a:xfrm>
          <a:prstGeom prst="bevel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Zkosené hrany 39"/>
          <p:cNvSpPr/>
          <p:nvPr/>
        </p:nvSpPr>
        <p:spPr>
          <a:xfrm>
            <a:off x="90118" y="5219102"/>
            <a:ext cx="1008112" cy="693077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26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1" name="Zkosené hrany 40"/>
          <p:cNvSpPr/>
          <p:nvPr/>
        </p:nvSpPr>
        <p:spPr>
          <a:xfrm>
            <a:off x="2780459" y="5367432"/>
            <a:ext cx="1008112" cy="693077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Kč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9" name="Přímá spojnice 8"/>
          <p:cNvCxnSpPr>
            <a:endCxn id="39" idx="4"/>
          </p:cNvCxnSpPr>
          <p:nvPr/>
        </p:nvCxnSpPr>
        <p:spPr>
          <a:xfrm>
            <a:off x="1153810" y="1735354"/>
            <a:ext cx="1538230" cy="3465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37" idx="4"/>
            <a:endCxn id="39" idx="0"/>
          </p:cNvCxnSpPr>
          <p:nvPr/>
        </p:nvCxnSpPr>
        <p:spPr>
          <a:xfrm flipH="1">
            <a:off x="3700152" y="1735355"/>
            <a:ext cx="1303896" cy="34653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041494" y="3580576"/>
            <a:ext cx="1696349" cy="34653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38" idx="0"/>
          </p:cNvCxnSpPr>
          <p:nvPr/>
        </p:nvCxnSpPr>
        <p:spPr>
          <a:xfrm flipH="1">
            <a:off x="3712573" y="3670570"/>
            <a:ext cx="1435491" cy="25654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40" idx="0"/>
          </p:cNvCxnSpPr>
          <p:nvPr/>
        </p:nvCxnSpPr>
        <p:spPr>
          <a:xfrm>
            <a:off x="1098230" y="5565641"/>
            <a:ext cx="1661811" cy="26814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3768154" y="5594160"/>
            <a:ext cx="1379910" cy="23962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469301"/>
              </p:ext>
            </p:extLst>
          </p:nvPr>
        </p:nvGraphicFramePr>
        <p:xfrm>
          <a:off x="5498426" y="476672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9513619"/>
              </p:ext>
            </p:extLst>
          </p:nvPr>
        </p:nvGraphicFramePr>
        <p:xfrm>
          <a:off x="5508104" y="4437112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8585641"/>
              </p:ext>
            </p:extLst>
          </p:nvPr>
        </p:nvGraphicFramePr>
        <p:xfrm>
          <a:off x="5508104" y="2453699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432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etra\AppData\Local\Microsoft\Windows\Temporary Internet Files\Content.IE5\DE4CGPLA\MP900285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43494">
            <a:off x="4100901" y="4764514"/>
            <a:ext cx="1002538" cy="152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C:\Users\Petra\AppData\Local\Microsoft\Windows\Temporary Internet Files\Content.IE5\DE4CGPLA\MP900285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18079">
            <a:off x="4084423" y="507339"/>
            <a:ext cx="1002538" cy="152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C:\Users\Petra\AppData\Local\Microsoft\Windows\Temporary Internet Files\Content.IE5\DE4CGPLA\MP900285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2297">
            <a:off x="4074519" y="2667579"/>
            <a:ext cx="1002538" cy="152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48906" y="558924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65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0535" y="450912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96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0536" y="342900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21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8907" y="234888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45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8908" y="126876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2">
                    <a:lumMod val="50000"/>
                  </a:schemeClr>
                </a:solidFill>
              </a:rPr>
              <a:t>8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0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2018" y="18864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23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55774" y="558924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79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72254" y="450912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82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55775" y="342900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21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55776" y="234888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65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62352" y="126876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70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555776" y="190574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28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490953" y="558924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51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490953" y="4507414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70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479641" y="342900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76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452315" y="234888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36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452319" y="1249824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99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452320" y="190574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22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086959" y="558924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49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103439" y="450912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70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086960" y="342900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75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086961" y="234888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63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093537" y="1268760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88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086961" y="190574"/>
            <a:ext cx="1512167" cy="9144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34 Kč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919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C:\Users\Petra\AppData\Local\Microsoft\Windows\Temporary Internet Files\Content.IE5\K0O7W0UI\MP90040492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151" y="1148112"/>
            <a:ext cx="5401155" cy="5568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počítej, kdo našetřil více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412776"/>
            <a:ext cx="4248472" cy="4968552"/>
          </a:xfrm>
        </p:spPr>
        <p:txBody>
          <a:bodyPr/>
          <a:lstStyle/>
          <a:p>
            <a:pPr marL="4572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MIREK</a:t>
            </a:r>
          </a:p>
          <a:p>
            <a:pPr marL="4572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4572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16016" y="1412776"/>
            <a:ext cx="4104456" cy="489654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 LENKA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rot="1244076">
            <a:off x="405489" y="4412996"/>
            <a:ext cx="1368152" cy="79208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  <p:sp>
        <p:nvSpPr>
          <p:cNvPr id="14" name="Obdélník 13"/>
          <p:cNvSpPr/>
          <p:nvPr/>
        </p:nvSpPr>
        <p:spPr>
          <a:xfrm rot="203931">
            <a:off x="1605704" y="3536390"/>
            <a:ext cx="1368152" cy="79208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  <p:sp>
        <p:nvSpPr>
          <p:cNvPr id="16" name="Obdélník 15"/>
          <p:cNvSpPr/>
          <p:nvPr/>
        </p:nvSpPr>
        <p:spPr>
          <a:xfrm rot="594605">
            <a:off x="1950600" y="2561564"/>
            <a:ext cx="1368152" cy="79208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  <p:sp>
        <p:nvSpPr>
          <p:cNvPr id="21" name="Obdélník 20"/>
          <p:cNvSpPr/>
          <p:nvPr/>
        </p:nvSpPr>
        <p:spPr>
          <a:xfrm rot="555201">
            <a:off x="6259406" y="4448107"/>
            <a:ext cx="1368152" cy="79208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  <p:sp>
        <p:nvSpPr>
          <p:cNvPr id="23" name="Obdélník 22"/>
          <p:cNvSpPr/>
          <p:nvPr/>
        </p:nvSpPr>
        <p:spPr>
          <a:xfrm rot="21357506">
            <a:off x="1615360" y="5285324"/>
            <a:ext cx="1652929" cy="9644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200</a:t>
            </a:r>
            <a:endParaRPr lang="cs-CZ" sz="4400" dirty="0"/>
          </a:p>
        </p:txBody>
      </p:sp>
      <p:sp>
        <p:nvSpPr>
          <p:cNvPr id="24" name="Obdélník 23"/>
          <p:cNvSpPr/>
          <p:nvPr/>
        </p:nvSpPr>
        <p:spPr>
          <a:xfrm rot="1497370">
            <a:off x="7575536" y="3947216"/>
            <a:ext cx="1368152" cy="79208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  <p:sp>
        <p:nvSpPr>
          <p:cNvPr id="25" name="Obdélník 24"/>
          <p:cNvSpPr/>
          <p:nvPr/>
        </p:nvSpPr>
        <p:spPr>
          <a:xfrm rot="1497370">
            <a:off x="7271118" y="5674032"/>
            <a:ext cx="1368152" cy="79208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 rot="2175188">
            <a:off x="464649" y="1749408"/>
            <a:ext cx="1652929" cy="9644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200</a:t>
            </a:r>
            <a:endParaRPr lang="cs-CZ" sz="4400" dirty="0"/>
          </a:p>
        </p:txBody>
      </p:sp>
      <p:sp>
        <p:nvSpPr>
          <p:cNvPr id="27" name="Obdélník 26"/>
          <p:cNvSpPr/>
          <p:nvPr/>
        </p:nvSpPr>
        <p:spPr>
          <a:xfrm rot="21123666">
            <a:off x="6893725" y="1998776"/>
            <a:ext cx="1652929" cy="96447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isometricOffAxis1Righ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200</a:t>
            </a:r>
            <a:endParaRPr lang="cs-CZ" sz="4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635195" y="3036766"/>
            <a:ext cx="840462" cy="7522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50</a:t>
            </a:r>
          </a:p>
        </p:txBody>
      </p:sp>
      <p:sp>
        <p:nvSpPr>
          <p:cNvPr id="30" name="Vývojový diagram: spojnice 29"/>
          <p:cNvSpPr/>
          <p:nvPr/>
        </p:nvSpPr>
        <p:spPr>
          <a:xfrm>
            <a:off x="1869549" y="4529286"/>
            <a:ext cx="840462" cy="7522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50</a:t>
            </a:r>
          </a:p>
        </p:txBody>
      </p:sp>
      <p:sp>
        <p:nvSpPr>
          <p:cNvPr id="31" name="Vývojový diagram: spojnice 30"/>
          <p:cNvSpPr/>
          <p:nvPr/>
        </p:nvSpPr>
        <p:spPr>
          <a:xfrm>
            <a:off x="8169026" y="2612256"/>
            <a:ext cx="840462" cy="7522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50</a:t>
            </a:r>
          </a:p>
        </p:txBody>
      </p:sp>
      <p:sp>
        <p:nvSpPr>
          <p:cNvPr id="32" name="Vývojový diagram: spojnice 31"/>
          <p:cNvSpPr/>
          <p:nvPr/>
        </p:nvSpPr>
        <p:spPr>
          <a:xfrm>
            <a:off x="5994578" y="2660629"/>
            <a:ext cx="840462" cy="7522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50</a:t>
            </a:r>
          </a:p>
        </p:txBody>
      </p:sp>
      <p:sp>
        <p:nvSpPr>
          <p:cNvPr id="33" name="Vývojový diagram: spojnice 32"/>
          <p:cNvSpPr/>
          <p:nvPr/>
        </p:nvSpPr>
        <p:spPr>
          <a:xfrm>
            <a:off x="718947" y="5465667"/>
            <a:ext cx="756710" cy="7522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4" name="Vývojový diagram: spojnice 33"/>
          <p:cNvSpPr/>
          <p:nvPr/>
        </p:nvSpPr>
        <p:spPr>
          <a:xfrm>
            <a:off x="6983947" y="3370711"/>
            <a:ext cx="756710" cy="7522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5" name="Vývojový diagram: spojnice 34"/>
          <p:cNvSpPr/>
          <p:nvPr/>
        </p:nvSpPr>
        <p:spPr>
          <a:xfrm>
            <a:off x="8307894" y="5260031"/>
            <a:ext cx="756710" cy="7522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6" name="Vývojový diagram: spojnice 35"/>
          <p:cNvSpPr/>
          <p:nvPr/>
        </p:nvSpPr>
        <p:spPr>
          <a:xfrm>
            <a:off x="6411178" y="5361840"/>
            <a:ext cx="756710" cy="7522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20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25675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</TotalTime>
  <Words>241</Words>
  <Application>Microsoft Office PowerPoint</Application>
  <PresentationFormat>Předvádění na obrazovce (4:3)</PresentationFormat>
  <Paragraphs>85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Nakupujeme</vt:lpstr>
      <vt:lpstr>Kolik zaplatíš? Vypočítej.</vt:lpstr>
      <vt:lpstr>Prezentace aplikace PowerPoint</vt:lpstr>
      <vt:lpstr>Spočítej, kdo našetřil více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6</cp:revision>
  <dcterms:created xsi:type="dcterms:W3CDTF">2011-10-31T15:03:58Z</dcterms:created>
  <dcterms:modified xsi:type="dcterms:W3CDTF">2012-11-22T18:15:59Z</dcterms:modified>
</cp:coreProperties>
</file>