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967A3-1127-4408-8806-9387DE6D460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72DC-A416-4F8C-B8F1-49373CE879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110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b="1" dirty="0" smtClean="0"/>
              <a:t>TVOŘ SLOVNÍ ÚLOHY  -</a:t>
            </a:r>
            <a:r>
              <a:rPr lang="cs-CZ" b="1" baseline="0" dirty="0" smtClean="0"/>
              <a:t>  </a:t>
            </a:r>
            <a:r>
              <a:rPr lang="cs-CZ" sz="1200" b="1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Děti šly na procházku…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872DC-A416-4F8C-B8F1-49373CE8798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223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sz="1200" b="1" baseline="0" dirty="0" smtClean="0">
                <a:solidFill>
                  <a:srgbClr val="FFFF00"/>
                </a:solidFill>
              </a:rPr>
              <a:t>TVOŘ SLOVNÍ ÚLOHY - </a:t>
            </a:r>
            <a:r>
              <a:rPr lang="cs-CZ" sz="1600" b="1" dirty="0" smtClean="0">
                <a:solidFill>
                  <a:srgbClr val="FFFF00"/>
                </a:solidFill>
              </a:rPr>
              <a:t>Podzim v sadě …</a:t>
            </a:r>
          </a:p>
          <a:p>
            <a:pPr algn="l"/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A872DC-A416-4F8C-B8F1-49373CE8798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377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3822EC-5ACE-49CB-B3FE-303B1FFB4EB3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F9C615-2664-499B-B668-8F8F153382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wmf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12" Type="http://schemas.openxmlformats.org/officeDocument/2006/relationships/image" Target="../media/image20.w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wmf"/><Relationship Id="rId5" Type="http://schemas.openxmlformats.org/officeDocument/2006/relationships/image" Target="../media/image13.png"/><Relationship Id="rId15" Type="http://schemas.openxmlformats.org/officeDocument/2006/relationships/image" Target="../media/image23.wmf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707820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 32_INOVACE_14_ SČÍTÁNÍ A ODČÍTÁNÍ DO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  BEZ PŘECHODU PŘES 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15. 9.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SČÍTÁNÍ A ODČÍTÁNÍ DO 20 BEZ PŘECHODU PŘES 10 -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procvičování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Sčítá a odčítá do 20 bez přechodu desítky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89148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4"/>
            <a:ext cx="8856983" cy="2232249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SČÍTÁNÍ A ODČÍTÁNÍ DO 20</a:t>
            </a:r>
            <a:br>
              <a:rPr lang="cs-CZ" dirty="0" smtClean="0"/>
            </a:br>
            <a:r>
              <a:rPr lang="cs-CZ" sz="4000" dirty="0" smtClean="0"/>
              <a:t>BEZ PŘECHODU PŘES DESÍTKU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64429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Picture 9" descr="C:\Users\Petra\AppData\Local\Microsoft\Windows\Temporary Internet Files\Content.IE5\ME8R1IM6\MC90041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51412" y="4908142"/>
            <a:ext cx="901378" cy="116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9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053" y="2364284"/>
            <a:ext cx="878859" cy="79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3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875" y="2674628"/>
            <a:ext cx="746919" cy="67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729" y="2571679"/>
            <a:ext cx="878859" cy="79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a\AppData\Local\Microsoft\Windows\Temporary Internet Files\Content.IE5\DE4CGPLA\MC9002462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41" y="5555714"/>
            <a:ext cx="1759731" cy="131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DE4CGPLA\MC9002462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62193">
            <a:off x="350898" y="4781151"/>
            <a:ext cx="1663720" cy="124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a\AppData\Local\Microsoft\Windows\Temporary Internet Files\Content.IE5\ME8R1IM6\MC90041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070" y="5457740"/>
            <a:ext cx="1468870" cy="133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etra\AppData\Local\Microsoft\Windows\Temporary Internet Files\Content.IE5\W0JDQO07\MC9001228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1265" y="5136690"/>
            <a:ext cx="1163445" cy="116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455" y="5775068"/>
            <a:ext cx="339868" cy="52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4" descr="C:\Users\Petra\AppData\Local\Microsoft\Windows\Temporary Internet Files\Content.IE5\W0JDQO07\MC9001228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93669" flipH="1">
            <a:off x="6390154" y="5187251"/>
            <a:ext cx="1163445" cy="116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58" name="Skupina 1157"/>
          <p:cNvGrpSpPr/>
          <p:nvPr/>
        </p:nvGrpSpPr>
        <p:grpSpPr>
          <a:xfrm>
            <a:off x="4706400" y="5167587"/>
            <a:ext cx="2162175" cy="2641743"/>
            <a:chOff x="4572000" y="2656312"/>
            <a:chExt cx="2162175" cy="2641743"/>
          </a:xfrm>
        </p:grpSpPr>
        <p:sp>
          <p:nvSpPr>
            <p:cNvPr id="5" name="AutoShape 24"/>
            <p:cNvSpPr>
              <a:spLocks noChangeAspect="1" noChangeArrowheads="1" noTextEdit="1"/>
            </p:cNvSpPr>
            <p:nvPr/>
          </p:nvSpPr>
          <p:spPr bwMode="auto">
            <a:xfrm>
              <a:off x="6030913" y="2720642"/>
              <a:ext cx="625474" cy="1160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26"/>
            <p:cNvSpPr>
              <a:spLocks noEditPoints="1"/>
            </p:cNvSpPr>
            <p:nvPr/>
          </p:nvSpPr>
          <p:spPr bwMode="auto">
            <a:xfrm>
              <a:off x="5570538" y="2656312"/>
              <a:ext cx="1163637" cy="1160462"/>
            </a:xfrm>
            <a:custGeom>
              <a:avLst/>
              <a:gdLst>
                <a:gd name="T0" fmla="*/ 756 w 2199"/>
                <a:gd name="T1" fmla="*/ 147 h 2193"/>
                <a:gd name="T2" fmla="*/ 827 w 2199"/>
                <a:gd name="T3" fmla="*/ 271 h 2193"/>
                <a:gd name="T4" fmla="*/ 938 w 2199"/>
                <a:gd name="T5" fmla="*/ 418 h 2193"/>
                <a:gd name="T6" fmla="*/ 1084 w 2199"/>
                <a:gd name="T7" fmla="*/ 598 h 2193"/>
                <a:gd name="T8" fmla="*/ 1364 w 2199"/>
                <a:gd name="T9" fmla="*/ 496 h 2193"/>
                <a:gd name="T10" fmla="*/ 1765 w 2199"/>
                <a:gd name="T11" fmla="*/ 280 h 2193"/>
                <a:gd name="T12" fmla="*/ 1709 w 2199"/>
                <a:gd name="T13" fmla="*/ 508 h 2193"/>
                <a:gd name="T14" fmla="*/ 1583 w 2199"/>
                <a:gd name="T15" fmla="*/ 935 h 2193"/>
                <a:gd name="T16" fmla="*/ 1541 w 2199"/>
                <a:gd name="T17" fmla="*/ 1070 h 2193"/>
                <a:gd name="T18" fmla="*/ 1756 w 2199"/>
                <a:gd name="T19" fmla="*/ 959 h 2193"/>
                <a:gd name="T20" fmla="*/ 2145 w 2199"/>
                <a:gd name="T21" fmla="*/ 1061 h 2193"/>
                <a:gd name="T22" fmla="*/ 1764 w 2199"/>
                <a:gd name="T23" fmla="*/ 1193 h 2193"/>
                <a:gd name="T24" fmla="*/ 1533 w 2199"/>
                <a:gd name="T25" fmla="*/ 1191 h 2193"/>
                <a:gd name="T26" fmla="*/ 1846 w 2199"/>
                <a:gd name="T27" fmla="*/ 1234 h 2193"/>
                <a:gd name="T28" fmla="*/ 2124 w 2199"/>
                <a:gd name="T29" fmla="*/ 1581 h 2193"/>
                <a:gd name="T30" fmla="*/ 2140 w 2199"/>
                <a:gd name="T31" fmla="*/ 1699 h 2193"/>
                <a:gd name="T32" fmla="*/ 2076 w 2199"/>
                <a:gd name="T33" fmla="*/ 1962 h 2193"/>
                <a:gd name="T34" fmla="*/ 1822 w 2199"/>
                <a:gd name="T35" fmla="*/ 2057 h 2193"/>
                <a:gd name="T36" fmla="*/ 1508 w 2199"/>
                <a:gd name="T37" fmla="*/ 1904 h 2193"/>
                <a:gd name="T38" fmla="*/ 1243 w 2199"/>
                <a:gd name="T39" fmla="*/ 1962 h 2193"/>
                <a:gd name="T40" fmla="*/ 891 w 2199"/>
                <a:gd name="T41" fmla="*/ 2155 h 2193"/>
                <a:gd name="T42" fmla="*/ 891 w 2199"/>
                <a:gd name="T43" fmla="*/ 1931 h 2193"/>
                <a:gd name="T44" fmla="*/ 965 w 2199"/>
                <a:gd name="T45" fmla="*/ 1649 h 2193"/>
                <a:gd name="T46" fmla="*/ 813 w 2199"/>
                <a:gd name="T47" fmla="*/ 1638 h 2193"/>
                <a:gd name="T48" fmla="*/ 614 w 2199"/>
                <a:gd name="T49" fmla="*/ 1761 h 2193"/>
                <a:gd name="T50" fmla="*/ 398 w 2199"/>
                <a:gd name="T51" fmla="*/ 1861 h 2193"/>
                <a:gd name="T52" fmla="*/ 222 w 2199"/>
                <a:gd name="T53" fmla="*/ 1840 h 2193"/>
                <a:gd name="T54" fmla="*/ 100 w 2199"/>
                <a:gd name="T55" fmla="*/ 1714 h 2193"/>
                <a:gd name="T56" fmla="*/ 51 w 2199"/>
                <a:gd name="T57" fmla="*/ 1479 h 2193"/>
                <a:gd name="T58" fmla="*/ 184 w 2199"/>
                <a:gd name="T59" fmla="*/ 1314 h 2193"/>
                <a:gd name="T60" fmla="*/ 380 w 2199"/>
                <a:gd name="T61" fmla="*/ 1166 h 2193"/>
                <a:gd name="T62" fmla="*/ 410 w 2199"/>
                <a:gd name="T63" fmla="*/ 963 h 2193"/>
                <a:gd name="T64" fmla="*/ 95 w 2199"/>
                <a:gd name="T65" fmla="*/ 1146 h 2193"/>
                <a:gd name="T66" fmla="*/ 394 w 2199"/>
                <a:gd name="T67" fmla="*/ 904 h 2193"/>
                <a:gd name="T68" fmla="*/ 719 w 2199"/>
                <a:gd name="T69" fmla="*/ 784 h 2193"/>
                <a:gd name="T70" fmla="*/ 976 w 2199"/>
                <a:gd name="T71" fmla="*/ 533 h 2193"/>
                <a:gd name="T72" fmla="*/ 840 w 2199"/>
                <a:gd name="T73" fmla="*/ 480 h 2193"/>
                <a:gd name="T74" fmla="*/ 794 w 2199"/>
                <a:gd name="T75" fmla="*/ 665 h 2193"/>
                <a:gd name="T76" fmla="*/ 658 w 2199"/>
                <a:gd name="T77" fmla="*/ 757 h 2193"/>
                <a:gd name="T78" fmla="*/ 471 w 2199"/>
                <a:gd name="T79" fmla="*/ 784 h 2193"/>
                <a:gd name="T80" fmla="*/ 251 w 2199"/>
                <a:gd name="T81" fmla="*/ 715 h 2193"/>
                <a:gd name="T82" fmla="*/ 91 w 2199"/>
                <a:gd name="T83" fmla="*/ 529 h 2193"/>
                <a:gd name="T84" fmla="*/ 72 w 2199"/>
                <a:gd name="T85" fmla="*/ 390 h 2193"/>
                <a:gd name="T86" fmla="*/ 91 w 2199"/>
                <a:gd name="T87" fmla="*/ 214 h 2193"/>
                <a:gd name="T88" fmla="*/ 246 w 2199"/>
                <a:gd name="T89" fmla="*/ 92 h 2193"/>
                <a:gd name="T90" fmla="*/ 377 w 2199"/>
                <a:gd name="T91" fmla="*/ 64 h 2193"/>
                <a:gd name="T92" fmla="*/ 1809 w 2199"/>
                <a:gd name="T93" fmla="*/ 1614 h 2193"/>
                <a:gd name="T94" fmla="*/ 1518 w 2199"/>
                <a:gd name="T95" fmla="*/ 1370 h 2193"/>
                <a:gd name="T96" fmla="*/ 1450 w 2199"/>
                <a:gd name="T97" fmla="*/ 1285 h 2193"/>
                <a:gd name="T98" fmla="*/ 677 w 2199"/>
                <a:gd name="T99" fmla="*/ 1183 h 2193"/>
                <a:gd name="T100" fmla="*/ 629 w 2199"/>
                <a:gd name="T101" fmla="*/ 1326 h 2193"/>
                <a:gd name="T102" fmla="*/ 555 w 2199"/>
                <a:gd name="T103" fmla="*/ 1298 h 2193"/>
                <a:gd name="T104" fmla="*/ 526 w 2199"/>
                <a:gd name="T105" fmla="*/ 988 h 2193"/>
                <a:gd name="T106" fmla="*/ 1005 w 2199"/>
                <a:gd name="T107" fmla="*/ 827 h 2193"/>
                <a:gd name="T108" fmla="*/ 985 w 2199"/>
                <a:gd name="T109" fmla="*/ 962 h 2193"/>
                <a:gd name="T110" fmla="*/ 803 w 2199"/>
                <a:gd name="T111" fmla="*/ 894 h 2193"/>
                <a:gd name="T112" fmla="*/ 928 w 2199"/>
                <a:gd name="T113" fmla="*/ 838 h 2193"/>
                <a:gd name="T114" fmla="*/ 1621 w 2199"/>
                <a:gd name="T115" fmla="*/ 761 h 2193"/>
                <a:gd name="T116" fmla="*/ 1408 w 2199"/>
                <a:gd name="T117" fmla="*/ 1051 h 2193"/>
                <a:gd name="T118" fmla="*/ 1270 w 2199"/>
                <a:gd name="T119" fmla="*/ 810 h 2193"/>
                <a:gd name="T120" fmla="*/ 1074 w 2199"/>
                <a:gd name="T121" fmla="*/ 731 h 2193"/>
                <a:gd name="T122" fmla="*/ 1308 w 2199"/>
                <a:gd name="T123" fmla="*/ 627 h 2193"/>
                <a:gd name="T124" fmla="*/ 1638 w 2199"/>
                <a:gd name="T125" fmla="*/ 470 h 2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199" h="2193">
                  <a:moveTo>
                    <a:pt x="479" y="35"/>
                  </a:moveTo>
                  <a:lnTo>
                    <a:pt x="506" y="55"/>
                  </a:lnTo>
                  <a:lnTo>
                    <a:pt x="514" y="61"/>
                  </a:lnTo>
                  <a:lnTo>
                    <a:pt x="524" y="66"/>
                  </a:lnTo>
                  <a:lnTo>
                    <a:pt x="577" y="68"/>
                  </a:lnTo>
                  <a:lnTo>
                    <a:pt x="591" y="51"/>
                  </a:lnTo>
                  <a:lnTo>
                    <a:pt x="606" y="52"/>
                  </a:lnTo>
                  <a:lnTo>
                    <a:pt x="677" y="129"/>
                  </a:lnTo>
                  <a:lnTo>
                    <a:pt x="718" y="148"/>
                  </a:lnTo>
                  <a:lnTo>
                    <a:pt x="740" y="153"/>
                  </a:lnTo>
                  <a:lnTo>
                    <a:pt x="756" y="147"/>
                  </a:lnTo>
                  <a:lnTo>
                    <a:pt x="762" y="147"/>
                  </a:lnTo>
                  <a:lnTo>
                    <a:pt x="767" y="154"/>
                  </a:lnTo>
                  <a:lnTo>
                    <a:pt x="758" y="205"/>
                  </a:lnTo>
                  <a:lnTo>
                    <a:pt x="761" y="222"/>
                  </a:lnTo>
                  <a:lnTo>
                    <a:pt x="771" y="246"/>
                  </a:lnTo>
                  <a:lnTo>
                    <a:pt x="779" y="256"/>
                  </a:lnTo>
                  <a:lnTo>
                    <a:pt x="788" y="271"/>
                  </a:lnTo>
                  <a:lnTo>
                    <a:pt x="796" y="277"/>
                  </a:lnTo>
                  <a:lnTo>
                    <a:pt x="807" y="277"/>
                  </a:lnTo>
                  <a:lnTo>
                    <a:pt x="823" y="269"/>
                  </a:lnTo>
                  <a:lnTo>
                    <a:pt x="827" y="271"/>
                  </a:lnTo>
                  <a:lnTo>
                    <a:pt x="832" y="275"/>
                  </a:lnTo>
                  <a:lnTo>
                    <a:pt x="816" y="316"/>
                  </a:lnTo>
                  <a:lnTo>
                    <a:pt x="814" y="342"/>
                  </a:lnTo>
                  <a:lnTo>
                    <a:pt x="813" y="363"/>
                  </a:lnTo>
                  <a:lnTo>
                    <a:pt x="813" y="368"/>
                  </a:lnTo>
                  <a:lnTo>
                    <a:pt x="818" y="372"/>
                  </a:lnTo>
                  <a:lnTo>
                    <a:pt x="840" y="374"/>
                  </a:lnTo>
                  <a:lnTo>
                    <a:pt x="862" y="382"/>
                  </a:lnTo>
                  <a:lnTo>
                    <a:pt x="881" y="388"/>
                  </a:lnTo>
                  <a:lnTo>
                    <a:pt x="899" y="396"/>
                  </a:lnTo>
                  <a:lnTo>
                    <a:pt x="938" y="418"/>
                  </a:lnTo>
                  <a:lnTo>
                    <a:pt x="957" y="430"/>
                  </a:lnTo>
                  <a:lnTo>
                    <a:pt x="973" y="438"/>
                  </a:lnTo>
                  <a:lnTo>
                    <a:pt x="1000" y="459"/>
                  </a:lnTo>
                  <a:lnTo>
                    <a:pt x="1027" y="496"/>
                  </a:lnTo>
                  <a:lnTo>
                    <a:pt x="1048" y="535"/>
                  </a:lnTo>
                  <a:lnTo>
                    <a:pt x="1053" y="553"/>
                  </a:lnTo>
                  <a:lnTo>
                    <a:pt x="1066" y="577"/>
                  </a:lnTo>
                  <a:lnTo>
                    <a:pt x="1071" y="585"/>
                  </a:lnTo>
                  <a:lnTo>
                    <a:pt x="1079" y="596"/>
                  </a:lnTo>
                  <a:lnTo>
                    <a:pt x="1081" y="598"/>
                  </a:lnTo>
                  <a:lnTo>
                    <a:pt x="1084" y="598"/>
                  </a:lnTo>
                  <a:lnTo>
                    <a:pt x="1088" y="604"/>
                  </a:lnTo>
                  <a:lnTo>
                    <a:pt x="1101" y="613"/>
                  </a:lnTo>
                  <a:lnTo>
                    <a:pt x="1132" y="613"/>
                  </a:lnTo>
                  <a:lnTo>
                    <a:pt x="1180" y="595"/>
                  </a:lnTo>
                  <a:lnTo>
                    <a:pt x="1201" y="581"/>
                  </a:lnTo>
                  <a:lnTo>
                    <a:pt x="1223" y="547"/>
                  </a:lnTo>
                  <a:lnTo>
                    <a:pt x="1251" y="534"/>
                  </a:lnTo>
                  <a:lnTo>
                    <a:pt x="1267" y="534"/>
                  </a:lnTo>
                  <a:lnTo>
                    <a:pt x="1276" y="538"/>
                  </a:lnTo>
                  <a:lnTo>
                    <a:pt x="1312" y="523"/>
                  </a:lnTo>
                  <a:lnTo>
                    <a:pt x="1364" y="496"/>
                  </a:lnTo>
                  <a:lnTo>
                    <a:pt x="1437" y="458"/>
                  </a:lnTo>
                  <a:lnTo>
                    <a:pt x="1475" y="439"/>
                  </a:lnTo>
                  <a:lnTo>
                    <a:pt x="1496" y="425"/>
                  </a:lnTo>
                  <a:lnTo>
                    <a:pt x="1546" y="394"/>
                  </a:lnTo>
                  <a:lnTo>
                    <a:pt x="1576" y="371"/>
                  </a:lnTo>
                  <a:lnTo>
                    <a:pt x="1604" y="349"/>
                  </a:lnTo>
                  <a:lnTo>
                    <a:pt x="1610" y="340"/>
                  </a:lnTo>
                  <a:lnTo>
                    <a:pt x="1651" y="304"/>
                  </a:lnTo>
                  <a:lnTo>
                    <a:pt x="1694" y="291"/>
                  </a:lnTo>
                  <a:lnTo>
                    <a:pt x="1746" y="282"/>
                  </a:lnTo>
                  <a:lnTo>
                    <a:pt x="1765" y="280"/>
                  </a:lnTo>
                  <a:lnTo>
                    <a:pt x="1795" y="276"/>
                  </a:lnTo>
                  <a:lnTo>
                    <a:pt x="1827" y="273"/>
                  </a:lnTo>
                  <a:lnTo>
                    <a:pt x="1837" y="280"/>
                  </a:lnTo>
                  <a:lnTo>
                    <a:pt x="1840" y="286"/>
                  </a:lnTo>
                  <a:lnTo>
                    <a:pt x="1837" y="300"/>
                  </a:lnTo>
                  <a:lnTo>
                    <a:pt x="1751" y="374"/>
                  </a:lnTo>
                  <a:lnTo>
                    <a:pt x="1717" y="397"/>
                  </a:lnTo>
                  <a:lnTo>
                    <a:pt x="1707" y="409"/>
                  </a:lnTo>
                  <a:lnTo>
                    <a:pt x="1705" y="432"/>
                  </a:lnTo>
                  <a:lnTo>
                    <a:pt x="1708" y="487"/>
                  </a:lnTo>
                  <a:lnTo>
                    <a:pt x="1709" y="508"/>
                  </a:lnTo>
                  <a:lnTo>
                    <a:pt x="1712" y="546"/>
                  </a:lnTo>
                  <a:lnTo>
                    <a:pt x="1708" y="579"/>
                  </a:lnTo>
                  <a:lnTo>
                    <a:pt x="1707" y="623"/>
                  </a:lnTo>
                  <a:lnTo>
                    <a:pt x="1691" y="705"/>
                  </a:lnTo>
                  <a:lnTo>
                    <a:pt x="1680" y="738"/>
                  </a:lnTo>
                  <a:lnTo>
                    <a:pt x="1675" y="749"/>
                  </a:lnTo>
                  <a:lnTo>
                    <a:pt x="1674" y="761"/>
                  </a:lnTo>
                  <a:lnTo>
                    <a:pt x="1659" y="793"/>
                  </a:lnTo>
                  <a:lnTo>
                    <a:pt x="1634" y="847"/>
                  </a:lnTo>
                  <a:lnTo>
                    <a:pt x="1614" y="884"/>
                  </a:lnTo>
                  <a:lnTo>
                    <a:pt x="1583" y="935"/>
                  </a:lnTo>
                  <a:lnTo>
                    <a:pt x="1562" y="971"/>
                  </a:lnTo>
                  <a:lnTo>
                    <a:pt x="1539" y="1006"/>
                  </a:lnTo>
                  <a:lnTo>
                    <a:pt x="1503" y="1057"/>
                  </a:lnTo>
                  <a:lnTo>
                    <a:pt x="1495" y="1062"/>
                  </a:lnTo>
                  <a:lnTo>
                    <a:pt x="1476" y="1085"/>
                  </a:lnTo>
                  <a:lnTo>
                    <a:pt x="1474" y="1089"/>
                  </a:lnTo>
                  <a:lnTo>
                    <a:pt x="1475" y="1094"/>
                  </a:lnTo>
                  <a:lnTo>
                    <a:pt x="1483" y="1099"/>
                  </a:lnTo>
                  <a:lnTo>
                    <a:pt x="1499" y="1093"/>
                  </a:lnTo>
                  <a:lnTo>
                    <a:pt x="1528" y="1074"/>
                  </a:lnTo>
                  <a:lnTo>
                    <a:pt x="1541" y="1070"/>
                  </a:lnTo>
                  <a:lnTo>
                    <a:pt x="1557" y="1057"/>
                  </a:lnTo>
                  <a:lnTo>
                    <a:pt x="1598" y="1036"/>
                  </a:lnTo>
                  <a:lnTo>
                    <a:pt x="1615" y="1024"/>
                  </a:lnTo>
                  <a:lnTo>
                    <a:pt x="1624" y="1023"/>
                  </a:lnTo>
                  <a:lnTo>
                    <a:pt x="1657" y="1001"/>
                  </a:lnTo>
                  <a:lnTo>
                    <a:pt x="1664" y="1000"/>
                  </a:lnTo>
                  <a:lnTo>
                    <a:pt x="1679" y="988"/>
                  </a:lnTo>
                  <a:lnTo>
                    <a:pt x="1697" y="976"/>
                  </a:lnTo>
                  <a:lnTo>
                    <a:pt x="1714" y="973"/>
                  </a:lnTo>
                  <a:lnTo>
                    <a:pt x="1736" y="963"/>
                  </a:lnTo>
                  <a:lnTo>
                    <a:pt x="1756" y="959"/>
                  </a:lnTo>
                  <a:lnTo>
                    <a:pt x="1765" y="953"/>
                  </a:lnTo>
                  <a:lnTo>
                    <a:pt x="1803" y="948"/>
                  </a:lnTo>
                  <a:lnTo>
                    <a:pt x="1858" y="948"/>
                  </a:lnTo>
                  <a:lnTo>
                    <a:pt x="1891" y="952"/>
                  </a:lnTo>
                  <a:lnTo>
                    <a:pt x="1907" y="956"/>
                  </a:lnTo>
                  <a:lnTo>
                    <a:pt x="1973" y="985"/>
                  </a:lnTo>
                  <a:lnTo>
                    <a:pt x="2001" y="1005"/>
                  </a:lnTo>
                  <a:lnTo>
                    <a:pt x="2066" y="1039"/>
                  </a:lnTo>
                  <a:lnTo>
                    <a:pt x="2099" y="1055"/>
                  </a:lnTo>
                  <a:lnTo>
                    <a:pt x="2120" y="1060"/>
                  </a:lnTo>
                  <a:lnTo>
                    <a:pt x="2145" y="1061"/>
                  </a:lnTo>
                  <a:lnTo>
                    <a:pt x="2147" y="1068"/>
                  </a:lnTo>
                  <a:lnTo>
                    <a:pt x="2147" y="1071"/>
                  </a:lnTo>
                  <a:lnTo>
                    <a:pt x="2141" y="1075"/>
                  </a:lnTo>
                  <a:lnTo>
                    <a:pt x="2120" y="1075"/>
                  </a:lnTo>
                  <a:lnTo>
                    <a:pt x="2076" y="1102"/>
                  </a:lnTo>
                  <a:lnTo>
                    <a:pt x="1972" y="1185"/>
                  </a:lnTo>
                  <a:lnTo>
                    <a:pt x="1936" y="1207"/>
                  </a:lnTo>
                  <a:lnTo>
                    <a:pt x="1903" y="1214"/>
                  </a:lnTo>
                  <a:lnTo>
                    <a:pt x="1841" y="1212"/>
                  </a:lnTo>
                  <a:lnTo>
                    <a:pt x="1791" y="1205"/>
                  </a:lnTo>
                  <a:lnTo>
                    <a:pt x="1764" y="1193"/>
                  </a:lnTo>
                  <a:lnTo>
                    <a:pt x="1718" y="1179"/>
                  </a:lnTo>
                  <a:lnTo>
                    <a:pt x="1675" y="1167"/>
                  </a:lnTo>
                  <a:lnTo>
                    <a:pt x="1634" y="1160"/>
                  </a:lnTo>
                  <a:lnTo>
                    <a:pt x="1581" y="1147"/>
                  </a:lnTo>
                  <a:lnTo>
                    <a:pt x="1500" y="1148"/>
                  </a:lnTo>
                  <a:lnTo>
                    <a:pt x="1490" y="1151"/>
                  </a:lnTo>
                  <a:lnTo>
                    <a:pt x="1489" y="1151"/>
                  </a:lnTo>
                  <a:lnTo>
                    <a:pt x="1485" y="1153"/>
                  </a:lnTo>
                  <a:lnTo>
                    <a:pt x="1485" y="1160"/>
                  </a:lnTo>
                  <a:lnTo>
                    <a:pt x="1519" y="1186"/>
                  </a:lnTo>
                  <a:lnTo>
                    <a:pt x="1533" y="1191"/>
                  </a:lnTo>
                  <a:lnTo>
                    <a:pt x="1534" y="1190"/>
                  </a:lnTo>
                  <a:lnTo>
                    <a:pt x="1557" y="1200"/>
                  </a:lnTo>
                  <a:lnTo>
                    <a:pt x="1599" y="1208"/>
                  </a:lnTo>
                  <a:lnTo>
                    <a:pt x="1614" y="1208"/>
                  </a:lnTo>
                  <a:lnTo>
                    <a:pt x="1644" y="1214"/>
                  </a:lnTo>
                  <a:lnTo>
                    <a:pt x="1684" y="1215"/>
                  </a:lnTo>
                  <a:lnTo>
                    <a:pt x="1699" y="1218"/>
                  </a:lnTo>
                  <a:lnTo>
                    <a:pt x="1761" y="1219"/>
                  </a:lnTo>
                  <a:lnTo>
                    <a:pt x="1800" y="1225"/>
                  </a:lnTo>
                  <a:lnTo>
                    <a:pt x="1818" y="1227"/>
                  </a:lnTo>
                  <a:lnTo>
                    <a:pt x="1846" y="1234"/>
                  </a:lnTo>
                  <a:lnTo>
                    <a:pt x="1870" y="1246"/>
                  </a:lnTo>
                  <a:lnTo>
                    <a:pt x="1878" y="1246"/>
                  </a:lnTo>
                  <a:lnTo>
                    <a:pt x="1943" y="1285"/>
                  </a:lnTo>
                  <a:lnTo>
                    <a:pt x="1984" y="1316"/>
                  </a:lnTo>
                  <a:lnTo>
                    <a:pt x="1999" y="1333"/>
                  </a:lnTo>
                  <a:lnTo>
                    <a:pt x="2070" y="1436"/>
                  </a:lnTo>
                  <a:lnTo>
                    <a:pt x="2089" y="1479"/>
                  </a:lnTo>
                  <a:lnTo>
                    <a:pt x="2089" y="1485"/>
                  </a:lnTo>
                  <a:lnTo>
                    <a:pt x="2103" y="1518"/>
                  </a:lnTo>
                  <a:lnTo>
                    <a:pt x="2106" y="1541"/>
                  </a:lnTo>
                  <a:lnTo>
                    <a:pt x="2124" y="1581"/>
                  </a:lnTo>
                  <a:lnTo>
                    <a:pt x="2132" y="1608"/>
                  </a:lnTo>
                  <a:lnTo>
                    <a:pt x="2148" y="1632"/>
                  </a:lnTo>
                  <a:lnTo>
                    <a:pt x="2158" y="1653"/>
                  </a:lnTo>
                  <a:lnTo>
                    <a:pt x="2180" y="1676"/>
                  </a:lnTo>
                  <a:lnTo>
                    <a:pt x="2191" y="1685"/>
                  </a:lnTo>
                  <a:lnTo>
                    <a:pt x="2196" y="1685"/>
                  </a:lnTo>
                  <a:lnTo>
                    <a:pt x="2199" y="1688"/>
                  </a:lnTo>
                  <a:lnTo>
                    <a:pt x="2199" y="1695"/>
                  </a:lnTo>
                  <a:lnTo>
                    <a:pt x="2193" y="1699"/>
                  </a:lnTo>
                  <a:lnTo>
                    <a:pt x="2171" y="1700"/>
                  </a:lnTo>
                  <a:lnTo>
                    <a:pt x="2140" y="1699"/>
                  </a:lnTo>
                  <a:lnTo>
                    <a:pt x="2124" y="1699"/>
                  </a:lnTo>
                  <a:lnTo>
                    <a:pt x="2109" y="1705"/>
                  </a:lnTo>
                  <a:lnTo>
                    <a:pt x="2082" y="1703"/>
                  </a:lnTo>
                  <a:lnTo>
                    <a:pt x="2080" y="1705"/>
                  </a:lnTo>
                  <a:lnTo>
                    <a:pt x="2095" y="1728"/>
                  </a:lnTo>
                  <a:lnTo>
                    <a:pt x="2104" y="1749"/>
                  </a:lnTo>
                  <a:lnTo>
                    <a:pt x="2108" y="1760"/>
                  </a:lnTo>
                  <a:lnTo>
                    <a:pt x="2119" y="1810"/>
                  </a:lnTo>
                  <a:lnTo>
                    <a:pt x="2116" y="1870"/>
                  </a:lnTo>
                  <a:lnTo>
                    <a:pt x="2099" y="1918"/>
                  </a:lnTo>
                  <a:lnTo>
                    <a:pt x="2076" y="1962"/>
                  </a:lnTo>
                  <a:lnTo>
                    <a:pt x="2056" y="1989"/>
                  </a:lnTo>
                  <a:lnTo>
                    <a:pt x="2043" y="2005"/>
                  </a:lnTo>
                  <a:lnTo>
                    <a:pt x="2031" y="2012"/>
                  </a:lnTo>
                  <a:lnTo>
                    <a:pt x="2009" y="2028"/>
                  </a:lnTo>
                  <a:lnTo>
                    <a:pt x="1979" y="2041"/>
                  </a:lnTo>
                  <a:lnTo>
                    <a:pt x="1943" y="2045"/>
                  </a:lnTo>
                  <a:lnTo>
                    <a:pt x="1939" y="2047"/>
                  </a:lnTo>
                  <a:lnTo>
                    <a:pt x="1879" y="2049"/>
                  </a:lnTo>
                  <a:lnTo>
                    <a:pt x="1866" y="2054"/>
                  </a:lnTo>
                  <a:lnTo>
                    <a:pt x="1846" y="2054"/>
                  </a:lnTo>
                  <a:lnTo>
                    <a:pt x="1822" y="2057"/>
                  </a:lnTo>
                  <a:lnTo>
                    <a:pt x="1756" y="2055"/>
                  </a:lnTo>
                  <a:lnTo>
                    <a:pt x="1738" y="2055"/>
                  </a:lnTo>
                  <a:lnTo>
                    <a:pt x="1709" y="2049"/>
                  </a:lnTo>
                  <a:lnTo>
                    <a:pt x="1660" y="2038"/>
                  </a:lnTo>
                  <a:lnTo>
                    <a:pt x="1621" y="2027"/>
                  </a:lnTo>
                  <a:lnTo>
                    <a:pt x="1581" y="2004"/>
                  </a:lnTo>
                  <a:lnTo>
                    <a:pt x="1548" y="1975"/>
                  </a:lnTo>
                  <a:lnTo>
                    <a:pt x="1523" y="1946"/>
                  </a:lnTo>
                  <a:lnTo>
                    <a:pt x="1513" y="1923"/>
                  </a:lnTo>
                  <a:lnTo>
                    <a:pt x="1509" y="1917"/>
                  </a:lnTo>
                  <a:lnTo>
                    <a:pt x="1508" y="1904"/>
                  </a:lnTo>
                  <a:lnTo>
                    <a:pt x="1463" y="1875"/>
                  </a:lnTo>
                  <a:lnTo>
                    <a:pt x="1414" y="1838"/>
                  </a:lnTo>
                  <a:lnTo>
                    <a:pt x="1389" y="1817"/>
                  </a:lnTo>
                  <a:lnTo>
                    <a:pt x="1388" y="1812"/>
                  </a:lnTo>
                  <a:lnTo>
                    <a:pt x="1353" y="1770"/>
                  </a:lnTo>
                  <a:lnTo>
                    <a:pt x="1321" y="1718"/>
                  </a:lnTo>
                  <a:lnTo>
                    <a:pt x="1319" y="1717"/>
                  </a:lnTo>
                  <a:lnTo>
                    <a:pt x="1307" y="1826"/>
                  </a:lnTo>
                  <a:lnTo>
                    <a:pt x="1297" y="1860"/>
                  </a:lnTo>
                  <a:lnTo>
                    <a:pt x="1267" y="1923"/>
                  </a:lnTo>
                  <a:lnTo>
                    <a:pt x="1243" y="1962"/>
                  </a:lnTo>
                  <a:lnTo>
                    <a:pt x="1185" y="2030"/>
                  </a:lnTo>
                  <a:lnTo>
                    <a:pt x="1134" y="2074"/>
                  </a:lnTo>
                  <a:lnTo>
                    <a:pt x="1095" y="2099"/>
                  </a:lnTo>
                  <a:lnTo>
                    <a:pt x="1047" y="2125"/>
                  </a:lnTo>
                  <a:lnTo>
                    <a:pt x="1000" y="2147"/>
                  </a:lnTo>
                  <a:lnTo>
                    <a:pt x="973" y="2161"/>
                  </a:lnTo>
                  <a:lnTo>
                    <a:pt x="932" y="2183"/>
                  </a:lnTo>
                  <a:lnTo>
                    <a:pt x="908" y="2193"/>
                  </a:lnTo>
                  <a:lnTo>
                    <a:pt x="887" y="2193"/>
                  </a:lnTo>
                  <a:lnTo>
                    <a:pt x="882" y="2185"/>
                  </a:lnTo>
                  <a:lnTo>
                    <a:pt x="891" y="2155"/>
                  </a:lnTo>
                  <a:lnTo>
                    <a:pt x="899" y="2136"/>
                  </a:lnTo>
                  <a:lnTo>
                    <a:pt x="903" y="2118"/>
                  </a:lnTo>
                  <a:lnTo>
                    <a:pt x="909" y="2055"/>
                  </a:lnTo>
                  <a:lnTo>
                    <a:pt x="909" y="2037"/>
                  </a:lnTo>
                  <a:lnTo>
                    <a:pt x="912" y="2027"/>
                  </a:lnTo>
                  <a:lnTo>
                    <a:pt x="902" y="1971"/>
                  </a:lnTo>
                  <a:lnTo>
                    <a:pt x="902" y="1965"/>
                  </a:lnTo>
                  <a:lnTo>
                    <a:pt x="898" y="1949"/>
                  </a:lnTo>
                  <a:lnTo>
                    <a:pt x="894" y="1945"/>
                  </a:lnTo>
                  <a:lnTo>
                    <a:pt x="894" y="1938"/>
                  </a:lnTo>
                  <a:lnTo>
                    <a:pt x="891" y="1931"/>
                  </a:lnTo>
                  <a:lnTo>
                    <a:pt x="894" y="1928"/>
                  </a:lnTo>
                  <a:lnTo>
                    <a:pt x="881" y="1870"/>
                  </a:lnTo>
                  <a:lnTo>
                    <a:pt x="882" y="1826"/>
                  </a:lnTo>
                  <a:lnTo>
                    <a:pt x="884" y="1810"/>
                  </a:lnTo>
                  <a:lnTo>
                    <a:pt x="895" y="1761"/>
                  </a:lnTo>
                  <a:lnTo>
                    <a:pt x="910" y="1731"/>
                  </a:lnTo>
                  <a:lnTo>
                    <a:pt x="910" y="1724"/>
                  </a:lnTo>
                  <a:lnTo>
                    <a:pt x="918" y="1713"/>
                  </a:lnTo>
                  <a:lnTo>
                    <a:pt x="932" y="1680"/>
                  </a:lnTo>
                  <a:lnTo>
                    <a:pt x="960" y="1651"/>
                  </a:lnTo>
                  <a:lnTo>
                    <a:pt x="965" y="1649"/>
                  </a:lnTo>
                  <a:lnTo>
                    <a:pt x="957" y="1645"/>
                  </a:lnTo>
                  <a:lnTo>
                    <a:pt x="928" y="1641"/>
                  </a:lnTo>
                  <a:lnTo>
                    <a:pt x="908" y="1636"/>
                  </a:lnTo>
                  <a:lnTo>
                    <a:pt x="874" y="1638"/>
                  </a:lnTo>
                  <a:lnTo>
                    <a:pt x="864" y="1645"/>
                  </a:lnTo>
                  <a:lnTo>
                    <a:pt x="840" y="1666"/>
                  </a:lnTo>
                  <a:lnTo>
                    <a:pt x="834" y="1666"/>
                  </a:lnTo>
                  <a:lnTo>
                    <a:pt x="830" y="1659"/>
                  </a:lnTo>
                  <a:lnTo>
                    <a:pt x="833" y="1637"/>
                  </a:lnTo>
                  <a:lnTo>
                    <a:pt x="830" y="1629"/>
                  </a:lnTo>
                  <a:lnTo>
                    <a:pt x="813" y="1638"/>
                  </a:lnTo>
                  <a:lnTo>
                    <a:pt x="775" y="1646"/>
                  </a:lnTo>
                  <a:lnTo>
                    <a:pt x="708" y="1649"/>
                  </a:lnTo>
                  <a:lnTo>
                    <a:pt x="690" y="1645"/>
                  </a:lnTo>
                  <a:lnTo>
                    <a:pt x="656" y="1640"/>
                  </a:lnTo>
                  <a:lnTo>
                    <a:pt x="648" y="1641"/>
                  </a:lnTo>
                  <a:lnTo>
                    <a:pt x="640" y="1657"/>
                  </a:lnTo>
                  <a:lnTo>
                    <a:pt x="623" y="1690"/>
                  </a:lnTo>
                  <a:lnTo>
                    <a:pt x="608" y="1718"/>
                  </a:lnTo>
                  <a:lnTo>
                    <a:pt x="608" y="1734"/>
                  </a:lnTo>
                  <a:lnTo>
                    <a:pt x="614" y="1756"/>
                  </a:lnTo>
                  <a:lnTo>
                    <a:pt x="614" y="1761"/>
                  </a:lnTo>
                  <a:lnTo>
                    <a:pt x="609" y="1766"/>
                  </a:lnTo>
                  <a:lnTo>
                    <a:pt x="598" y="1764"/>
                  </a:lnTo>
                  <a:lnTo>
                    <a:pt x="574" y="1768"/>
                  </a:lnTo>
                  <a:lnTo>
                    <a:pt x="558" y="1775"/>
                  </a:lnTo>
                  <a:lnTo>
                    <a:pt x="548" y="1787"/>
                  </a:lnTo>
                  <a:lnTo>
                    <a:pt x="544" y="1797"/>
                  </a:lnTo>
                  <a:lnTo>
                    <a:pt x="491" y="1838"/>
                  </a:lnTo>
                  <a:lnTo>
                    <a:pt x="457" y="1848"/>
                  </a:lnTo>
                  <a:lnTo>
                    <a:pt x="442" y="1848"/>
                  </a:lnTo>
                  <a:lnTo>
                    <a:pt x="417" y="1854"/>
                  </a:lnTo>
                  <a:lnTo>
                    <a:pt x="398" y="1861"/>
                  </a:lnTo>
                  <a:lnTo>
                    <a:pt x="386" y="1869"/>
                  </a:lnTo>
                  <a:lnTo>
                    <a:pt x="377" y="1883"/>
                  </a:lnTo>
                  <a:lnTo>
                    <a:pt x="375" y="1904"/>
                  </a:lnTo>
                  <a:lnTo>
                    <a:pt x="367" y="1912"/>
                  </a:lnTo>
                  <a:lnTo>
                    <a:pt x="353" y="1901"/>
                  </a:lnTo>
                  <a:lnTo>
                    <a:pt x="335" y="1873"/>
                  </a:lnTo>
                  <a:lnTo>
                    <a:pt x="320" y="1865"/>
                  </a:lnTo>
                  <a:lnTo>
                    <a:pt x="291" y="1864"/>
                  </a:lnTo>
                  <a:lnTo>
                    <a:pt x="269" y="1860"/>
                  </a:lnTo>
                  <a:lnTo>
                    <a:pt x="245" y="1852"/>
                  </a:lnTo>
                  <a:lnTo>
                    <a:pt x="222" y="1840"/>
                  </a:lnTo>
                  <a:lnTo>
                    <a:pt x="209" y="1823"/>
                  </a:lnTo>
                  <a:lnTo>
                    <a:pt x="190" y="1812"/>
                  </a:lnTo>
                  <a:lnTo>
                    <a:pt x="152" y="1814"/>
                  </a:lnTo>
                  <a:lnTo>
                    <a:pt x="133" y="1821"/>
                  </a:lnTo>
                  <a:lnTo>
                    <a:pt x="126" y="1823"/>
                  </a:lnTo>
                  <a:lnTo>
                    <a:pt x="119" y="1822"/>
                  </a:lnTo>
                  <a:lnTo>
                    <a:pt x="117" y="1817"/>
                  </a:lnTo>
                  <a:lnTo>
                    <a:pt x="123" y="1802"/>
                  </a:lnTo>
                  <a:lnTo>
                    <a:pt x="136" y="1765"/>
                  </a:lnTo>
                  <a:lnTo>
                    <a:pt x="134" y="1752"/>
                  </a:lnTo>
                  <a:lnTo>
                    <a:pt x="100" y="1714"/>
                  </a:lnTo>
                  <a:lnTo>
                    <a:pt x="80" y="1675"/>
                  </a:lnTo>
                  <a:lnTo>
                    <a:pt x="61" y="1626"/>
                  </a:lnTo>
                  <a:lnTo>
                    <a:pt x="46" y="1591"/>
                  </a:lnTo>
                  <a:lnTo>
                    <a:pt x="37" y="1583"/>
                  </a:lnTo>
                  <a:lnTo>
                    <a:pt x="22" y="1578"/>
                  </a:lnTo>
                  <a:lnTo>
                    <a:pt x="4" y="1578"/>
                  </a:lnTo>
                  <a:lnTo>
                    <a:pt x="0" y="1571"/>
                  </a:lnTo>
                  <a:lnTo>
                    <a:pt x="1" y="1566"/>
                  </a:lnTo>
                  <a:lnTo>
                    <a:pt x="30" y="1529"/>
                  </a:lnTo>
                  <a:lnTo>
                    <a:pt x="46" y="1498"/>
                  </a:lnTo>
                  <a:lnTo>
                    <a:pt x="51" y="1479"/>
                  </a:lnTo>
                  <a:lnTo>
                    <a:pt x="56" y="1460"/>
                  </a:lnTo>
                  <a:lnTo>
                    <a:pt x="61" y="1441"/>
                  </a:lnTo>
                  <a:lnTo>
                    <a:pt x="57" y="1420"/>
                  </a:lnTo>
                  <a:lnTo>
                    <a:pt x="47" y="1400"/>
                  </a:lnTo>
                  <a:lnTo>
                    <a:pt x="50" y="1391"/>
                  </a:lnTo>
                  <a:lnTo>
                    <a:pt x="61" y="1391"/>
                  </a:lnTo>
                  <a:lnTo>
                    <a:pt x="68" y="1394"/>
                  </a:lnTo>
                  <a:lnTo>
                    <a:pt x="88" y="1391"/>
                  </a:lnTo>
                  <a:lnTo>
                    <a:pt x="106" y="1376"/>
                  </a:lnTo>
                  <a:lnTo>
                    <a:pt x="134" y="1346"/>
                  </a:lnTo>
                  <a:lnTo>
                    <a:pt x="184" y="1314"/>
                  </a:lnTo>
                  <a:lnTo>
                    <a:pt x="238" y="1286"/>
                  </a:lnTo>
                  <a:lnTo>
                    <a:pt x="241" y="1284"/>
                  </a:lnTo>
                  <a:lnTo>
                    <a:pt x="227" y="1253"/>
                  </a:lnTo>
                  <a:lnTo>
                    <a:pt x="232" y="1246"/>
                  </a:lnTo>
                  <a:lnTo>
                    <a:pt x="242" y="1246"/>
                  </a:lnTo>
                  <a:lnTo>
                    <a:pt x="256" y="1253"/>
                  </a:lnTo>
                  <a:lnTo>
                    <a:pt x="271" y="1260"/>
                  </a:lnTo>
                  <a:lnTo>
                    <a:pt x="289" y="1263"/>
                  </a:lnTo>
                  <a:lnTo>
                    <a:pt x="347" y="1261"/>
                  </a:lnTo>
                  <a:lnTo>
                    <a:pt x="364" y="1212"/>
                  </a:lnTo>
                  <a:lnTo>
                    <a:pt x="380" y="1166"/>
                  </a:lnTo>
                  <a:lnTo>
                    <a:pt x="384" y="1161"/>
                  </a:lnTo>
                  <a:lnTo>
                    <a:pt x="384" y="1156"/>
                  </a:lnTo>
                  <a:lnTo>
                    <a:pt x="417" y="1081"/>
                  </a:lnTo>
                  <a:lnTo>
                    <a:pt x="429" y="1056"/>
                  </a:lnTo>
                  <a:lnTo>
                    <a:pt x="447" y="1023"/>
                  </a:lnTo>
                  <a:lnTo>
                    <a:pt x="463" y="993"/>
                  </a:lnTo>
                  <a:lnTo>
                    <a:pt x="469" y="972"/>
                  </a:lnTo>
                  <a:lnTo>
                    <a:pt x="465" y="961"/>
                  </a:lnTo>
                  <a:lnTo>
                    <a:pt x="457" y="956"/>
                  </a:lnTo>
                  <a:lnTo>
                    <a:pt x="429" y="959"/>
                  </a:lnTo>
                  <a:lnTo>
                    <a:pt x="410" y="963"/>
                  </a:lnTo>
                  <a:lnTo>
                    <a:pt x="366" y="988"/>
                  </a:lnTo>
                  <a:lnTo>
                    <a:pt x="333" y="1006"/>
                  </a:lnTo>
                  <a:lnTo>
                    <a:pt x="319" y="1011"/>
                  </a:lnTo>
                  <a:lnTo>
                    <a:pt x="275" y="1036"/>
                  </a:lnTo>
                  <a:lnTo>
                    <a:pt x="245" y="1062"/>
                  </a:lnTo>
                  <a:lnTo>
                    <a:pt x="207" y="1105"/>
                  </a:lnTo>
                  <a:lnTo>
                    <a:pt x="147" y="1161"/>
                  </a:lnTo>
                  <a:lnTo>
                    <a:pt x="118" y="1176"/>
                  </a:lnTo>
                  <a:lnTo>
                    <a:pt x="108" y="1171"/>
                  </a:lnTo>
                  <a:lnTo>
                    <a:pt x="99" y="1158"/>
                  </a:lnTo>
                  <a:lnTo>
                    <a:pt x="95" y="1146"/>
                  </a:lnTo>
                  <a:lnTo>
                    <a:pt x="95" y="1119"/>
                  </a:lnTo>
                  <a:lnTo>
                    <a:pt x="106" y="1080"/>
                  </a:lnTo>
                  <a:lnTo>
                    <a:pt x="124" y="1070"/>
                  </a:lnTo>
                  <a:lnTo>
                    <a:pt x="151" y="1061"/>
                  </a:lnTo>
                  <a:lnTo>
                    <a:pt x="184" y="1036"/>
                  </a:lnTo>
                  <a:lnTo>
                    <a:pt x="260" y="967"/>
                  </a:lnTo>
                  <a:lnTo>
                    <a:pt x="301" y="937"/>
                  </a:lnTo>
                  <a:lnTo>
                    <a:pt x="328" y="924"/>
                  </a:lnTo>
                  <a:lnTo>
                    <a:pt x="342" y="922"/>
                  </a:lnTo>
                  <a:lnTo>
                    <a:pt x="380" y="905"/>
                  </a:lnTo>
                  <a:lnTo>
                    <a:pt x="394" y="904"/>
                  </a:lnTo>
                  <a:lnTo>
                    <a:pt x="417" y="895"/>
                  </a:lnTo>
                  <a:lnTo>
                    <a:pt x="424" y="895"/>
                  </a:lnTo>
                  <a:lnTo>
                    <a:pt x="463" y="886"/>
                  </a:lnTo>
                  <a:lnTo>
                    <a:pt x="484" y="881"/>
                  </a:lnTo>
                  <a:lnTo>
                    <a:pt x="486" y="879"/>
                  </a:lnTo>
                  <a:lnTo>
                    <a:pt x="520" y="875"/>
                  </a:lnTo>
                  <a:lnTo>
                    <a:pt x="537" y="867"/>
                  </a:lnTo>
                  <a:lnTo>
                    <a:pt x="565" y="857"/>
                  </a:lnTo>
                  <a:lnTo>
                    <a:pt x="581" y="848"/>
                  </a:lnTo>
                  <a:lnTo>
                    <a:pt x="665" y="813"/>
                  </a:lnTo>
                  <a:lnTo>
                    <a:pt x="719" y="784"/>
                  </a:lnTo>
                  <a:lnTo>
                    <a:pt x="736" y="779"/>
                  </a:lnTo>
                  <a:lnTo>
                    <a:pt x="776" y="762"/>
                  </a:lnTo>
                  <a:lnTo>
                    <a:pt x="798" y="751"/>
                  </a:lnTo>
                  <a:lnTo>
                    <a:pt x="827" y="737"/>
                  </a:lnTo>
                  <a:lnTo>
                    <a:pt x="839" y="728"/>
                  </a:lnTo>
                  <a:lnTo>
                    <a:pt x="855" y="720"/>
                  </a:lnTo>
                  <a:lnTo>
                    <a:pt x="958" y="647"/>
                  </a:lnTo>
                  <a:lnTo>
                    <a:pt x="977" y="627"/>
                  </a:lnTo>
                  <a:lnTo>
                    <a:pt x="989" y="608"/>
                  </a:lnTo>
                  <a:lnTo>
                    <a:pt x="989" y="579"/>
                  </a:lnTo>
                  <a:lnTo>
                    <a:pt x="976" y="533"/>
                  </a:lnTo>
                  <a:lnTo>
                    <a:pt x="958" y="499"/>
                  </a:lnTo>
                  <a:lnTo>
                    <a:pt x="946" y="481"/>
                  </a:lnTo>
                  <a:lnTo>
                    <a:pt x="913" y="457"/>
                  </a:lnTo>
                  <a:lnTo>
                    <a:pt x="870" y="437"/>
                  </a:lnTo>
                  <a:lnTo>
                    <a:pt x="846" y="426"/>
                  </a:lnTo>
                  <a:lnTo>
                    <a:pt x="832" y="423"/>
                  </a:lnTo>
                  <a:lnTo>
                    <a:pt x="827" y="419"/>
                  </a:lnTo>
                  <a:lnTo>
                    <a:pt x="826" y="419"/>
                  </a:lnTo>
                  <a:lnTo>
                    <a:pt x="826" y="426"/>
                  </a:lnTo>
                  <a:lnTo>
                    <a:pt x="834" y="439"/>
                  </a:lnTo>
                  <a:lnTo>
                    <a:pt x="840" y="480"/>
                  </a:lnTo>
                  <a:lnTo>
                    <a:pt x="837" y="487"/>
                  </a:lnTo>
                  <a:lnTo>
                    <a:pt x="837" y="499"/>
                  </a:lnTo>
                  <a:lnTo>
                    <a:pt x="834" y="513"/>
                  </a:lnTo>
                  <a:lnTo>
                    <a:pt x="827" y="527"/>
                  </a:lnTo>
                  <a:lnTo>
                    <a:pt x="823" y="543"/>
                  </a:lnTo>
                  <a:lnTo>
                    <a:pt x="812" y="563"/>
                  </a:lnTo>
                  <a:lnTo>
                    <a:pt x="795" y="588"/>
                  </a:lnTo>
                  <a:lnTo>
                    <a:pt x="789" y="615"/>
                  </a:lnTo>
                  <a:lnTo>
                    <a:pt x="788" y="643"/>
                  </a:lnTo>
                  <a:lnTo>
                    <a:pt x="795" y="653"/>
                  </a:lnTo>
                  <a:lnTo>
                    <a:pt x="794" y="665"/>
                  </a:lnTo>
                  <a:lnTo>
                    <a:pt x="791" y="667"/>
                  </a:lnTo>
                  <a:lnTo>
                    <a:pt x="771" y="671"/>
                  </a:lnTo>
                  <a:lnTo>
                    <a:pt x="750" y="681"/>
                  </a:lnTo>
                  <a:lnTo>
                    <a:pt x="713" y="704"/>
                  </a:lnTo>
                  <a:lnTo>
                    <a:pt x="685" y="734"/>
                  </a:lnTo>
                  <a:lnTo>
                    <a:pt x="685" y="747"/>
                  </a:lnTo>
                  <a:lnTo>
                    <a:pt x="694" y="760"/>
                  </a:lnTo>
                  <a:lnTo>
                    <a:pt x="691" y="764"/>
                  </a:lnTo>
                  <a:lnTo>
                    <a:pt x="689" y="767"/>
                  </a:lnTo>
                  <a:lnTo>
                    <a:pt x="661" y="760"/>
                  </a:lnTo>
                  <a:lnTo>
                    <a:pt x="658" y="757"/>
                  </a:lnTo>
                  <a:lnTo>
                    <a:pt x="622" y="752"/>
                  </a:lnTo>
                  <a:lnTo>
                    <a:pt x="598" y="758"/>
                  </a:lnTo>
                  <a:lnTo>
                    <a:pt x="561" y="779"/>
                  </a:lnTo>
                  <a:lnTo>
                    <a:pt x="553" y="795"/>
                  </a:lnTo>
                  <a:lnTo>
                    <a:pt x="552" y="828"/>
                  </a:lnTo>
                  <a:lnTo>
                    <a:pt x="543" y="832"/>
                  </a:lnTo>
                  <a:lnTo>
                    <a:pt x="533" y="822"/>
                  </a:lnTo>
                  <a:lnTo>
                    <a:pt x="532" y="815"/>
                  </a:lnTo>
                  <a:lnTo>
                    <a:pt x="498" y="790"/>
                  </a:lnTo>
                  <a:lnTo>
                    <a:pt x="485" y="789"/>
                  </a:lnTo>
                  <a:lnTo>
                    <a:pt x="471" y="784"/>
                  </a:lnTo>
                  <a:lnTo>
                    <a:pt x="381" y="786"/>
                  </a:lnTo>
                  <a:lnTo>
                    <a:pt x="366" y="799"/>
                  </a:lnTo>
                  <a:lnTo>
                    <a:pt x="348" y="825"/>
                  </a:lnTo>
                  <a:lnTo>
                    <a:pt x="341" y="825"/>
                  </a:lnTo>
                  <a:lnTo>
                    <a:pt x="341" y="805"/>
                  </a:lnTo>
                  <a:lnTo>
                    <a:pt x="343" y="789"/>
                  </a:lnTo>
                  <a:lnTo>
                    <a:pt x="338" y="767"/>
                  </a:lnTo>
                  <a:lnTo>
                    <a:pt x="304" y="741"/>
                  </a:lnTo>
                  <a:lnTo>
                    <a:pt x="282" y="728"/>
                  </a:lnTo>
                  <a:lnTo>
                    <a:pt x="271" y="722"/>
                  </a:lnTo>
                  <a:lnTo>
                    <a:pt x="251" y="715"/>
                  </a:lnTo>
                  <a:lnTo>
                    <a:pt x="222" y="724"/>
                  </a:lnTo>
                  <a:lnTo>
                    <a:pt x="194" y="749"/>
                  </a:lnTo>
                  <a:lnTo>
                    <a:pt x="188" y="747"/>
                  </a:lnTo>
                  <a:lnTo>
                    <a:pt x="184" y="741"/>
                  </a:lnTo>
                  <a:lnTo>
                    <a:pt x="193" y="700"/>
                  </a:lnTo>
                  <a:lnTo>
                    <a:pt x="193" y="672"/>
                  </a:lnTo>
                  <a:lnTo>
                    <a:pt x="177" y="655"/>
                  </a:lnTo>
                  <a:lnTo>
                    <a:pt x="162" y="623"/>
                  </a:lnTo>
                  <a:lnTo>
                    <a:pt x="143" y="568"/>
                  </a:lnTo>
                  <a:lnTo>
                    <a:pt x="109" y="538"/>
                  </a:lnTo>
                  <a:lnTo>
                    <a:pt x="91" y="529"/>
                  </a:lnTo>
                  <a:lnTo>
                    <a:pt x="84" y="533"/>
                  </a:lnTo>
                  <a:lnTo>
                    <a:pt x="72" y="530"/>
                  </a:lnTo>
                  <a:lnTo>
                    <a:pt x="68" y="520"/>
                  </a:lnTo>
                  <a:lnTo>
                    <a:pt x="89" y="506"/>
                  </a:lnTo>
                  <a:lnTo>
                    <a:pt x="105" y="480"/>
                  </a:lnTo>
                  <a:lnTo>
                    <a:pt x="115" y="444"/>
                  </a:lnTo>
                  <a:lnTo>
                    <a:pt x="113" y="418"/>
                  </a:lnTo>
                  <a:lnTo>
                    <a:pt x="108" y="408"/>
                  </a:lnTo>
                  <a:lnTo>
                    <a:pt x="94" y="394"/>
                  </a:lnTo>
                  <a:lnTo>
                    <a:pt x="79" y="396"/>
                  </a:lnTo>
                  <a:lnTo>
                    <a:pt x="72" y="390"/>
                  </a:lnTo>
                  <a:lnTo>
                    <a:pt x="72" y="378"/>
                  </a:lnTo>
                  <a:lnTo>
                    <a:pt x="86" y="368"/>
                  </a:lnTo>
                  <a:lnTo>
                    <a:pt x="99" y="343"/>
                  </a:lnTo>
                  <a:lnTo>
                    <a:pt x="114" y="328"/>
                  </a:lnTo>
                  <a:lnTo>
                    <a:pt x="129" y="300"/>
                  </a:lnTo>
                  <a:lnTo>
                    <a:pt x="133" y="269"/>
                  </a:lnTo>
                  <a:lnTo>
                    <a:pt x="126" y="246"/>
                  </a:lnTo>
                  <a:lnTo>
                    <a:pt x="106" y="232"/>
                  </a:lnTo>
                  <a:lnTo>
                    <a:pt x="94" y="230"/>
                  </a:lnTo>
                  <a:lnTo>
                    <a:pt x="90" y="223"/>
                  </a:lnTo>
                  <a:lnTo>
                    <a:pt x="91" y="214"/>
                  </a:lnTo>
                  <a:lnTo>
                    <a:pt x="95" y="211"/>
                  </a:lnTo>
                  <a:lnTo>
                    <a:pt x="104" y="211"/>
                  </a:lnTo>
                  <a:lnTo>
                    <a:pt x="109" y="215"/>
                  </a:lnTo>
                  <a:lnTo>
                    <a:pt x="138" y="215"/>
                  </a:lnTo>
                  <a:lnTo>
                    <a:pt x="159" y="209"/>
                  </a:lnTo>
                  <a:lnTo>
                    <a:pt x="188" y="177"/>
                  </a:lnTo>
                  <a:lnTo>
                    <a:pt x="214" y="157"/>
                  </a:lnTo>
                  <a:lnTo>
                    <a:pt x="246" y="119"/>
                  </a:lnTo>
                  <a:lnTo>
                    <a:pt x="249" y="109"/>
                  </a:lnTo>
                  <a:lnTo>
                    <a:pt x="246" y="101"/>
                  </a:lnTo>
                  <a:lnTo>
                    <a:pt x="246" y="92"/>
                  </a:lnTo>
                  <a:lnTo>
                    <a:pt x="239" y="82"/>
                  </a:lnTo>
                  <a:lnTo>
                    <a:pt x="239" y="70"/>
                  </a:lnTo>
                  <a:lnTo>
                    <a:pt x="246" y="66"/>
                  </a:lnTo>
                  <a:lnTo>
                    <a:pt x="255" y="70"/>
                  </a:lnTo>
                  <a:lnTo>
                    <a:pt x="261" y="76"/>
                  </a:lnTo>
                  <a:lnTo>
                    <a:pt x="274" y="77"/>
                  </a:lnTo>
                  <a:lnTo>
                    <a:pt x="281" y="81"/>
                  </a:lnTo>
                  <a:lnTo>
                    <a:pt x="322" y="82"/>
                  </a:lnTo>
                  <a:lnTo>
                    <a:pt x="343" y="82"/>
                  </a:lnTo>
                  <a:lnTo>
                    <a:pt x="364" y="75"/>
                  </a:lnTo>
                  <a:lnTo>
                    <a:pt x="377" y="64"/>
                  </a:lnTo>
                  <a:lnTo>
                    <a:pt x="395" y="58"/>
                  </a:lnTo>
                  <a:lnTo>
                    <a:pt x="410" y="45"/>
                  </a:lnTo>
                  <a:lnTo>
                    <a:pt x="423" y="38"/>
                  </a:lnTo>
                  <a:lnTo>
                    <a:pt x="427" y="32"/>
                  </a:lnTo>
                  <a:lnTo>
                    <a:pt x="429" y="29"/>
                  </a:lnTo>
                  <a:lnTo>
                    <a:pt x="429" y="20"/>
                  </a:lnTo>
                  <a:lnTo>
                    <a:pt x="439" y="0"/>
                  </a:lnTo>
                  <a:lnTo>
                    <a:pt x="453" y="4"/>
                  </a:lnTo>
                  <a:lnTo>
                    <a:pt x="479" y="35"/>
                  </a:lnTo>
                  <a:close/>
                  <a:moveTo>
                    <a:pt x="1804" y="1609"/>
                  </a:moveTo>
                  <a:lnTo>
                    <a:pt x="1809" y="1614"/>
                  </a:lnTo>
                  <a:lnTo>
                    <a:pt x="1785" y="1609"/>
                  </a:lnTo>
                  <a:lnTo>
                    <a:pt x="1762" y="1611"/>
                  </a:lnTo>
                  <a:lnTo>
                    <a:pt x="1760" y="1612"/>
                  </a:lnTo>
                  <a:lnTo>
                    <a:pt x="1755" y="1612"/>
                  </a:lnTo>
                  <a:lnTo>
                    <a:pt x="1748" y="1589"/>
                  </a:lnTo>
                  <a:lnTo>
                    <a:pt x="1737" y="1567"/>
                  </a:lnTo>
                  <a:lnTo>
                    <a:pt x="1804" y="1608"/>
                  </a:lnTo>
                  <a:lnTo>
                    <a:pt x="1804" y="1609"/>
                  </a:lnTo>
                  <a:close/>
                  <a:moveTo>
                    <a:pt x="1479" y="1300"/>
                  </a:moveTo>
                  <a:lnTo>
                    <a:pt x="1503" y="1333"/>
                  </a:lnTo>
                  <a:lnTo>
                    <a:pt x="1518" y="1370"/>
                  </a:lnTo>
                  <a:lnTo>
                    <a:pt x="1570" y="1429"/>
                  </a:lnTo>
                  <a:lnTo>
                    <a:pt x="1572" y="1432"/>
                  </a:lnTo>
                  <a:lnTo>
                    <a:pt x="1565" y="1431"/>
                  </a:lnTo>
                  <a:lnTo>
                    <a:pt x="1519" y="1397"/>
                  </a:lnTo>
                  <a:lnTo>
                    <a:pt x="1510" y="1394"/>
                  </a:lnTo>
                  <a:lnTo>
                    <a:pt x="1503" y="1388"/>
                  </a:lnTo>
                  <a:lnTo>
                    <a:pt x="1479" y="1367"/>
                  </a:lnTo>
                  <a:lnTo>
                    <a:pt x="1462" y="1357"/>
                  </a:lnTo>
                  <a:lnTo>
                    <a:pt x="1451" y="1337"/>
                  </a:lnTo>
                  <a:lnTo>
                    <a:pt x="1445" y="1313"/>
                  </a:lnTo>
                  <a:lnTo>
                    <a:pt x="1450" y="1285"/>
                  </a:lnTo>
                  <a:lnTo>
                    <a:pt x="1461" y="1289"/>
                  </a:lnTo>
                  <a:lnTo>
                    <a:pt x="1479" y="1300"/>
                  </a:lnTo>
                  <a:close/>
                  <a:moveTo>
                    <a:pt x="536" y="1003"/>
                  </a:moveTo>
                  <a:lnTo>
                    <a:pt x="543" y="1014"/>
                  </a:lnTo>
                  <a:lnTo>
                    <a:pt x="543" y="1018"/>
                  </a:lnTo>
                  <a:lnTo>
                    <a:pt x="555" y="1034"/>
                  </a:lnTo>
                  <a:lnTo>
                    <a:pt x="569" y="1056"/>
                  </a:lnTo>
                  <a:lnTo>
                    <a:pt x="575" y="1065"/>
                  </a:lnTo>
                  <a:lnTo>
                    <a:pt x="614" y="1120"/>
                  </a:lnTo>
                  <a:lnTo>
                    <a:pt x="656" y="1169"/>
                  </a:lnTo>
                  <a:lnTo>
                    <a:pt x="677" y="1183"/>
                  </a:lnTo>
                  <a:lnTo>
                    <a:pt x="691" y="1187"/>
                  </a:lnTo>
                  <a:lnTo>
                    <a:pt x="705" y="1191"/>
                  </a:lnTo>
                  <a:lnTo>
                    <a:pt x="694" y="1212"/>
                  </a:lnTo>
                  <a:lnTo>
                    <a:pt x="677" y="1221"/>
                  </a:lnTo>
                  <a:lnTo>
                    <a:pt x="648" y="1245"/>
                  </a:lnTo>
                  <a:lnTo>
                    <a:pt x="650" y="1256"/>
                  </a:lnTo>
                  <a:lnTo>
                    <a:pt x="675" y="1274"/>
                  </a:lnTo>
                  <a:lnTo>
                    <a:pt x="679" y="1286"/>
                  </a:lnTo>
                  <a:lnTo>
                    <a:pt x="679" y="1305"/>
                  </a:lnTo>
                  <a:lnTo>
                    <a:pt x="661" y="1308"/>
                  </a:lnTo>
                  <a:lnTo>
                    <a:pt x="629" y="1326"/>
                  </a:lnTo>
                  <a:lnTo>
                    <a:pt x="612" y="1355"/>
                  </a:lnTo>
                  <a:lnTo>
                    <a:pt x="593" y="1375"/>
                  </a:lnTo>
                  <a:lnTo>
                    <a:pt x="582" y="1359"/>
                  </a:lnTo>
                  <a:lnTo>
                    <a:pt x="574" y="1349"/>
                  </a:lnTo>
                  <a:lnTo>
                    <a:pt x="579" y="1334"/>
                  </a:lnTo>
                  <a:lnTo>
                    <a:pt x="585" y="1319"/>
                  </a:lnTo>
                  <a:lnTo>
                    <a:pt x="582" y="1299"/>
                  </a:lnTo>
                  <a:lnTo>
                    <a:pt x="579" y="1293"/>
                  </a:lnTo>
                  <a:lnTo>
                    <a:pt x="572" y="1288"/>
                  </a:lnTo>
                  <a:lnTo>
                    <a:pt x="566" y="1289"/>
                  </a:lnTo>
                  <a:lnTo>
                    <a:pt x="555" y="1298"/>
                  </a:lnTo>
                  <a:lnTo>
                    <a:pt x="537" y="1300"/>
                  </a:lnTo>
                  <a:lnTo>
                    <a:pt x="515" y="1296"/>
                  </a:lnTo>
                  <a:lnTo>
                    <a:pt x="500" y="1288"/>
                  </a:lnTo>
                  <a:lnTo>
                    <a:pt x="462" y="1274"/>
                  </a:lnTo>
                  <a:lnTo>
                    <a:pt x="408" y="1271"/>
                  </a:lnTo>
                  <a:lnTo>
                    <a:pt x="415" y="1238"/>
                  </a:lnTo>
                  <a:lnTo>
                    <a:pt x="462" y="1114"/>
                  </a:lnTo>
                  <a:lnTo>
                    <a:pt x="476" y="1071"/>
                  </a:lnTo>
                  <a:lnTo>
                    <a:pt x="500" y="1029"/>
                  </a:lnTo>
                  <a:lnTo>
                    <a:pt x="513" y="1008"/>
                  </a:lnTo>
                  <a:lnTo>
                    <a:pt x="526" y="988"/>
                  </a:lnTo>
                  <a:lnTo>
                    <a:pt x="532" y="991"/>
                  </a:lnTo>
                  <a:lnTo>
                    <a:pt x="536" y="1003"/>
                  </a:lnTo>
                  <a:close/>
                  <a:moveTo>
                    <a:pt x="1082" y="976"/>
                  </a:moveTo>
                  <a:lnTo>
                    <a:pt x="1058" y="981"/>
                  </a:lnTo>
                  <a:lnTo>
                    <a:pt x="1055" y="984"/>
                  </a:lnTo>
                  <a:lnTo>
                    <a:pt x="1050" y="984"/>
                  </a:lnTo>
                  <a:lnTo>
                    <a:pt x="1045" y="961"/>
                  </a:lnTo>
                  <a:lnTo>
                    <a:pt x="1043" y="937"/>
                  </a:lnTo>
                  <a:lnTo>
                    <a:pt x="1076" y="971"/>
                  </a:lnTo>
                  <a:lnTo>
                    <a:pt x="1082" y="976"/>
                  </a:lnTo>
                  <a:close/>
                  <a:moveTo>
                    <a:pt x="1005" y="827"/>
                  </a:moveTo>
                  <a:lnTo>
                    <a:pt x="973" y="770"/>
                  </a:lnTo>
                  <a:lnTo>
                    <a:pt x="973" y="764"/>
                  </a:lnTo>
                  <a:lnTo>
                    <a:pt x="987" y="756"/>
                  </a:lnTo>
                  <a:lnTo>
                    <a:pt x="1000" y="751"/>
                  </a:lnTo>
                  <a:lnTo>
                    <a:pt x="1004" y="751"/>
                  </a:lnTo>
                  <a:lnTo>
                    <a:pt x="1005" y="827"/>
                  </a:lnTo>
                  <a:close/>
                  <a:moveTo>
                    <a:pt x="928" y="838"/>
                  </a:moveTo>
                  <a:lnTo>
                    <a:pt x="948" y="867"/>
                  </a:lnTo>
                  <a:lnTo>
                    <a:pt x="952" y="880"/>
                  </a:lnTo>
                  <a:lnTo>
                    <a:pt x="965" y="900"/>
                  </a:lnTo>
                  <a:lnTo>
                    <a:pt x="985" y="962"/>
                  </a:lnTo>
                  <a:lnTo>
                    <a:pt x="989" y="977"/>
                  </a:lnTo>
                  <a:lnTo>
                    <a:pt x="989" y="982"/>
                  </a:lnTo>
                  <a:lnTo>
                    <a:pt x="970" y="977"/>
                  </a:lnTo>
                  <a:lnTo>
                    <a:pt x="943" y="981"/>
                  </a:lnTo>
                  <a:lnTo>
                    <a:pt x="948" y="973"/>
                  </a:lnTo>
                  <a:lnTo>
                    <a:pt x="939" y="953"/>
                  </a:lnTo>
                  <a:lnTo>
                    <a:pt x="890" y="919"/>
                  </a:lnTo>
                  <a:lnTo>
                    <a:pt x="871" y="913"/>
                  </a:lnTo>
                  <a:lnTo>
                    <a:pt x="858" y="904"/>
                  </a:lnTo>
                  <a:lnTo>
                    <a:pt x="829" y="895"/>
                  </a:lnTo>
                  <a:lnTo>
                    <a:pt x="803" y="894"/>
                  </a:lnTo>
                  <a:lnTo>
                    <a:pt x="766" y="890"/>
                  </a:lnTo>
                  <a:lnTo>
                    <a:pt x="703" y="889"/>
                  </a:lnTo>
                  <a:lnTo>
                    <a:pt x="715" y="880"/>
                  </a:lnTo>
                  <a:lnTo>
                    <a:pt x="719" y="880"/>
                  </a:lnTo>
                  <a:lnTo>
                    <a:pt x="734" y="870"/>
                  </a:lnTo>
                  <a:lnTo>
                    <a:pt x="746" y="866"/>
                  </a:lnTo>
                  <a:lnTo>
                    <a:pt x="812" y="830"/>
                  </a:lnTo>
                  <a:lnTo>
                    <a:pt x="861" y="810"/>
                  </a:lnTo>
                  <a:lnTo>
                    <a:pt x="870" y="809"/>
                  </a:lnTo>
                  <a:lnTo>
                    <a:pt x="899" y="815"/>
                  </a:lnTo>
                  <a:lnTo>
                    <a:pt x="928" y="838"/>
                  </a:lnTo>
                  <a:close/>
                  <a:moveTo>
                    <a:pt x="1638" y="470"/>
                  </a:moveTo>
                  <a:lnTo>
                    <a:pt x="1648" y="506"/>
                  </a:lnTo>
                  <a:lnTo>
                    <a:pt x="1653" y="525"/>
                  </a:lnTo>
                  <a:lnTo>
                    <a:pt x="1653" y="546"/>
                  </a:lnTo>
                  <a:lnTo>
                    <a:pt x="1655" y="581"/>
                  </a:lnTo>
                  <a:lnTo>
                    <a:pt x="1653" y="608"/>
                  </a:lnTo>
                  <a:lnTo>
                    <a:pt x="1646" y="661"/>
                  </a:lnTo>
                  <a:lnTo>
                    <a:pt x="1643" y="663"/>
                  </a:lnTo>
                  <a:lnTo>
                    <a:pt x="1641" y="685"/>
                  </a:lnTo>
                  <a:lnTo>
                    <a:pt x="1634" y="711"/>
                  </a:lnTo>
                  <a:lnTo>
                    <a:pt x="1621" y="761"/>
                  </a:lnTo>
                  <a:lnTo>
                    <a:pt x="1612" y="787"/>
                  </a:lnTo>
                  <a:lnTo>
                    <a:pt x="1599" y="818"/>
                  </a:lnTo>
                  <a:lnTo>
                    <a:pt x="1567" y="877"/>
                  </a:lnTo>
                  <a:lnTo>
                    <a:pt x="1543" y="915"/>
                  </a:lnTo>
                  <a:lnTo>
                    <a:pt x="1514" y="963"/>
                  </a:lnTo>
                  <a:lnTo>
                    <a:pt x="1461" y="1029"/>
                  </a:lnTo>
                  <a:lnTo>
                    <a:pt x="1450" y="1036"/>
                  </a:lnTo>
                  <a:lnTo>
                    <a:pt x="1432" y="1052"/>
                  </a:lnTo>
                  <a:lnTo>
                    <a:pt x="1420" y="1056"/>
                  </a:lnTo>
                  <a:lnTo>
                    <a:pt x="1412" y="1056"/>
                  </a:lnTo>
                  <a:lnTo>
                    <a:pt x="1408" y="1051"/>
                  </a:lnTo>
                  <a:lnTo>
                    <a:pt x="1379" y="1034"/>
                  </a:lnTo>
                  <a:lnTo>
                    <a:pt x="1374" y="1029"/>
                  </a:lnTo>
                  <a:lnTo>
                    <a:pt x="1359" y="1017"/>
                  </a:lnTo>
                  <a:lnTo>
                    <a:pt x="1347" y="995"/>
                  </a:lnTo>
                  <a:lnTo>
                    <a:pt x="1333" y="938"/>
                  </a:lnTo>
                  <a:lnTo>
                    <a:pt x="1319" y="898"/>
                  </a:lnTo>
                  <a:lnTo>
                    <a:pt x="1310" y="875"/>
                  </a:lnTo>
                  <a:lnTo>
                    <a:pt x="1294" y="841"/>
                  </a:lnTo>
                  <a:lnTo>
                    <a:pt x="1277" y="819"/>
                  </a:lnTo>
                  <a:lnTo>
                    <a:pt x="1275" y="813"/>
                  </a:lnTo>
                  <a:lnTo>
                    <a:pt x="1270" y="810"/>
                  </a:lnTo>
                  <a:lnTo>
                    <a:pt x="1234" y="777"/>
                  </a:lnTo>
                  <a:lnTo>
                    <a:pt x="1213" y="764"/>
                  </a:lnTo>
                  <a:lnTo>
                    <a:pt x="1204" y="757"/>
                  </a:lnTo>
                  <a:lnTo>
                    <a:pt x="1193" y="751"/>
                  </a:lnTo>
                  <a:lnTo>
                    <a:pt x="1170" y="745"/>
                  </a:lnTo>
                  <a:lnTo>
                    <a:pt x="1147" y="741"/>
                  </a:lnTo>
                  <a:lnTo>
                    <a:pt x="1146" y="741"/>
                  </a:lnTo>
                  <a:lnTo>
                    <a:pt x="1143" y="738"/>
                  </a:lnTo>
                  <a:lnTo>
                    <a:pt x="1137" y="739"/>
                  </a:lnTo>
                  <a:lnTo>
                    <a:pt x="1110" y="733"/>
                  </a:lnTo>
                  <a:lnTo>
                    <a:pt x="1074" y="731"/>
                  </a:lnTo>
                  <a:lnTo>
                    <a:pt x="1053" y="731"/>
                  </a:lnTo>
                  <a:lnTo>
                    <a:pt x="1052" y="729"/>
                  </a:lnTo>
                  <a:lnTo>
                    <a:pt x="1085" y="714"/>
                  </a:lnTo>
                  <a:lnTo>
                    <a:pt x="1145" y="691"/>
                  </a:lnTo>
                  <a:lnTo>
                    <a:pt x="1165" y="689"/>
                  </a:lnTo>
                  <a:lnTo>
                    <a:pt x="1228" y="653"/>
                  </a:lnTo>
                  <a:lnTo>
                    <a:pt x="1247" y="646"/>
                  </a:lnTo>
                  <a:lnTo>
                    <a:pt x="1266" y="649"/>
                  </a:lnTo>
                  <a:lnTo>
                    <a:pt x="1283" y="649"/>
                  </a:lnTo>
                  <a:lnTo>
                    <a:pt x="1295" y="644"/>
                  </a:lnTo>
                  <a:lnTo>
                    <a:pt x="1308" y="627"/>
                  </a:lnTo>
                  <a:lnTo>
                    <a:pt x="1315" y="611"/>
                  </a:lnTo>
                  <a:lnTo>
                    <a:pt x="1333" y="595"/>
                  </a:lnTo>
                  <a:lnTo>
                    <a:pt x="1350" y="591"/>
                  </a:lnTo>
                  <a:lnTo>
                    <a:pt x="1379" y="577"/>
                  </a:lnTo>
                  <a:lnTo>
                    <a:pt x="1457" y="550"/>
                  </a:lnTo>
                  <a:lnTo>
                    <a:pt x="1512" y="524"/>
                  </a:lnTo>
                  <a:lnTo>
                    <a:pt x="1576" y="487"/>
                  </a:lnTo>
                  <a:lnTo>
                    <a:pt x="1600" y="472"/>
                  </a:lnTo>
                  <a:lnTo>
                    <a:pt x="1621" y="456"/>
                  </a:lnTo>
                  <a:lnTo>
                    <a:pt x="1633" y="459"/>
                  </a:lnTo>
                  <a:lnTo>
                    <a:pt x="1638" y="4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27"/>
            <p:cNvSpPr>
              <a:spLocks/>
            </p:cNvSpPr>
            <p:nvPr/>
          </p:nvSpPr>
          <p:spPr bwMode="auto">
            <a:xfrm>
              <a:off x="5621338" y="2665837"/>
              <a:ext cx="385762" cy="412750"/>
            </a:xfrm>
            <a:custGeom>
              <a:avLst/>
              <a:gdLst>
                <a:gd name="T0" fmla="*/ 491 w 728"/>
                <a:gd name="T1" fmla="*/ 67 h 779"/>
                <a:gd name="T2" fmla="*/ 503 w 728"/>
                <a:gd name="T3" fmla="*/ 48 h 779"/>
                <a:gd name="T4" fmla="*/ 551 w 728"/>
                <a:gd name="T5" fmla="*/ 96 h 779"/>
                <a:gd name="T6" fmla="*/ 625 w 728"/>
                <a:gd name="T7" fmla="*/ 144 h 779"/>
                <a:gd name="T8" fmla="*/ 652 w 728"/>
                <a:gd name="T9" fmla="*/ 183 h 779"/>
                <a:gd name="T10" fmla="*/ 657 w 728"/>
                <a:gd name="T11" fmla="*/ 216 h 779"/>
                <a:gd name="T12" fmla="*/ 685 w 728"/>
                <a:gd name="T13" fmla="*/ 266 h 779"/>
                <a:gd name="T14" fmla="*/ 714 w 728"/>
                <a:gd name="T15" fmla="*/ 276 h 779"/>
                <a:gd name="T16" fmla="*/ 644 w 728"/>
                <a:gd name="T17" fmla="*/ 339 h 779"/>
                <a:gd name="T18" fmla="*/ 599 w 728"/>
                <a:gd name="T19" fmla="*/ 318 h 779"/>
                <a:gd name="T20" fmla="*/ 542 w 728"/>
                <a:gd name="T21" fmla="*/ 243 h 779"/>
                <a:gd name="T22" fmla="*/ 531 w 728"/>
                <a:gd name="T23" fmla="*/ 250 h 779"/>
                <a:gd name="T24" fmla="*/ 590 w 728"/>
                <a:gd name="T25" fmla="*/ 321 h 779"/>
                <a:gd name="T26" fmla="*/ 574 w 728"/>
                <a:gd name="T27" fmla="*/ 365 h 779"/>
                <a:gd name="T28" fmla="*/ 575 w 728"/>
                <a:gd name="T29" fmla="*/ 393 h 779"/>
                <a:gd name="T30" fmla="*/ 564 w 728"/>
                <a:gd name="T31" fmla="*/ 428 h 779"/>
                <a:gd name="T32" fmla="*/ 456 w 728"/>
                <a:gd name="T33" fmla="*/ 520 h 779"/>
                <a:gd name="T34" fmla="*/ 265 w 728"/>
                <a:gd name="T35" fmla="*/ 585 h 779"/>
                <a:gd name="T36" fmla="*/ 114 w 728"/>
                <a:gd name="T37" fmla="*/ 573 h 779"/>
                <a:gd name="T38" fmla="*/ 80 w 728"/>
                <a:gd name="T39" fmla="*/ 563 h 779"/>
                <a:gd name="T40" fmla="*/ 95 w 728"/>
                <a:gd name="T41" fmla="*/ 611 h 779"/>
                <a:gd name="T42" fmla="*/ 204 w 728"/>
                <a:gd name="T43" fmla="*/ 680 h 779"/>
                <a:gd name="T44" fmla="*/ 283 w 728"/>
                <a:gd name="T45" fmla="*/ 704 h 779"/>
                <a:gd name="T46" fmla="*/ 332 w 728"/>
                <a:gd name="T47" fmla="*/ 713 h 779"/>
                <a:gd name="T48" fmla="*/ 497 w 728"/>
                <a:gd name="T49" fmla="*/ 685 h 779"/>
                <a:gd name="T50" fmla="*/ 615 w 728"/>
                <a:gd name="T51" fmla="*/ 594 h 779"/>
                <a:gd name="T52" fmla="*/ 649 w 728"/>
                <a:gd name="T53" fmla="*/ 523 h 779"/>
                <a:gd name="T54" fmla="*/ 644 w 728"/>
                <a:gd name="T55" fmla="*/ 438 h 779"/>
                <a:gd name="T56" fmla="*/ 602 w 728"/>
                <a:gd name="T57" fmla="*/ 387 h 779"/>
                <a:gd name="T58" fmla="*/ 687 w 728"/>
                <a:gd name="T59" fmla="*/ 389 h 779"/>
                <a:gd name="T60" fmla="*/ 726 w 728"/>
                <a:gd name="T61" fmla="*/ 425 h 779"/>
                <a:gd name="T62" fmla="*/ 717 w 728"/>
                <a:gd name="T63" fmla="*/ 508 h 779"/>
                <a:gd name="T64" fmla="*/ 679 w 728"/>
                <a:gd name="T65" fmla="*/ 587 h 779"/>
                <a:gd name="T66" fmla="*/ 679 w 728"/>
                <a:gd name="T67" fmla="*/ 636 h 779"/>
                <a:gd name="T68" fmla="*/ 625 w 728"/>
                <a:gd name="T69" fmla="*/ 662 h 779"/>
                <a:gd name="T70" fmla="*/ 574 w 728"/>
                <a:gd name="T71" fmla="*/ 714 h 779"/>
                <a:gd name="T72" fmla="*/ 514 w 728"/>
                <a:gd name="T73" fmla="*/ 720 h 779"/>
                <a:gd name="T74" fmla="*/ 478 w 728"/>
                <a:gd name="T75" fmla="*/ 734 h 779"/>
                <a:gd name="T76" fmla="*/ 441 w 728"/>
                <a:gd name="T77" fmla="*/ 779 h 779"/>
                <a:gd name="T78" fmla="*/ 386 w 728"/>
                <a:gd name="T79" fmla="*/ 753 h 779"/>
                <a:gd name="T80" fmla="*/ 274 w 728"/>
                <a:gd name="T81" fmla="*/ 755 h 779"/>
                <a:gd name="T82" fmla="*/ 241 w 728"/>
                <a:gd name="T83" fmla="*/ 724 h 779"/>
                <a:gd name="T84" fmla="*/ 200 w 728"/>
                <a:gd name="T85" fmla="*/ 696 h 779"/>
                <a:gd name="T86" fmla="*/ 142 w 728"/>
                <a:gd name="T87" fmla="*/ 684 h 779"/>
                <a:gd name="T88" fmla="*/ 109 w 728"/>
                <a:gd name="T89" fmla="*/ 699 h 779"/>
                <a:gd name="T90" fmla="*/ 107 w 728"/>
                <a:gd name="T91" fmla="*/ 637 h 779"/>
                <a:gd name="T92" fmla="*/ 78 w 728"/>
                <a:gd name="T93" fmla="*/ 587 h 779"/>
                <a:gd name="T94" fmla="*/ 47 w 728"/>
                <a:gd name="T95" fmla="*/ 529 h 779"/>
                <a:gd name="T96" fmla="*/ 4 w 728"/>
                <a:gd name="T97" fmla="*/ 494 h 779"/>
                <a:gd name="T98" fmla="*/ 28 w 728"/>
                <a:gd name="T99" fmla="*/ 397 h 779"/>
                <a:gd name="T100" fmla="*/ 23 w 728"/>
                <a:gd name="T101" fmla="*/ 377 h 779"/>
                <a:gd name="T102" fmla="*/ 0 w 728"/>
                <a:gd name="T103" fmla="*/ 359 h 779"/>
                <a:gd name="T104" fmla="*/ 43 w 728"/>
                <a:gd name="T105" fmla="*/ 287 h 779"/>
                <a:gd name="T106" fmla="*/ 38 w 728"/>
                <a:gd name="T107" fmla="*/ 213 h 779"/>
                <a:gd name="T108" fmla="*/ 89 w 728"/>
                <a:gd name="T109" fmla="*/ 183 h 779"/>
                <a:gd name="T110" fmla="*/ 165 w 728"/>
                <a:gd name="T111" fmla="*/ 100 h 779"/>
                <a:gd name="T112" fmla="*/ 198 w 728"/>
                <a:gd name="T113" fmla="*/ 76 h 779"/>
                <a:gd name="T114" fmla="*/ 255 w 728"/>
                <a:gd name="T115" fmla="*/ 77 h 779"/>
                <a:gd name="T116" fmla="*/ 322 w 728"/>
                <a:gd name="T117" fmla="*/ 38 h 779"/>
                <a:gd name="T118" fmla="*/ 379 w 728"/>
                <a:gd name="T119" fmla="*/ 30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28" h="779">
                  <a:moveTo>
                    <a:pt x="419" y="58"/>
                  </a:moveTo>
                  <a:lnTo>
                    <a:pt x="486" y="68"/>
                  </a:lnTo>
                  <a:lnTo>
                    <a:pt x="491" y="67"/>
                  </a:lnTo>
                  <a:lnTo>
                    <a:pt x="498" y="60"/>
                  </a:lnTo>
                  <a:lnTo>
                    <a:pt x="498" y="52"/>
                  </a:lnTo>
                  <a:lnTo>
                    <a:pt x="503" y="48"/>
                  </a:lnTo>
                  <a:lnTo>
                    <a:pt x="513" y="52"/>
                  </a:lnTo>
                  <a:lnTo>
                    <a:pt x="545" y="94"/>
                  </a:lnTo>
                  <a:lnTo>
                    <a:pt x="551" y="96"/>
                  </a:lnTo>
                  <a:lnTo>
                    <a:pt x="565" y="114"/>
                  </a:lnTo>
                  <a:lnTo>
                    <a:pt x="593" y="133"/>
                  </a:lnTo>
                  <a:lnTo>
                    <a:pt x="625" y="144"/>
                  </a:lnTo>
                  <a:lnTo>
                    <a:pt x="640" y="147"/>
                  </a:lnTo>
                  <a:lnTo>
                    <a:pt x="657" y="145"/>
                  </a:lnTo>
                  <a:lnTo>
                    <a:pt x="652" y="183"/>
                  </a:lnTo>
                  <a:lnTo>
                    <a:pt x="650" y="199"/>
                  </a:lnTo>
                  <a:lnTo>
                    <a:pt x="651" y="211"/>
                  </a:lnTo>
                  <a:lnTo>
                    <a:pt x="657" y="216"/>
                  </a:lnTo>
                  <a:lnTo>
                    <a:pt x="660" y="228"/>
                  </a:lnTo>
                  <a:lnTo>
                    <a:pt x="665" y="232"/>
                  </a:lnTo>
                  <a:lnTo>
                    <a:pt x="685" y="266"/>
                  </a:lnTo>
                  <a:lnTo>
                    <a:pt x="698" y="273"/>
                  </a:lnTo>
                  <a:lnTo>
                    <a:pt x="712" y="276"/>
                  </a:lnTo>
                  <a:lnTo>
                    <a:pt x="714" y="276"/>
                  </a:lnTo>
                  <a:lnTo>
                    <a:pt x="707" y="329"/>
                  </a:lnTo>
                  <a:lnTo>
                    <a:pt x="707" y="348"/>
                  </a:lnTo>
                  <a:lnTo>
                    <a:pt x="644" y="339"/>
                  </a:lnTo>
                  <a:lnTo>
                    <a:pt x="611" y="334"/>
                  </a:lnTo>
                  <a:lnTo>
                    <a:pt x="608" y="325"/>
                  </a:lnTo>
                  <a:lnTo>
                    <a:pt x="599" y="318"/>
                  </a:lnTo>
                  <a:lnTo>
                    <a:pt x="590" y="292"/>
                  </a:lnTo>
                  <a:lnTo>
                    <a:pt x="566" y="261"/>
                  </a:lnTo>
                  <a:lnTo>
                    <a:pt x="542" y="243"/>
                  </a:lnTo>
                  <a:lnTo>
                    <a:pt x="532" y="243"/>
                  </a:lnTo>
                  <a:lnTo>
                    <a:pt x="528" y="246"/>
                  </a:lnTo>
                  <a:lnTo>
                    <a:pt x="531" y="250"/>
                  </a:lnTo>
                  <a:lnTo>
                    <a:pt x="552" y="264"/>
                  </a:lnTo>
                  <a:lnTo>
                    <a:pt x="580" y="296"/>
                  </a:lnTo>
                  <a:lnTo>
                    <a:pt x="590" y="321"/>
                  </a:lnTo>
                  <a:lnTo>
                    <a:pt x="591" y="331"/>
                  </a:lnTo>
                  <a:lnTo>
                    <a:pt x="574" y="351"/>
                  </a:lnTo>
                  <a:lnTo>
                    <a:pt x="574" y="365"/>
                  </a:lnTo>
                  <a:lnTo>
                    <a:pt x="583" y="387"/>
                  </a:lnTo>
                  <a:lnTo>
                    <a:pt x="584" y="389"/>
                  </a:lnTo>
                  <a:lnTo>
                    <a:pt x="575" y="393"/>
                  </a:lnTo>
                  <a:lnTo>
                    <a:pt x="571" y="409"/>
                  </a:lnTo>
                  <a:lnTo>
                    <a:pt x="564" y="420"/>
                  </a:lnTo>
                  <a:lnTo>
                    <a:pt x="564" y="428"/>
                  </a:lnTo>
                  <a:lnTo>
                    <a:pt x="523" y="471"/>
                  </a:lnTo>
                  <a:lnTo>
                    <a:pt x="481" y="504"/>
                  </a:lnTo>
                  <a:lnTo>
                    <a:pt x="456" y="520"/>
                  </a:lnTo>
                  <a:lnTo>
                    <a:pt x="407" y="547"/>
                  </a:lnTo>
                  <a:lnTo>
                    <a:pt x="338" y="570"/>
                  </a:lnTo>
                  <a:lnTo>
                    <a:pt x="265" y="585"/>
                  </a:lnTo>
                  <a:lnTo>
                    <a:pt x="226" y="585"/>
                  </a:lnTo>
                  <a:lnTo>
                    <a:pt x="174" y="583"/>
                  </a:lnTo>
                  <a:lnTo>
                    <a:pt x="114" y="573"/>
                  </a:lnTo>
                  <a:lnTo>
                    <a:pt x="94" y="562"/>
                  </a:lnTo>
                  <a:lnTo>
                    <a:pt x="89" y="557"/>
                  </a:lnTo>
                  <a:lnTo>
                    <a:pt x="80" y="563"/>
                  </a:lnTo>
                  <a:lnTo>
                    <a:pt x="76" y="569"/>
                  </a:lnTo>
                  <a:lnTo>
                    <a:pt x="85" y="596"/>
                  </a:lnTo>
                  <a:lnTo>
                    <a:pt x="95" y="611"/>
                  </a:lnTo>
                  <a:lnTo>
                    <a:pt x="143" y="647"/>
                  </a:lnTo>
                  <a:lnTo>
                    <a:pt x="191" y="671"/>
                  </a:lnTo>
                  <a:lnTo>
                    <a:pt x="204" y="680"/>
                  </a:lnTo>
                  <a:lnTo>
                    <a:pt x="241" y="695"/>
                  </a:lnTo>
                  <a:lnTo>
                    <a:pt x="272" y="703"/>
                  </a:lnTo>
                  <a:lnTo>
                    <a:pt x="283" y="704"/>
                  </a:lnTo>
                  <a:lnTo>
                    <a:pt x="303" y="709"/>
                  </a:lnTo>
                  <a:lnTo>
                    <a:pt x="318" y="710"/>
                  </a:lnTo>
                  <a:lnTo>
                    <a:pt x="332" y="713"/>
                  </a:lnTo>
                  <a:lnTo>
                    <a:pt x="418" y="705"/>
                  </a:lnTo>
                  <a:lnTo>
                    <a:pt x="469" y="694"/>
                  </a:lnTo>
                  <a:lnTo>
                    <a:pt x="497" y="685"/>
                  </a:lnTo>
                  <a:lnTo>
                    <a:pt x="503" y="685"/>
                  </a:lnTo>
                  <a:lnTo>
                    <a:pt x="570" y="641"/>
                  </a:lnTo>
                  <a:lnTo>
                    <a:pt x="615" y="594"/>
                  </a:lnTo>
                  <a:lnTo>
                    <a:pt x="621" y="582"/>
                  </a:lnTo>
                  <a:lnTo>
                    <a:pt x="629" y="573"/>
                  </a:lnTo>
                  <a:lnTo>
                    <a:pt x="649" y="523"/>
                  </a:lnTo>
                  <a:lnTo>
                    <a:pt x="654" y="501"/>
                  </a:lnTo>
                  <a:lnTo>
                    <a:pt x="652" y="462"/>
                  </a:lnTo>
                  <a:lnTo>
                    <a:pt x="644" y="438"/>
                  </a:lnTo>
                  <a:lnTo>
                    <a:pt x="637" y="423"/>
                  </a:lnTo>
                  <a:lnTo>
                    <a:pt x="600" y="393"/>
                  </a:lnTo>
                  <a:lnTo>
                    <a:pt x="602" y="387"/>
                  </a:lnTo>
                  <a:lnTo>
                    <a:pt x="656" y="386"/>
                  </a:lnTo>
                  <a:lnTo>
                    <a:pt x="660" y="389"/>
                  </a:lnTo>
                  <a:lnTo>
                    <a:pt x="687" y="389"/>
                  </a:lnTo>
                  <a:lnTo>
                    <a:pt x="717" y="399"/>
                  </a:lnTo>
                  <a:lnTo>
                    <a:pt x="720" y="410"/>
                  </a:lnTo>
                  <a:lnTo>
                    <a:pt x="726" y="425"/>
                  </a:lnTo>
                  <a:lnTo>
                    <a:pt x="728" y="462"/>
                  </a:lnTo>
                  <a:lnTo>
                    <a:pt x="726" y="485"/>
                  </a:lnTo>
                  <a:lnTo>
                    <a:pt x="717" y="508"/>
                  </a:lnTo>
                  <a:lnTo>
                    <a:pt x="716" y="516"/>
                  </a:lnTo>
                  <a:lnTo>
                    <a:pt x="689" y="557"/>
                  </a:lnTo>
                  <a:lnTo>
                    <a:pt x="679" y="587"/>
                  </a:lnTo>
                  <a:lnTo>
                    <a:pt x="678" y="605"/>
                  </a:lnTo>
                  <a:lnTo>
                    <a:pt x="675" y="617"/>
                  </a:lnTo>
                  <a:lnTo>
                    <a:pt x="679" y="636"/>
                  </a:lnTo>
                  <a:lnTo>
                    <a:pt x="644" y="652"/>
                  </a:lnTo>
                  <a:lnTo>
                    <a:pt x="636" y="657"/>
                  </a:lnTo>
                  <a:lnTo>
                    <a:pt x="625" y="662"/>
                  </a:lnTo>
                  <a:lnTo>
                    <a:pt x="607" y="674"/>
                  </a:lnTo>
                  <a:lnTo>
                    <a:pt x="583" y="696"/>
                  </a:lnTo>
                  <a:lnTo>
                    <a:pt x="574" y="714"/>
                  </a:lnTo>
                  <a:lnTo>
                    <a:pt x="573" y="724"/>
                  </a:lnTo>
                  <a:lnTo>
                    <a:pt x="544" y="720"/>
                  </a:lnTo>
                  <a:lnTo>
                    <a:pt x="514" y="720"/>
                  </a:lnTo>
                  <a:lnTo>
                    <a:pt x="493" y="728"/>
                  </a:lnTo>
                  <a:lnTo>
                    <a:pt x="484" y="734"/>
                  </a:lnTo>
                  <a:lnTo>
                    <a:pt x="478" y="734"/>
                  </a:lnTo>
                  <a:lnTo>
                    <a:pt x="457" y="748"/>
                  </a:lnTo>
                  <a:lnTo>
                    <a:pt x="445" y="763"/>
                  </a:lnTo>
                  <a:lnTo>
                    <a:pt x="441" y="779"/>
                  </a:lnTo>
                  <a:lnTo>
                    <a:pt x="410" y="758"/>
                  </a:lnTo>
                  <a:lnTo>
                    <a:pt x="399" y="753"/>
                  </a:lnTo>
                  <a:lnTo>
                    <a:pt x="386" y="753"/>
                  </a:lnTo>
                  <a:lnTo>
                    <a:pt x="373" y="750"/>
                  </a:lnTo>
                  <a:lnTo>
                    <a:pt x="295" y="751"/>
                  </a:lnTo>
                  <a:lnTo>
                    <a:pt x="274" y="755"/>
                  </a:lnTo>
                  <a:lnTo>
                    <a:pt x="261" y="767"/>
                  </a:lnTo>
                  <a:lnTo>
                    <a:pt x="257" y="752"/>
                  </a:lnTo>
                  <a:lnTo>
                    <a:pt x="241" y="724"/>
                  </a:lnTo>
                  <a:lnTo>
                    <a:pt x="227" y="715"/>
                  </a:lnTo>
                  <a:lnTo>
                    <a:pt x="208" y="705"/>
                  </a:lnTo>
                  <a:lnTo>
                    <a:pt x="200" y="696"/>
                  </a:lnTo>
                  <a:lnTo>
                    <a:pt x="176" y="692"/>
                  </a:lnTo>
                  <a:lnTo>
                    <a:pt x="160" y="684"/>
                  </a:lnTo>
                  <a:lnTo>
                    <a:pt x="142" y="684"/>
                  </a:lnTo>
                  <a:lnTo>
                    <a:pt x="135" y="686"/>
                  </a:lnTo>
                  <a:lnTo>
                    <a:pt x="127" y="686"/>
                  </a:lnTo>
                  <a:lnTo>
                    <a:pt x="109" y="699"/>
                  </a:lnTo>
                  <a:lnTo>
                    <a:pt x="109" y="681"/>
                  </a:lnTo>
                  <a:lnTo>
                    <a:pt x="114" y="647"/>
                  </a:lnTo>
                  <a:lnTo>
                    <a:pt x="107" y="637"/>
                  </a:lnTo>
                  <a:lnTo>
                    <a:pt x="98" y="632"/>
                  </a:lnTo>
                  <a:lnTo>
                    <a:pt x="88" y="611"/>
                  </a:lnTo>
                  <a:lnTo>
                    <a:pt x="78" y="587"/>
                  </a:lnTo>
                  <a:lnTo>
                    <a:pt x="69" y="572"/>
                  </a:lnTo>
                  <a:lnTo>
                    <a:pt x="60" y="547"/>
                  </a:lnTo>
                  <a:lnTo>
                    <a:pt x="47" y="529"/>
                  </a:lnTo>
                  <a:lnTo>
                    <a:pt x="9" y="499"/>
                  </a:lnTo>
                  <a:lnTo>
                    <a:pt x="4" y="499"/>
                  </a:lnTo>
                  <a:lnTo>
                    <a:pt x="4" y="494"/>
                  </a:lnTo>
                  <a:lnTo>
                    <a:pt x="22" y="462"/>
                  </a:lnTo>
                  <a:lnTo>
                    <a:pt x="32" y="414"/>
                  </a:lnTo>
                  <a:lnTo>
                    <a:pt x="28" y="397"/>
                  </a:lnTo>
                  <a:lnTo>
                    <a:pt x="28" y="387"/>
                  </a:lnTo>
                  <a:lnTo>
                    <a:pt x="23" y="382"/>
                  </a:lnTo>
                  <a:lnTo>
                    <a:pt x="23" y="377"/>
                  </a:lnTo>
                  <a:lnTo>
                    <a:pt x="5" y="362"/>
                  </a:lnTo>
                  <a:lnTo>
                    <a:pt x="2" y="361"/>
                  </a:lnTo>
                  <a:lnTo>
                    <a:pt x="0" y="359"/>
                  </a:lnTo>
                  <a:lnTo>
                    <a:pt x="3" y="351"/>
                  </a:lnTo>
                  <a:lnTo>
                    <a:pt x="22" y="328"/>
                  </a:lnTo>
                  <a:lnTo>
                    <a:pt x="43" y="287"/>
                  </a:lnTo>
                  <a:lnTo>
                    <a:pt x="50" y="261"/>
                  </a:lnTo>
                  <a:lnTo>
                    <a:pt x="47" y="232"/>
                  </a:lnTo>
                  <a:lnTo>
                    <a:pt x="38" y="213"/>
                  </a:lnTo>
                  <a:lnTo>
                    <a:pt x="38" y="211"/>
                  </a:lnTo>
                  <a:lnTo>
                    <a:pt x="69" y="205"/>
                  </a:lnTo>
                  <a:lnTo>
                    <a:pt x="89" y="183"/>
                  </a:lnTo>
                  <a:lnTo>
                    <a:pt x="90" y="178"/>
                  </a:lnTo>
                  <a:lnTo>
                    <a:pt x="155" y="120"/>
                  </a:lnTo>
                  <a:lnTo>
                    <a:pt x="165" y="100"/>
                  </a:lnTo>
                  <a:lnTo>
                    <a:pt x="168" y="85"/>
                  </a:lnTo>
                  <a:lnTo>
                    <a:pt x="164" y="68"/>
                  </a:lnTo>
                  <a:lnTo>
                    <a:pt x="198" y="76"/>
                  </a:lnTo>
                  <a:lnTo>
                    <a:pt x="224" y="76"/>
                  </a:lnTo>
                  <a:lnTo>
                    <a:pt x="242" y="80"/>
                  </a:lnTo>
                  <a:lnTo>
                    <a:pt x="255" y="77"/>
                  </a:lnTo>
                  <a:lnTo>
                    <a:pt x="281" y="61"/>
                  </a:lnTo>
                  <a:lnTo>
                    <a:pt x="293" y="58"/>
                  </a:lnTo>
                  <a:lnTo>
                    <a:pt x="322" y="38"/>
                  </a:lnTo>
                  <a:lnTo>
                    <a:pt x="341" y="24"/>
                  </a:lnTo>
                  <a:lnTo>
                    <a:pt x="351" y="0"/>
                  </a:lnTo>
                  <a:lnTo>
                    <a:pt x="379" y="30"/>
                  </a:lnTo>
                  <a:lnTo>
                    <a:pt x="419" y="58"/>
                  </a:lnTo>
                  <a:close/>
                </a:path>
              </a:pathLst>
            </a:custGeom>
            <a:solidFill>
              <a:srgbClr val="66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28"/>
            <p:cNvSpPr>
              <a:spLocks noEditPoints="1"/>
            </p:cNvSpPr>
            <p:nvPr/>
          </p:nvSpPr>
          <p:spPr bwMode="auto">
            <a:xfrm>
              <a:off x="5668963" y="2713462"/>
              <a:ext cx="282575" cy="261937"/>
            </a:xfrm>
            <a:custGeom>
              <a:avLst/>
              <a:gdLst>
                <a:gd name="T0" fmla="*/ 532 w 534"/>
                <a:gd name="T1" fmla="*/ 228 h 495"/>
                <a:gd name="T2" fmla="*/ 523 w 534"/>
                <a:gd name="T3" fmla="*/ 189 h 495"/>
                <a:gd name="T4" fmla="*/ 509 w 534"/>
                <a:gd name="T5" fmla="*/ 152 h 495"/>
                <a:gd name="T6" fmla="*/ 490 w 534"/>
                <a:gd name="T7" fmla="*/ 118 h 495"/>
                <a:gd name="T8" fmla="*/ 466 w 534"/>
                <a:gd name="T9" fmla="*/ 88 h 495"/>
                <a:gd name="T10" fmla="*/ 438 w 534"/>
                <a:gd name="T11" fmla="*/ 61 h 495"/>
                <a:gd name="T12" fmla="*/ 407 w 534"/>
                <a:gd name="T13" fmla="*/ 39 h 495"/>
                <a:gd name="T14" fmla="*/ 373 w 534"/>
                <a:gd name="T15" fmla="*/ 21 h 495"/>
                <a:gd name="T16" fmla="*/ 335 w 534"/>
                <a:gd name="T17" fmla="*/ 9 h 495"/>
                <a:gd name="T18" fmla="*/ 296 w 534"/>
                <a:gd name="T19" fmla="*/ 2 h 495"/>
                <a:gd name="T20" fmla="*/ 254 w 534"/>
                <a:gd name="T21" fmla="*/ 1 h 495"/>
                <a:gd name="T22" fmla="*/ 214 w 534"/>
                <a:gd name="T23" fmla="*/ 6 h 495"/>
                <a:gd name="T24" fmla="*/ 176 w 534"/>
                <a:gd name="T25" fmla="*/ 17 h 495"/>
                <a:gd name="T26" fmla="*/ 141 w 534"/>
                <a:gd name="T27" fmla="*/ 33 h 495"/>
                <a:gd name="T28" fmla="*/ 108 w 534"/>
                <a:gd name="T29" fmla="*/ 54 h 495"/>
                <a:gd name="T30" fmla="*/ 79 w 534"/>
                <a:gd name="T31" fmla="*/ 79 h 495"/>
                <a:gd name="T32" fmla="*/ 54 w 534"/>
                <a:gd name="T33" fmla="*/ 108 h 495"/>
                <a:gd name="T34" fmla="*/ 32 w 534"/>
                <a:gd name="T35" fmla="*/ 141 h 495"/>
                <a:gd name="T36" fmla="*/ 17 w 534"/>
                <a:gd name="T37" fmla="*/ 176 h 495"/>
                <a:gd name="T38" fmla="*/ 6 w 534"/>
                <a:gd name="T39" fmla="*/ 214 h 495"/>
                <a:gd name="T40" fmla="*/ 1 w 534"/>
                <a:gd name="T41" fmla="*/ 254 h 495"/>
                <a:gd name="T42" fmla="*/ 2 w 534"/>
                <a:gd name="T43" fmla="*/ 296 h 495"/>
                <a:gd name="T44" fmla="*/ 9 w 534"/>
                <a:gd name="T45" fmla="*/ 335 h 495"/>
                <a:gd name="T46" fmla="*/ 21 w 534"/>
                <a:gd name="T47" fmla="*/ 372 h 495"/>
                <a:gd name="T48" fmla="*/ 39 w 534"/>
                <a:gd name="T49" fmla="*/ 407 h 495"/>
                <a:gd name="T50" fmla="*/ 61 w 534"/>
                <a:gd name="T51" fmla="*/ 438 h 495"/>
                <a:gd name="T52" fmla="*/ 88 w 534"/>
                <a:gd name="T53" fmla="*/ 466 h 495"/>
                <a:gd name="T54" fmla="*/ 118 w 534"/>
                <a:gd name="T55" fmla="*/ 489 h 495"/>
                <a:gd name="T56" fmla="*/ 176 w 534"/>
                <a:gd name="T57" fmla="*/ 495 h 495"/>
                <a:gd name="T58" fmla="*/ 163 w 534"/>
                <a:gd name="T59" fmla="*/ 487 h 495"/>
                <a:gd name="T60" fmla="*/ 132 w 534"/>
                <a:gd name="T61" fmla="*/ 469 h 495"/>
                <a:gd name="T62" fmla="*/ 105 w 534"/>
                <a:gd name="T63" fmla="*/ 448 h 495"/>
                <a:gd name="T64" fmla="*/ 80 w 534"/>
                <a:gd name="T65" fmla="*/ 423 h 495"/>
                <a:gd name="T66" fmla="*/ 60 w 534"/>
                <a:gd name="T67" fmla="*/ 394 h 495"/>
                <a:gd name="T68" fmla="*/ 44 w 534"/>
                <a:gd name="T69" fmla="*/ 362 h 495"/>
                <a:gd name="T70" fmla="*/ 32 w 534"/>
                <a:gd name="T71" fmla="*/ 329 h 495"/>
                <a:gd name="T72" fmla="*/ 26 w 534"/>
                <a:gd name="T73" fmla="*/ 293 h 495"/>
                <a:gd name="T74" fmla="*/ 25 w 534"/>
                <a:gd name="T75" fmla="*/ 255 h 495"/>
                <a:gd name="T76" fmla="*/ 30 w 534"/>
                <a:gd name="T77" fmla="*/ 219 h 495"/>
                <a:gd name="T78" fmla="*/ 39 w 534"/>
                <a:gd name="T79" fmla="*/ 184 h 495"/>
                <a:gd name="T80" fmla="*/ 54 w 534"/>
                <a:gd name="T81" fmla="*/ 152 h 495"/>
                <a:gd name="T82" fmla="*/ 73 w 534"/>
                <a:gd name="T83" fmla="*/ 123 h 495"/>
                <a:gd name="T84" fmla="*/ 96 w 534"/>
                <a:gd name="T85" fmla="*/ 96 h 495"/>
                <a:gd name="T86" fmla="*/ 123 w 534"/>
                <a:gd name="T87" fmla="*/ 74 h 495"/>
                <a:gd name="T88" fmla="*/ 152 w 534"/>
                <a:gd name="T89" fmla="*/ 54 h 495"/>
                <a:gd name="T90" fmla="*/ 184 w 534"/>
                <a:gd name="T91" fmla="*/ 39 h 495"/>
                <a:gd name="T92" fmla="*/ 219 w 534"/>
                <a:gd name="T93" fmla="*/ 30 h 495"/>
                <a:gd name="T94" fmla="*/ 255 w 534"/>
                <a:gd name="T95" fmla="*/ 25 h 495"/>
                <a:gd name="T96" fmla="*/ 292 w 534"/>
                <a:gd name="T97" fmla="*/ 26 h 495"/>
                <a:gd name="T98" fmla="*/ 329 w 534"/>
                <a:gd name="T99" fmla="*/ 33 h 495"/>
                <a:gd name="T100" fmla="*/ 363 w 534"/>
                <a:gd name="T101" fmla="*/ 44 h 495"/>
                <a:gd name="T102" fmla="*/ 394 w 534"/>
                <a:gd name="T103" fmla="*/ 60 h 495"/>
                <a:gd name="T104" fmla="*/ 439 w 534"/>
                <a:gd name="T105" fmla="*/ 96 h 495"/>
                <a:gd name="T106" fmla="*/ 476 w 534"/>
                <a:gd name="T107" fmla="*/ 142 h 495"/>
                <a:gd name="T108" fmla="*/ 492 w 534"/>
                <a:gd name="T109" fmla="*/ 173 h 495"/>
                <a:gd name="T110" fmla="*/ 503 w 534"/>
                <a:gd name="T111" fmla="*/ 207 h 495"/>
                <a:gd name="T112" fmla="*/ 519 w 534"/>
                <a:gd name="T113" fmla="*/ 235 h 495"/>
                <a:gd name="T114" fmla="*/ 531 w 534"/>
                <a:gd name="T115" fmla="*/ 319 h 495"/>
                <a:gd name="T116" fmla="*/ 513 w 534"/>
                <a:gd name="T117" fmla="*/ 297 h 4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34" h="495">
                  <a:moveTo>
                    <a:pt x="534" y="246"/>
                  </a:moveTo>
                  <a:lnTo>
                    <a:pt x="534" y="241"/>
                  </a:lnTo>
                  <a:lnTo>
                    <a:pt x="532" y="228"/>
                  </a:lnTo>
                  <a:lnTo>
                    <a:pt x="530" y="214"/>
                  </a:lnTo>
                  <a:lnTo>
                    <a:pt x="528" y="201"/>
                  </a:lnTo>
                  <a:lnTo>
                    <a:pt x="523" y="189"/>
                  </a:lnTo>
                  <a:lnTo>
                    <a:pt x="520" y="176"/>
                  </a:lnTo>
                  <a:lnTo>
                    <a:pt x="514" y="164"/>
                  </a:lnTo>
                  <a:lnTo>
                    <a:pt x="509" y="152"/>
                  </a:lnTo>
                  <a:lnTo>
                    <a:pt x="503" y="141"/>
                  </a:lnTo>
                  <a:lnTo>
                    <a:pt x="496" y="129"/>
                  </a:lnTo>
                  <a:lnTo>
                    <a:pt x="490" y="118"/>
                  </a:lnTo>
                  <a:lnTo>
                    <a:pt x="482" y="108"/>
                  </a:lnTo>
                  <a:lnTo>
                    <a:pt x="474" y="98"/>
                  </a:lnTo>
                  <a:lnTo>
                    <a:pt x="466" y="88"/>
                  </a:lnTo>
                  <a:lnTo>
                    <a:pt x="457" y="79"/>
                  </a:lnTo>
                  <a:lnTo>
                    <a:pt x="447" y="70"/>
                  </a:lnTo>
                  <a:lnTo>
                    <a:pt x="438" y="61"/>
                  </a:lnTo>
                  <a:lnTo>
                    <a:pt x="428" y="54"/>
                  </a:lnTo>
                  <a:lnTo>
                    <a:pt x="417" y="46"/>
                  </a:lnTo>
                  <a:lnTo>
                    <a:pt x="407" y="39"/>
                  </a:lnTo>
                  <a:lnTo>
                    <a:pt x="396" y="33"/>
                  </a:lnTo>
                  <a:lnTo>
                    <a:pt x="384" y="27"/>
                  </a:lnTo>
                  <a:lnTo>
                    <a:pt x="373" y="21"/>
                  </a:lnTo>
                  <a:lnTo>
                    <a:pt x="360" y="17"/>
                  </a:lnTo>
                  <a:lnTo>
                    <a:pt x="348" y="12"/>
                  </a:lnTo>
                  <a:lnTo>
                    <a:pt x="335" y="9"/>
                  </a:lnTo>
                  <a:lnTo>
                    <a:pt x="322" y="6"/>
                  </a:lnTo>
                  <a:lnTo>
                    <a:pt x="309" y="4"/>
                  </a:lnTo>
                  <a:lnTo>
                    <a:pt x="296" y="2"/>
                  </a:lnTo>
                  <a:lnTo>
                    <a:pt x="282" y="1"/>
                  </a:lnTo>
                  <a:lnTo>
                    <a:pt x="268" y="0"/>
                  </a:lnTo>
                  <a:lnTo>
                    <a:pt x="254" y="1"/>
                  </a:lnTo>
                  <a:lnTo>
                    <a:pt x="241" y="2"/>
                  </a:lnTo>
                  <a:lnTo>
                    <a:pt x="228" y="4"/>
                  </a:lnTo>
                  <a:lnTo>
                    <a:pt x="214" y="6"/>
                  </a:lnTo>
                  <a:lnTo>
                    <a:pt x="201" y="9"/>
                  </a:lnTo>
                  <a:lnTo>
                    <a:pt x="189" y="12"/>
                  </a:lnTo>
                  <a:lnTo>
                    <a:pt x="176" y="17"/>
                  </a:lnTo>
                  <a:lnTo>
                    <a:pt x="164" y="21"/>
                  </a:lnTo>
                  <a:lnTo>
                    <a:pt x="152" y="27"/>
                  </a:lnTo>
                  <a:lnTo>
                    <a:pt x="141" y="33"/>
                  </a:lnTo>
                  <a:lnTo>
                    <a:pt x="129" y="39"/>
                  </a:lnTo>
                  <a:lnTo>
                    <a:pt x="118" y="46"/>
                  </a:lnTo>
                  <a:lnTo>
                    <a:pt x="108" y="54"/>
                  </a:lnTo>
                  <a:lnTo>
                    <a:pt x="98" y="61"/>
                  </a:lnTo>
                  <a:lnTo>
                    <a:pt x="88" y="70"/>
                  </a:lnTo>
                  <a:lnTo>
                    <a:pt x="79" y="79"/>
                  </a:lnTo>
                  <a:lnTo>
                    <a:pt x="70" y="88"/>
                  </a:lnTo>
                  <a:lnTo>
                    <a:pt x="61" y="98"/>
                  </a:lnTo>
                  <a:lnTo>
                    <a:pt x="54" y="108"/>
                  </a:lnTo>
                  <a:lnTo>
                    <a:pt x="46" y="118"/>
                  </a:lnTo>
                  <a:lnTo>
                    <a:pt x="39" y="129"/>
                  </a:lnTo>
                  <a:lnTo>
                    <a:pt x="32" y="141"/>
                  </a:lnTo>
                  <a:lnTo>
                    <a:pt x="27" y="152"/>
                  </a:lnTo>
                  <a:lnTo>
                    <a:pt x="21" y="164"/>
                  </a:lnTo>
                  <a:lnTo>
                    <a:pt x="17" y="176"/>
                  </a:lnTo>
                  <a:lnTo>
                    <a:pt x="12" y="189"/>
                  </a:lnTo>
                  <a:lnTo>
                    <a:pt x="9" y="201"/>
                  </a:lnTo>
                  <a:lnTo>
                    <a:pt x="6" y="214"/>
                  </a:lnTo>
                  <a:lnTo>
                    <a:pt x="3" y="228"/>
                  </a:lnTo>
                  <a:lnTo>
                    <a:pt x="2" y="241"/>
                  </a:lnTo>
                  <a:lnTo>
                    <a:pt x="1" y="254"/>
                  </a:lnTo>
                  <a:lnTo>
                    <a:pt x="0" y="268"/>
                  </a:lnTo>
                  <a:lnTo>
                    <a:pt x="1" y="282"/>
                  </a:lnTo>
                  <a:lnTo>
                    <a:pt x="2" y="296"/>
                  </a:lnTo>
                  <a:lnTo>
                    <a:pt x="3" y="309"/>
                  </a:lnTo>
                  <a:lnTo>
                    <a:pt x="6" y="322"/>
                  </a:lnTo>
                  <a:lnTo>
                    <a:pt x="9" y="335"/>
                  </a:lnTo>
                  <a:lnTo>
                    <a:pt x="12" y="348"/>
                  </a:lnTo>
                  <a:lnTo>
                    <a:pt x="17" y="360"/>
                  </a:lnTo>
                  <a:lnTo>
                    <a:pt x="21" y="372"/>
                  </a:lnTo>
                  <a:lnTo>
                    <a:pt x="27" y="384"/>
                  </a:lnTo>
                  <a:lnTo>
                    <a:pt x="32" y="396"/>
                  </a:lnTo>
                  <a:lnTo>
                    <a:pt x="39" y="407"/>
                  </a:lnTo>
                  <a:lnTo>
                    <a:pt x="46" y="417"/>
                  </a:lnTo>
                  <a:lnTo>
                    <a:pt x="54" y="428"/>
                  </a:lnTo>
                  <a:lnTo>
                    <a:pt x="61" y="438"/>
                  </a:lnTo>
                  <a:lnTo>
                    <a:pt x="70" y="448"/>
                  </a:lnTo>
                  <a:lnTo>
                    <a:pt x="79" y="457"/>
                  </a:lnTo>
                  <a:lnTo>
                    <a:pt x="88" y="466"/>
                  </a:lnTo>
                  <a:lnTo>
                    <a:pt x="98" y="474"/>
                  </a:lnTo>
                  <a:lnTo>
                    <a:pt x="108" y="482"/>
                  </a:lnTo>
                  <a:lnTo>
                    <a:pt x="118" y="489"/>
                  </a:lnTo>
                  <a:lnTo>
                    <a:pt x="126" y="495"/>
                  </a:lnTo>
                  <a:lnTo>
                    <a:pt x="137" y="495"/>
                  </a:lnTo>
                  <a:lnTo>
                    <a:pt x="176" y="495"/>
                  </a:lnTo>
                  <a:lnTo>
                    <a:pt x="180" y="494"/>
                  </a:lnTo>
                  <a:lnTo>
                    <a:pt x="173" y="492"/>
                  </a:lnTo>
                  <a:lnTo>
                    <a:pt x="163" y="487"/>
                  </a:lnTo>
                  <a:lnTo>
                    <a:pt x="152" y="482"/>
                  </a:lnTo>
                  <a:lnTo>
                    <a:pt x="142" y="476"/>
                  </a:lnTo>
                  <a:lnTo>
                    <a:pt x="132" y="469"/>
                  </a:lnTo>
                  <a:lnTo>
                    <a:pt x="123" y="463"/>
                  </a:lnTo>
                  <a:lnTo>
                    <a:pt x="114" y="456"/>
                  </a:lnTo>
                  <a:lnTo>
                    <a:pt x="105" y="448"/>
                  </a:lnTo>
                  <a:lnTo>
                    <a:pt x="96" y="439"/>
                  </a:lnTo>
                  <a:lnTo>
                    <a:pt x="88" y="431"/>
                  </a:lnTo>
                  <a:lnTo>
                    <a:pt x="80" y="423"/>
                  </a:lnTo>
                  <a:lnTo>
                    <a:pt x="73" y="414"/>
                  </a:lnTo>
                  <a:lnTo>
                    <a:pt x="66" y="404"/>
                  </a:lnTo>
                  <a:lnTo>
                    <a:pt x="60" y="394"/>
                  </a:lnTo>
                  <a:lnTo>
                    <a:pt x="54" y="384"/>
                  </a:lnTo>
                  <a:lnTo>
                    <a:pt x="49" y="374"/>
                  </a:lnTo>
                  <a:lnTo>
                    <a:pt x="44" y="362"/>
                  </a:lnTo>
                  <a:lnTo>
                    <a:pt x="39" y="351"/>
                  </a:lnTo>
                  <a:lnTo>
                    <a:pt x="36" y="340"/>
                  </a:lnTo>
                  <a:lnTo>
                    <a:pt x="32" y="329"/>
                  </a:lnTo>
                  <a:lnTo>
                    <a:pt x="30" y="317"/>
                  </a:lnTo>
                  <a:lnTo>
                    <a:pt x="28" y="304"/>
                  </a:lnTo>
                  <a:lnTo>
                    <a:pt x="26" y="293"/>
                  </a:lnTo>
                  <a:lnTo>
                    <a:pt x="25" y="280"/>
                  </a:lnTo>
                  <a:lnTo>
                    <a:pt x="25" y="268"/>
                  </a:lnTo>
                  <a:lnTo>
                    <a:pt x="25" y="255"/>
                  </a:lnTo>
                  <a:lnTo>
                    <a:pt x="26" y="243"/>
                  </a:lnTo>
                  <a:lnTo>
                    <a:pt x="28" y="231"/>
                  </a:lnTo>
                  <a:lnTo>
                    <a:pt x="30" y="219"/>
                  </a:lnTo>
                  <a:lnTo>
                    <a:pt x="32" y="207"/>
                  </a:lnTo>
                  <a:lnTo>
                    <a:pt x="36" y="195"/>
                  </a:lnTo>
                  <a:lnTo>
                    <a:pt x="39" y="184"/>
                  </a:lnTo>
                  <a:lnTo>
                    <a:pt x="44" y="173"/>
                  </a:lnTo>
                  <a:lnTo>
                    <a:pt x="49" y="163"/>
                  </a:lnTo>
                  <a:lnTo>
                    <a:pt x="54" y="152"/>
                  </a:lnTo>
                  <a:lnTo>
                    <a:pt x="60" y="142"/>
                  </a:lnTo>
                  <a:lnTo>
                    <a:pt x="66" y="132"/>
                  </a:lnTo>
                  <a:lnTo>
                    <a:pt x="73" y="123"/>
                  </a:lnTo>
                  <a:lnTo>
                    <a:pt x="80" y="114"/>
                  </a:lnTo>
                  <a:lnTo>
                    <a:pt x="88" y="105"/>
                  </a:lnTo>
                  <a:lnTo>
                    <a:pt x="96" y="96"/>
                  </a:lnTo>
                  <a:lnTo>
                    <a:pt x="105" y="88"/>
                  </a:lnTo>
                  <a:lnTo>
                    <a:pt x="114" y="80"/>
                  </a:lnTo>
                  <a:lnTo>
                    <a:pt x="123" y="74"/>
                  </a:lnTo>
                  <a:lnTo>
                    <a:pt x="132" y="66"/>
                  </a:lnTo>
                  <a:lnTo>
                    <a:pt x="142" y="60"/>
                  </a:lnTo>
                  <a:lnTo>
                    <a:pt x="152" y="54"/>
                  </a:lnTo>
                  <a:lnTo>
                    <a:pt x="163" y="49"/>
                  </a:lnTo>
                  <a:lnTo>
                    <a:pt x="173" y="44"/>
                  </a:lnTo>
                  <a:lnTo>
                    <a:pt x="184" y="39"/>
                  </a:lnTo>
                  <a:lnTo>
                    <a:pt x="195" y="36"/>
                  </a:lnTo>
                  <a:lnTo>
                    <a:pt x="208" y="33"/>
                  </a:lnTo>
                  <a:lnTo>
                    <a:pt x="219" y="30"/>
                  </a:lnTo>
                  <a:lnTo>
                    <a:pt x="231" y="28"/>
                  </a:lnTo>
                  <a:lnTo>
                    <a:pt x="243" y="26"/>
                  </a:lnTo>
                  <a:lnTo>
                    <a:pt x="255" y="25"/>
                  </a:lnTo>
                  <a:lnTo>
                    <a:pt x="268" y="25"/>
                  </a:lnTo>
                  <a:lnTo>
                    <a:pt x="280" y="25"/>
                  </a:lnTo>
                  <a:lnTo>
                    <a:pt x="292" y="26"/>
                  </a:lnTo>
                  <a:lnTo>
                    <a:pt x="305" y="28"/>
                  </a:lnTo>
                  <a:lnTo>
                    <a:pt x="317" y="30"/>
                  </a:lnTo>
                  <a:lnTo>
                    <a:pt x="329" y="33"/>
                  </a:lnTo>
                  <a:lnTo>
                    <a:pt x="340" y="36"/>
                  </a:lnTo>
                  <a:lnTo>
                    <a:pt x="351" y="39"/>
                  </a:lnTo>
                  <a:lnTo>
                    <a:pt x="363" y="44"/>
                  </a:lnTo>
                  <a:lnTo>
                    <a:pt x="374" y="49"/>
                  </a:lnTo>
                  <a:lnTo>
                    <a:pt x="384" y="54"/>
                  </a:lnTo>
                  <a:lnTo>
                    <a:pt x="394" y="60"/>
                  </a:lnTo>
                  <a:lnTo>
                    <a:pt x="404" y="66"/>
                  </a:lnTo>
                  <a:lnTo>
                    <a:pt x="423" y="80"/>
                  </a:lnTo>
                  <a:lnTo>
                    <a:pt x="439" y="96"/>
                  </a:lnTo>
                  <a:lnTo>
                    <a:pt x="455" y="114"/>
                  </a:lnTo>
                  <a:lnTo>
                    <a:pt x="470" y="132"/>
                  </a:lnTo>
                  <a:lnTo>
                    <a:pt x="476" y="142"/>
                  </a:lnTo>
                  <a:lnTo>
                    <a:pt x="482" y="152"/>
                  </a:lnTo>
                  <a:lnTo>
                    <a:pt x="487" y="163"/>
                  </a:lnTo>
                  <a:lnTo>
                    <a:pt x="492" y="173"/>
                  </a:lnTo>
                  <a:lnTo>
                    <a:pt x="496" y="184"/>
                  </a:lnTo>
                  <a:lnTo>
                    <a:pt x="500" y="195"/>
                  </a:lnTo>
                  <a:lnTo>
                    <a:pt x="503" y="207"/>
                  </a:lnTo>
                  <a:lnTo>
                    <a:pt x="505" y="213"/>
                  </a:lnTo>
                  <a:lnTo>
                    <a:pt x="510" y="228"/>
                  </a:lnTo>
                  <a:lnTo>
                    <a:pt x="519" y="235"/>
                  </a:lnTo>
                  <a:lnTo>
                    <a:pt x="522" y="244"/>
                  </a:lnTo>
                  <a:lnTo>
                    <a:pt x="534" y="246"/>
                  </a:lnTo>
                  <a:close/>
                  <a:moveTo>
                    <a:pt x="531" y="319"/>
                  </a:moveTo>
                  <a:lnTo>
                    <a:pt x="532" y="309"/>
                  </a:lnTo>
                  <a:lnTo>
                    <a:pt x="534" y="297"/>
                  </a:lnTo>
                  <a:lnTo>
                    <a:pt x="513" y="297"/>
                  </a:lnTo>
                  <a:lnTo>
                    <a:pt x="511" y="303"/>
                  </a:lnTo>
                  <a:lnTo>
                    <a:pt x="531" y="319"/>
                  </a:lnTo>
                  <a:close/>
                </a:path>
              </a:pathLst>
            </a:custGeom>
            <a:solidFill>
              <a:srgbClr val="6A9D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9"/>
            <p:cNvSpPr>
              <a:spLocks noEditPoints="1"/>
            </p:cNvSpPr>
            <p:nvPr/>
          </p:nvSpPr>
          <p:spPr bwMode="auto">
            <a:xfrm>
              <a:off x="5681663" y="2727749"/>
              <a:ext cx="254000" cy="247650"/>
            </a:xfrm>
            <a:custGeom>
              <a:avLst/>
              <a:gdLst>
                <a:gd name="T0" fmla="*/ 475 w 480"/>
                <a:gd name="T1" fmla="*/ 170 h 469"/>
                <a:gd name="T2" fmla="*/ 462 w 480"/>
                <a:gd name="T3" fmla="*/ 138 h 469"/>
                <a:gd name="T4" fmla="*/ 445 w 480"/>
                <a:gd name="T5" fmla="*/ 107 h 469"/>
                <a:gd name="T6" fmla="*/ 398 w 480"/>
                <a:gd name="T7" fmla="*/ 55 h 469"/>
                <a:gd name="T8" fmla="*/ 359 w 480"/>
                <a:gd name="T9" fmla="*/ 29 h 469"/>
                <a:gd name="T10" fmla="*/ 326 w 480"/>
                <a:gd name="T11" fmla="*/ 14 h 469"/>
                <a:gd name="T12" fmla="*/ 292 w 480"/>
                <a:gd name="T13" fmla="*/ 5 h 469"/>
                <a:gd name="T14" fmla="*/ 255 w 480"/>
                <a:gd name="T15" fmla="*/ 0 h 469"/>
                <a:gd name="T16" fmla="*/ 218 w 480"/>
                <a:gd name="T17" fmla="*/ 1 h 469"/>
                <a:gd name="T18" fmla="*/ 183 w 480"/>
                <a:gd name="T19" fmla="*/ 8 h 469"/>
                <a:gd name="T20" fmla="*/ 148 w 480"/>
                <a:gd name="T21" fmla="*/ 19 h 469"/>
                <a:gd name="T22" fmla="*/ 117 w 480"/>
                <a:gd name="T23" fmla="*/ 35 h 469"/>
                <a:gd name="T24" fmla="*/ 89 w 480"/>
                <a:gd name="T25" fmla="*/ 55 h 469"/>
                <a:gd name="T26" fmla="*/ 63 w 480"/>
                <a:gd name="T27" fmla="*/ 80 h 469"/>
                <a:gd name="T28" fmla="*/ 41 w 480"/>
                <a:gd name="T29" fmla="*/ 107 h 469"/>
                <a:gd name="T30" fmla="*/ 24 w 480"/>
                <a:gd name="T31" fmla="*/ 138 h 469"/>
                <a:gd name="T32" fmla="*/ 11 w 480"/>
                <a:gd name="T33" fmla="*/ 170 h 469"/>
                <a:gd name="T34" fmla="*/ 3 w 480"/>
                <a:gd name="T35" fmla="*/ 206 h 469"/>
                <a:gd name="T36" fmla="*/ 0 w 480"/>
                <a:gd name="T37" fmla="*/ 243 h 469"/>
                <a:gd name="T38" fmla="*/ 3 w 480"/>
                <a:gd name="T39" fmla="*/ 279 h 469"/>
                <a:gd name="T40" fmla="*/ 11 w 480"/>
                <a:gd name="T41" fmla="*/ 315 h 469"/>
                <a:gd name="T42" fmla="*/ 24 w 480"/>
                <a:gd name="T43" fmla="*/ 349 h 469"/>
                <a:gd name="T44" fmla="*/ 41 w 480"/>
                <a:gd name="T45" fmla="*/ 379 h 469"/>
                <a:gd name="T46" fmla="*/ 63 w 480"/>
                <a:gd name="T47" fmla="*/ 406 h 469"/>
                <a:gd name="T48" fmla="*/ 89 w 480"/>
                <a:gd name="T49" fmla="*/ 431 h 469"/>
                <a:gd name="T50" fmla="*/ 117 w 480"/>
                <a:gd name="T51" fmla="*/ 451 h 469"/>
                <a:gd name="T52" fmla="*/ 148 w 480"/>
                <a:gd name="T53" fmla="*/ 467 h 469"/>
                <a:gd name="T54" fmla="*/ 199 w 480"/>
                <a:gd name="T55" fmla="*/ 458 h 469"/>
                <a:gd name="T56" fmla="*/ 139 w 480"/>
                <a:gd name="T57" fmla="*/ 435 h 469"/>
                <a:gd name="T58" fmla="*/ 88 w 480"/>
                <a:gd name="T59" fmla="*/ 398 h 469"/>
                <a:gd name="T60" fmla="*/ 51 w 480"/>
                <a:gd name="T61" fmla="*/ 347 h 469"/>
                <a:gd name="T62" fmla="*/ 29 w 480"/>
                <a:gd name="T63" fmla="*/ 287 h 469"/>
                <a:gd name="T64" fmla="*/ 24 w 480"/>
                <a:gd name="T65" fmla="*/ 254 h 469"/>
                <a:gd name="T66" fmla="*/ 25 w 480"/>
                <a:gd name="T67" fmla="*/ 220 h 469"/>
                <a:gd name="T68" fmla="*/ 34 w 480"/>
                <a:gd name="T69" fmla="*/ 178 h 469"/>
                <a:gd name="T70" fmla="*/ 61 w 480"/>
                <a:gd name="T71" fmla="*/ 121 h 469"/>
                <a:gd name="T72" fmla="*/ 103 w 480"/>
                <a:gd name="T73" fmla="*/ 74 h 469"/>
                <a:gd name="T74" fmla="*/ 158 w 480"/>
                <a:gd name="T75" fmla="*/ 41 h 469"/>
                <a:gd name="T76" fmla="*/ 209 w 480"/>
                <a:gd name="T77" fmla="*/ 26 h 469"/>
                <a:gd name="T78" fmla="*/ 243 w 480"/>
                <a:gd name="T79" fmla="*/ 24 h 469"/>
                <a:gd name="T80" fmla="*/ 276 w 480"/>
                <a:gd name="T81" fmla="*/ 26 h 469"/>
                <a:gd name="T82" fmla="*/ 329 w 480"/>
                <a:gd name="T83" fmla="*/ 41 h 469"/>
                <a:gd name="T84" fmla="*/ 382 w 480"/>
                <a:gd name="T85" fmla="*/ 74 h 469"/>
                <a:gd name="T86" fmla="*/ 424 w 480"/>
                <a:gd name="T87" fmla="*/ 121 h 469"/>
                <a:gd name="T88" fmla="*/ 476 w 480"/>
                <a:gd name="T89" fmla="*/ 177 h 469"/>
                <a:gd name="T90" fmla="*/ 461 w 480"/>
                <a:gd name="T91" fmla="*/ 232 h 469"/>
                <a:gd name="T92" fmla="*/ 457 w 480"/>
                <a:gd name="T93" fmla="*/ 199 h 469"/>
                <a:gd name="T94" fmla="*/ 443 w 480"/>
                <a:gd name="T95" fmla="*/ 156 h 469"/>
                <a:gd name="T96" fmla="*/ 477 w 480"/>
                <a:gd name="T97" fmla="*/ 216 h 469"/>
                <a:gd name="T98" fmla="*/ 457 w 480"/>
                <a:gd name="T99" fmla="*/ 287 h 469"/>
                <a:gd name="T100" fmla="*/ 461 w 480"/>
                <a:gd name="T101" fmla="*/ 254 h 469"/>
                <a:gd name="T102" fmla="*/ 470 w 480"/>
                <a:gd name="T103" fmla="*/ 274 h 469"/>
                <a:gd name="T104" fmla="*/ 455 w 480"/>
                <a:gd name="T105" fmla="*/ 297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80" h="469">
                  <a:moveTo>
                    <a:pt x="480" y="188"/>
                  </a:moveTo>
                  <a:lnTo>
                    <a:pt x="478" y="182"/>
                  </a:lnTo>
                  <a:lnTo>
                    <a:pt x="475" y="170"/>
                  </a:lnTo>
                  <a:lnTo>
                    <a:pt x="471" y="159"/>
                  </a:lnTo>
                  <a:lnTo>
                    <a:pt x="467" y="148"/>
                  </a:lnTo>
                  <a:lnTo>
                    <a:pt x="462" y="138"/>
                  </a:lnTo>
                  <a:lnTo>
                    <a:pt x="457" y="127"/>
                  </a:lnTo>
                  <a:lnTo>
                    <a:pt x="451" y="117"/>
                  </a:lnTo>
                  <a:lnTo>
                    <a:pt x="445" y="107"/>
                  </a:lnTo>
                  <a:lnTo>
                    <a:pt x="430" y="89"/>
                  </a:lnTo>
                  <a:lnTo>
                    <a:pt x="414" y="71"/>
                  </a:lnTo>
                  <a:lnTo>
                    <a:pt x="398" y="55"/>
                  </a:lnTo>
                  <a:lnTo>
                    <a:pt x="379" y="41"/>
                  </a:lnTo>
                  <a:lnTo>
                    <a:pt x="369" y="35"/>
                  </a:lnTo>
                  <a:lnTo>
                    <a:pt x="359" y="29"/>
                  </a:lnTo>
                  <a:lnTo>
                    <a:pt x="349" y="24"/>
                  </a:lnTo>
                  <a:lnTo>
                    <a:pt x="338" y="19"/>
                  </a:lnTo>
                  <a:lnTo>
                    <a:pt x="326" y="14"/>
                  </a:lnTo>
                  <a:lnTo>
                    <a:pt x="315" y="11"/>
                  </a:lnTo>
                  <a:lnTo>
                    <a:pt x="304" y="8"/>
                  </a:lnTo>
                  <a:lnTo>
                    <a:pt x="292" y="5"/>
                  </a:lnTo>
                  <a:lnTo>
                    <a:pt x="280" y="3"/>
                  </a:lnTo>
                  <a:lnTo>
                    <a:pt x="267" y="1"/>
                  </a:lnTo>
                  <a:lnTo>
                    <a:pt x="255" y="0"/>
                  </a:lnTo>
                  <a:lnTo>
                    <a:pt x="243" y="0"/>
                  </a:lnTo>
                  <a:lnTo>
                    <a:pt x="230" y="0"/>
                  </a:lnTo>
                  <a:lnTo>
                    <a:pt x="218" y="1"/>
                  </a:lnTo>
                  <a:lnTo>
                    <a:pt x="206" y="3"/>
                  </a:lnTo>
                  <a:lnTo>
                    <a:pt x="194" y="5"/>
                  </a:lnTo>
                  <a:lnTo>
                    <a:pt x="183" y="8"/>
                  </a:lnTo>
                  <a:lnTo>
                    <a:pt x="170" y="11"/>
                  </a:lnTo>
                  <a:lnTo>
                    <a:pt x="159" y="14"/>
                  </a:lnTo>
                  <a:lnTo>
                    <a:pt x="148" y="19"/>
                  </a:lnTo>
                  <a:lnTo>
                    <a:pt x="138" y="24"/>
                  </a:lnTo>
                  <a:lnTo>
                    <a:pt x="127" y="29"/>
                  </a:lnTo>
                  <a:lnTo>
                    <a:pt x="117" y="35"/>
                  </a:lnTo>
                  <a:lnTo>
                    <a:pt x="107" y="41"/>
                  </a:lnTo>
                  <a:lnTo>
                    <a:pt x="98" y="49"/>
                  </a:lnTo>
                  <a:lnTo>
                    <a:pt x="89" y="55"/>
                  </a:lnTo>
                  <a:lnTo>
                    <a:pt x="80" y="63"/>
                  </a:lnTo>
                  <a:lnTo>
                    <a:pt x="71" y="71"/>
                  </a:lnTo>
                  <a:lnTo>
                    <a:pt x="63" y="80"/>
                  </a:lnTo>
                  <a:lnTo>
                    <a:pt x="55" y="89"/>
                  </a:lnTo>
                  <a:lnTo>
                    <a:pt x="48" y="98"/>
                  </a:lnTo>
                  <a:lnTo>
                    <a:pt x="41" y="107"/>
                  </a:lnTo>
                  <a:lnTo>
                    <a:pt x="35" y="117"/>
                  </a:lnTo>
                  <a:lnTo>
                    <a:pt x="29" y="127"/>
                  </a:lnTo>
                  <a:lnTo>
                    <a:pt x="24" y="138"/>
                  </a:lnTo>
                  <a:lnTo>
                    <a:pt x="19" y="148"/>
                  </a:lnTo>
                  <a:lnTo>
                    <a:pt x="14" y="159"/>
                  </a:lnTo>
                  <a:lnTo>
                    <a:pt x="11" y="170"/>
                  </a:lnTo>
                  <a:lnTo>
                    <a:pt x="7" y="182"/>
                  </a:lnTo>
                  <a:lnTo>
                    <a:pt x="5" y="194"/>
                  </a:lnTo>
                  <a:lnTo>
                    <a:pt x="3" y="206"/>
                  </a:lnTo>
                  <a:lnTo>
                    <a:pt x="1" y="218"/>
                  </a:lnTo>
                  <a:lnTo>
                    <a:pt x="0" y="230"/>
                  </a:lnTo>
                  <a:lnTo>
                    <a:pt x="0" y="243"/>
                  </a:lnTo>
                  <a:lnTo>
                    <a:pt x="0" y="255"/>
                  </a:lnTo>
                  <a:lnTo>
                    <a:pt x="1" y="268"/>
                  </a:lnTo>
                  <a:lnTo>
                    <a:pt x="3" y="279"/>
                  </a:lnTo>
                  <a:lnTo>
                    <a:pt x="5" y="292"/>
                  </a:lnTo>
                  <a:lnTo>
                    <a:pt x="7" y="304"/>
                  </a:lnTo>
                  <a:lnTo>
                    <a:pt x="11" y="315"/>
                  </a:lnTo>
                  <a:lnTo>
                    <a:pt x="14" y="326"/>
                  </a:lnTo>
                  <a:lnTo>
                    <a:pt x="19" y="337"/>
                  </a:lnTo>
                  <a:lnTo>
                    <a:pt x="24" y="349"/>
                  </a:lnTo>
                  <a:lnTo>
                    <a:pt x="29" y="359"/>
                  </a:lnTo>
                  <a:lnTo>
                    <a:pt x="35" y="369"/>
                  </a:lnTo>
                  <a:lnTo>
                    <a:pt x="41" y="379"/>
                  </a:lnTo>
                  <a:lnTo>
                    <a:pt x="48" y="389"/>
                  </a:lnTo>
                  <a:lnTo>
                    <a:pt x="55" y="398"/>
                  </a:lnTo>
                  <a:lnTo>
                    <a:pt x="63" y="406"/>
                  </a:lnTo>
                  <a:lnTo>
                    <a:pt x="71" y="414"/>
                  </a:lnTo>
                  <a:lnTo>
                    <a:pt x="80" y="423"/>
                  </a:lnTo>
                  <a:lnTo>
                    <a:pt x="89" y="431"/>
                  </a:lnTo>
                  <a:lnTo>
                    <a:pt x="98" y="438"/>
                  </a:lnTo>
                  <a:lnTo>
                    <a:pt x="107" y="444"/>
                  </a:lnTo>
                  <a:lnTo>
                    <a:pt x="117" y="451"/>
                  </a:lnTo>
                  <a:lnTo>
                    <a:pt x="127" y="457"/>
                  </a:lnTo>
                  <a:lnTo>
                    <a:pt x="138" y="462"/>
                  </a:lnTo>
                  <a:lnTo>
                    <a:pt x="148" y="467"/>
                  </a:lnTo>
                  <a:lnTo>
                    <a:pt x="155" y="469"/>
                  </a:lnTo>
                  <a:lnTo>
                    <a:pt x="207" y="459"/>
                  </a:lnTo>
                  <a:lnTo>
                    <a:pt x="199" y="458"/>
                  </a:lnTo>
                  <a:lnTo>
                    <a:pt x="178" y="452"/>
                  </a:lnTo>
                  <a:lnTo>
                    <a:pt x="158" y="444"/>
                  </a:lnTo>
                  <a:lnTo>
                    <a:pt x="139" y="435"/>
                  </a:lnTo>
                  <a:lnTo>
                    <a:pt x="120" y="424"/>
                  </a:lnTo>
                  <a:lnTo>
                    <a:pt x="103" y="412"/>
                  </a:lnTo>
                  <a:lnTo>
                    <a:pt x="88" y="398"/>
                  </a:lnTo>
                  <a:lnTo>
                    <a:pt x="74" y="382"/>
                  </a:lnTo>
                  <a:lnTo>
                    <a:pt x="61" y="365"/>
                  </a:lnTo>
                  <a:lnTo>
                    <a:pt x="51" y="347"/>
                  </a:lnTo>
                  <a:lnTo>
                    <a:pt x="41" y="328"/>
                  </a:lnTo>
                  <a:lnTo>
                    <a:pt x="34" y="308"/>
                  </a:lnTo>
                  <a:lnTo>
                    <a:pt x="29" y="287"/>
                  </a:lnTo>
                  <a:lnTo>
                    <a:pt x="26" y="276"/>
                  </a:lnTo>
                  <a:lnTo>
                    <a:pt x="25" y="265"/>
                  </a:lnTo>
                  <a:lnTo>
                    <a:pt x="24" y="254"/>
                  </a:lnTo>
                  <a:lnTo>
                    <a:pt x="24" y="243"/>
                  </a:lnTo>
                  <a:lnTo>
                    <a:pt x="24" y="232"/>
                  </a:lnTo>
                  <a:lnTo>
                    <a:pt x="25" y="220"/>
                  </a:lnTo>
                  <a:lnTo>
                    <a:pt x="26" y="209"/>
                  </a:lnTo>
                  <a:lnTo>
                    <a:pt x="29" y="199"/>
                  </a:lnTo>
                  <a:lnTo>
                    <a:pt x="34" y="178"/>
                  </a:lnTo>
                  <a:lnTo>
                    <a:pt x="41" y="158"/>
                  </a:lnTo>
                  <a:lnTo>
                    <a:pt x="51" y="139"/>
                  </a:lnTo>
                  <a:lnTo>
                    <a:pt x="61" y="121"/>
                  </a:lnTo>
                  <a:lnTo>
                    <a:pt x="74" y="103"/>
                  </a:lnTo>
                  <a:lnTo>
                    <a:pt x="88" y="88"/>
                  </a:lnTo>
                  <a:lnTo>
                    <a:pt x="103" y="74"/>
                  </a:lnTo>
                  <a:lnTo>
                    <a:pt x="120" y="62"/>
                  </a:lnTo>
                  <a:lnTo>
                    <a:pt x="139" y="51"/>
                  </a:lnTo>
                  <a:lnTo>
                    <a:pt x="158" y="41"/>
                  </a:lnTo>
                  <a:lnTo>
                    <a:pt x="178" y="34"/>
                  </a:lnTo>
                  <a:lnTo>
                    <a:pt x="199" y="29"/>
                  </a:lnTo>
                  <a:lnTo>
                    <a:pt x="209" y="26"/>
                  </a:lnTo>
                  <a:lnTo>
                    <a:pt x="220" y="25"/>
                  </a:lnTo>
                  <a:lnTo>
                    <a:pt x="232" y="24"/>
                  </a:lnTo>
                  <a:lnTo>
                    <a:pt x="243" y="24"/>
                  </a:lnTo>
                  <a:lnTo>
                    <a:pt x="254" y="24"/>
                  </a:lnTo>
                  <a:lnTo>
                    <a:pt x="265" y="25"/>
                  </a:lnTo>
                  <a:lnTo>
                    <a:pt x="276" y="26"/>
                  </a:lnTo>
                  <a:lnTo>
                    <a:pt x="287" y="29"/>
                  </a:lnTo>
                  <a:lnTo>
                    <a:pt x="309" y="34"/>
                  </a:lnTo>
                  <a:lnTo>
                    <a:pt x="329" y="41"/>
                  </a:lnTo>
                  <a:lnTo>
                    <a:pt x="348" y="51"/>
                  </a:lnTo>
                  <a:lnTo>
                    <a:pt x="365" y="62"/>
                  </a:lnTo>
                  <a:lnTo>
                    <a:pt x="382" y="74"/>
                  </a:lnTo>
                  <a:lnTo>
                    <a:pt x="398" y="88"/>
                  </a:lnTo>
                  <a:lnTo>
                    <a:pt x="412" y="103"/>
                  </a:lnTo>
                  <a:lnTo>
                    <a:pt x="424" y="121"/>
                  </a:lnTo>
                  <a:lnTo>
                    <a:pt x="430" y="129"/>
                  </a:lnTo>
                  <a:lnTo>
                    <a:pt x="452" y="146"/>
                  </a:lnTo>
                  <a:lnTo>
                    <a:pt x="476" y="177"/>
                  </a:lnTo>
                  <a:lnTo>
                    <a:pt x="480" y="188"/>
                  </a:lnTo>
                  <a:close/>
                  <a:moveTo>
                    <a:pt x="461" y="234"/>
                  </a:moveTo>
                  <a:lnTo>
                    <a:pt x="461" y="232"/>
                  </a:lnTo>
                  <a:lnTo>
                    <a:pt x="460" y="220"/>
                  </a:lnTo>
                  <a:lnTo>
                    <a:pt x="459" y="209"/>
                  </a:lnTo>
                  <a:lnTo>
                    <a:pt x="457" y="199"/>
                  </a:lnTo>
                  <a:lnTo>
                    <a:pt x="452" y="178"/>
                  </a:lnTo>
                  <a:lnTo>
                    <a:pt x="445" y="158"/>
                  </a:lnTo>
                  <a:lnTo>
                    <a:pt x="443" y="156"/>
                  </a:lnTo>
                  <a:lnTo>
                    <a:pt x="466" y="181"/>
                  </a:lnTo>
                  <a:lnTo>
                    <a:pt x="476" y="206"/>
                  </a:lnTo>
                  <a:lnTo>
                    <a:pt x="477" y="216"/>
                  </a:lnTo>
                  <a:lnTo>
                    <a:pt x="461" y="234"/>
                  </a:lnTo>
                  <a:close/>
                  <a:moveTo>
                    <a:pt x="455" y="297"/>
                  </a:moveTo>
                  <a:lnTo>
                    <a:pt x="457" y="287"/>
                  </a:lnTo>
                  <a:lnTo>
                    <a:pt x="459" y="276"/>
                  </a:lnTo>
                  <a:lnTo>
                    <a:pt x="460" y="265"/>
                  </a:lnTo>
                  <a:lnTo>
                    <a:pt x="461" y="254"/>
                  </a:lnTo>
                  <a:lnTo>
                    <a:pt x="461" y="254"/>
                  </a:lnTo>
                  <a:lnTo>
                    <a:pt x="469" y="272"/>
                  </a:lnTo>
                  <a:lnTo>
                    <a:pt x="470" y="274"/>
                  </a:lnTo>
                  <a:lnTo>
                    <a:pt x="461" y="278"/>
                  </a:lnTo>
                  <a:lnTo>
                    <a:pt x="457" y="294"/>
                  </a:lnTo>
                  <a:lnTo>
                    <a:pt x="455" y="297"/>
                  </a:lnTo>
                  <a:close/>
                </a:path>
              </a:pathLst>
            </a:custGeom>
            <a:solidFill>
              <a:srgbClr val="6FA2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30"/>
            <p:cNvSpPr>
              <a:spLocks/>
            </p:cNvSpPr>
            <p:nvPr/>
          </p:nvSpPr>
          <p:spPr bwMode="auto">
            <a:xfrm>
              <a:off x="5694363" y="2740449"/>
              <a:ext cx="231775" cy="230187"/>
            </a:xfrm>
            <a:custGeom>
              <a:avLst/>
              <a:gdLst>
                <a:gd name="T0" fmla="*/ 436 w 437"/>
                <a:gd name="T1" fmla="*/ 196 h 435"/>
                <a:gd name="T2" fmla="*/ 428 w 437"/>
                <a:gd name="T3" fmla="*/ 154 h 435"/>
                <a:gd name="T4" fmla="*/ 414 w 437"/>
                <a:gd name="T5" fmla="*/ 125 h 435"/>
                <a:gd name="T6" fmla="*/ 394 w 437"/>
                <a:gd name="T7" fmla="*/ 104 h 435"/>
                <a:gd name="T8" fmla="*/ 400 w 437"/>
                <a:gd name="T9" fmla="*/ 97 h 435"/>
                <a:gd name="T10" fmla="*/ 358 w 437"/>
                <a:gd name="T11" fmla="*/ 50 h 435"/>
                <a:gd name="T12" fmla="*/ 305 w 437"/>
                <a:gd name="T13" fmla="*/ 17 h 435"/>
                <a:gd name="T14" fmla="*/ 252 w 437"/>
                <a:gd name="T15" fmla="*/ 2 h 435"/>
                <a:gd name="T16" fmla="*/ 219 w 437"/>
                <a:gd name="T17" fmla="*/ 0 h 435"/>
                <a:gd name="T18" fmla="*/ 185 w 437"/>
                <a:gd name="T19" fmla="*/ 2 h 435"/>
                <a:gd name="T20" fmla="*/ 134 w 437"/>
                <a:gd name="T21" fmla="*/ 17 h 435"/>
                <a:gd name="T22" fmla="*/ 79 w 437"/>
                <a:gd name="T23" fmla="*/ 50 h 435"/>
                <a:gd name="T24" fmla="*/ 37 w 437"/>
                <a:gd name="T25" fmla="*/ 97 h 435"/>
                <a:gd name="T26" fmla="*/ 10 w 437"/>
                <a:gd name="T27" fmla="*/ 154 h 435"/>
                <a:gd name="T28" fmla="*/ 1 w 437"/>
                <a:gd name="T29" fmla="*/ 196 h 435"/>
                <a:gd name="T30" fmla="*/ 0 w 437"/>
                <a:gd name="T31" fmla="*/ 230 h 435"/>
                <a:gd name="T32" fmla="*/ 5 w 437"/>
                <a:gd name="T33" fmla="*/ 263 h 435"/>
                <a:gd name="T34" fmla="*/ 27 w 437"/>
                <a:gd name="T35" fmla="*/ 323 h 435"/>
                <a:gd name="T36" fmla="*/ 64 w 437"/>
                <a:gd name="T37" fmla="*/ 374 h 435"/>
                <a:gd name="T38" fmla="*/ 115 w 437"/>
                <a:gd name="T39" fmla="*/ 411 h 435"/>
                <a:gd name="T40" fmla="*/ 175 w 437"/>
                <a:gd name="T41" fmla="*/ 434 h 435"/>
                <a:gd name="T42" fmla="*/ 269 w 437"/>
                <a:gd name="T43" fmla="*/ 408 h 435"/>
                <a:gd name="T44" fmla="*/ 239 w 437"/>
                <a:gd name="T45" fmla="*/ 413 h 435"/>
                <a:gd name="T46" fmla="*/ 180 w 437"/>
                <a:gd name="T47" fmla="*/ 409 h 435"/>
                <a:gd name="T48" fmla="*/ 126 w 437"/>
                <a:gd name="T49" fmla="*/ 390 h 435"/>
                <a:gd name="T50" fmla="*/ 82 w 437"/>
                <a:gd name="T51" fmla="*/ 357 h 435"/>
                <a:gd name="T52" fmla="*/ 48 w 437"/>
                <a:gd name="T53" fmla="*/ 311 h 435"/>
                <a:gd name="T54" fmla="*/ 28 w 437"/>
                <a:gd name="T55" fmla="*/ 258 h 435"/>
                <a:gd name="T56" fmla="*/ 26 w 437"/>
                <a:gd name="T57" fmla="*/ 199 h 435"/>
                <a:gd name="T58" fmla="*/ 39 w 437"/>
                <a:gd name="T59" fmla="*/ 143 h 435"/>
                <a:gd name="T60" fmla="*/ 69 w 437"/>
                <a:gd name="T61" fmla="*/ 95 h 435"/>
                <a:gd name="T62" fmla="*/ 111 w 437"/>
                <a:gd name="T63" fmla="*/ 58 h 435"/>
                <a:gd name="T64" fmla="*/ 161 w 437"/>
                <a:gd name="T65" fmla="*/ 34 h 435"/>
                <a:gd name="T66" fmla="*/ 219 w 437"/>
                <a:gd name="T67" fmla="*/ 25 h 435"/>
                <a:gd name="T68" fmla="*/ 277 w 437"/>
                <a:gd name="T69" fmla="*/ 34 h 435"/>
                <a:gd name="T70" fmla="*/ 328 w 437"/>
                <a:gd name="T71" fmla="*/ 58 h 435"/>
                <a:gd name="T72" fmla="*/ 369 w 437"/>
                <a:gd name="T73" fmla="*/ 95 h 435"/>
                <a:gd name="T74" fmla="*/ 398 w 437"/>
                <a:gd name="T75" fmla="*/ 143 h 435"/>
                <a:gd name="T76" fmla="*/ 413 w 437"/>
                <a:gd name="T77" fmla="*/ 199 h 435"/>
                <a:gd name="T78" fmla="*/ 436 w 437"/>
                <a:gd name="T79" fmla="*/ 226 h 435"/>
                <a:gd name="T80" fmla="*/ 436 w 437"/>
                <a:gd name="T81" fmla="*/ 241 h 435"/>
                <a:gd name="T82" fmla="*/ 431 w 437"/>
                <a:gd name="T83" fmla="*/ 273 h 435"/>
                <a:gd name="T84" fmla="*/ 385 w 437"/>
                <a:gd name="T85" fmla="*/ 332 h 435"/>
                <a:gd name="T86" fmla="*/ 380 w 437"/>
                <a:gd name="T87" fmla="*/ 328 h 435"/>
                <a:gd name="T88" fmla="*/ 405 w 437"/>
                <a:gd name="T89" fmla="*/ 277 h 435"/>
                <a:gd name="T90" fmla="*/ 414 w 437"/>
                <a:gd name="T91" fmla="*/ 219 h 435"/>
                <a:gd name="T92" fmla="*/ 437 w 437"/>
                <a:gd name="T93" fmla="*/ 210 h 4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37" h="435">
                  <a:moveTo>
                    <a:pt x="437" y="210"/>
                  </a:moveTo>
                  <a:lnTo>
                    <a:pt x="437" y="208"/>
                  </a:lnTo>
                  <a:lnTo>
                    <a:pt x="436" y="196"/>
                  </a:lnTo>
                  <a:lnTo>
                    <a:pt x="435" y="185"/>
                  </a:lnTo>
                  <a:lnTo>
                    <a:pt x="433" y="175"/>
                  </a:lnTo>
                  <a:lnTo>
                    <a:pt x="428" y="154"/>
                  </a:lnTo>
                  <a:lnTo>
                    <a:pt x="421" y="134"/>
                  </a:lnTo>
                  <a:lnTo>
                    <a:pt x="419" y="132"/>
                  </a:lnTo>
                  <a:lnTo>
                    <a:pt x="414" y="125"/>
                  </a:lnTo>
                  <a:lnTo>
                    <a:pt x="393" y="111"/>
                  </a:lnTo>
                  <a:lnTo>
                    <a:pt x="390" y="107"/>
                  </a:lnTo>
                  <a:lnTo>
                    <a:pt x="394" y="104"/>
                  </a:lnTo>
                  <a:lnTo>
                    <a:pt x="404" y="104"/>
                  </a:lnTo>
                  <a:lnTo>
                    <a:pt x="406" y="105"/>
                  </a:lnTo>
                  <a:lnTo>
                    <a:pt x="400" y="97"/>
                  </a:lnTo>
                  <a:lnTo>
                    <a:pt x="388" y="79"/>
                  </a:lnTo>
                  <a:lnTo>
                    <a:pt x="374" y="64"/>
                  </a:lnTo>
                  <a:lnTo>
                    <a:pt x="358" y="50"/>
                  </a:lnTo>
                  <a:lnTo>
                    <a:pt x="341" y="38"/>
                  </a:lnTo>
                  <a:lnTo>
                    <a:pt x="324" y="27"/>
                  </a:lnTo>
                  <a:lnTo>
                    <a:pt x="305" y="17"/>
                  </a:lnTo>
                  <a:lnTo>
                    <a:pt x="285" y="10"/>
                  </a:lnTo>
                  <a:lnTo>
                    <a:pt x="263" y="5"/>
                  </a:lnTo>
                  <a:lnTo>
                    <a:pt x="252" y="2"/>
                  </a:lnTo>
                  <a:lnTo>
                    <a:pt x="241" y="1"/>
                  </a:lnTo>
                  <a:lnTo>
                    <a:pt x="230" y="0"/>
                  </a:lnTo>
                  <a:lnTo>
                    <a:pt x="219" y="0"/>
                  </a:lnTo>
                  <a:lnTo>
                    <a:pt x="208" y="0"/>
                  </a:lnTo>
                  <a:lnTo>
                    <a:pt x="196" y="1"/>
                  </a:lnTo>
                  <a:lnTo>
                    <a:pt x="185" y="2"/>
                  </a:lnTo>
                  <a:lnTo>
                    <a:pt x="175" y="5"/>
                  </a:lnTo>
                  <a:lnTo>
                    <a:pt x="154" y="10"/>
                  </a:lnTo>
                  <a:lnTo>
                    <a:pt x="134" y="17"/>
                  </a:lnTo>
                  <a:lnTo>
                    <a:pt x="115" y="27"/>
                  </a:lnTo>
                  <a:lnTo>
                    <a:pt x="96" y="38"/>
                  </a:lnTo>
                  <a:lnTo>
                    <a:pt x="79" y="50"/>
                  </a:lnTo>
                  <a:lnTo>
                    <a:pt x="64" y="64"/>
                  </a:lnTo>
                  <a:lnTo>
                    <a:pt x="50" y="79"/>
                  </a:lnTo>
                  <a:lnTo>
                    <a:pt x="37" y="97"/>
                  </a:lnTo>
                  <a:lnTo>
                    <a:pt x="27" y="115"/>
                  </a:lnTo>
                  <a:lnTo>
                    <a:pt x="17" y="134"/>
                  </a:lnTo>
                  <a:lnTo>
                    <a:pt x="10" y="154"/>
                  </a:lnTo>
                  <a:lnTo>
                    <a:pt x="5" y="175"/>
                  </a:lnTo>
                  <a:lnTo>
                    <a:pt x="2" y="185"/>
                  </a:lnTo>
                  <a:lnTo>
                    <a:pt x="1" y="196"/>
                  </a:lnTo>
                  <a:lnTo>
                    <a:pt x="0" y="208"/>
                  </a:lnTo>
                  <a:lnTo>
                    <a:pt x="0" y="219"/>
                  </a:lnTo>
                  <a:lnTo>
                    <a:pt x="0" y="230"/>
                  </a:lnTo>
                  <a:lnTo>
                    <a:pt x="1" y="241"/>
                  </a:lnTo>
                  <a:lnTo>
                    <a:pt x="2" y="252"/>
                  </a:lnTo>
                  <a:lnTo>
                    <a:pt x="5" y="263"/>
                  </a:lnTo>
                  <a:lnTo>
                    <a:pt x="10" y="284"/>
                  </a:lnTo>
                  <a:lnTo>
                    <a:pt x="17" y="304"/>
                  </a:lnTo>
                  <a:lnTo>
                    <a:pt x="27" y="323"/>
                  </a:lnTo>
                  <a:lnTo>
                    <a:pt x="37" y="341"/>
                  </a:lnTo>
                  <a:lnTo>
                    <a:pt x="50" y="358"/>
                  </a:lnTo>
                  <a:lnTo>
                    <a:pt x="64" y="374"/>
                  </a:lnTo>
                  <a:lnTo>
                    <a:pt x="79" y="388"/>
                  </a:lnTo>
                  <a:lnTo>
                    <a:pt x="96" y="400"/>
                  </a:lnTo>
                  <a:lnTo>
                    <a:pt x="115" y="411"/>
                  </a:lnTo>
                  <a:lnTo>
                    <a:pt x="134" y="420"/>
                  </a:lnTo>
                  <a:lnTo>
                    <a:pt x="154" y="428"/>
                  </a:lnTo>
                  <a:lnTo>
                    <a:pt x="175" y="434"/>
                  </a:lnTo>
                  <a:lnTo>
                    <a:pt x="183" y="435"/>
                  </a:lnTo>
                  <a:lnTo>
                    <a:pt x="200" y="431"/>
                  </a:lnTo>
                  <a:lnTo>
                    <a:pt x="269" y="408"/>
                  </a:lnTo>
                  <a:lnTo>
                    <a:pt x="273" y="406"/>
                  </a:lnTo>
                  <a:lnTo>
                    <a:pt x="258" y="409"/>
                  </a:lnTo>
                  <a:lnTo>
                    <a:pt x="239" y="413"/>
                  </a:lnTo>
                  <a:lnTo>
                    <a:pt x="219" y="414"/>
                  </a:lnTo>
                  <a:lnTo>
                    <a:pt x="199" y="413"/>
                  </a:lnTo>
                  <a:lnTo>
                    <a:pt x="180" y="409"/>
                  </a:lnTo>
                  <a:lnTo>
                    <a:pt x="161" y="405"/>
                  </a:lnTo>
                  <a:lnTo>
                    <a:pt x="143" y="398"/>
                  </a:lnTo>
                  <a:lnTo>
                    <a:pt x="126" y="390"/>
                  </a:lnTo>
                  <a:lnTo>
                    <a:pt x="111" y="380"/>
                  </a:lnTo>
                  <a:lnTo>
                    <a:pt x="95" y="369"/>
                  </a:lnTo>
                  <a:lnTo>
                    <a:pt x="82" y="357"/>
                  </a:lnTo>
                  <a:lnTo>
                    <a:pt x="69" y="342"/>
                  </a:lnTo>
                  <a:lnTo>
                    <a:pt x="58" y="328"/>
                  </a:lnTo>
                  <a:lnTo>
                    <a:pt x="48" y="311"/>
                  </a:lnTo>
                  <a:lnTo>
                    <a:pt x="39" y="294"/>
                  </a:lnTo>
                  <a:lnTo>
                    <a:pt x="34" y="277"/>
                  </a:lnTo>
                  <a:lnTo>
                    <a:pt x="28" y="258"/>
                  </a:lnTo>
                  <a:lnTo>
                    <a:pt x="26" y="239"/>
                  </a:lnTo>
                  <a:lnTo>
                    <a:pt x="25" y="219"/>
                  </a:lnTo>
                  <a:lnTo>
                    <a:pt x="26" y="199"/>
                  </a:lnTo>
                  <a:lnTo>
                    <a:pt x="28" y="180"/>
                  </a:lnTo>
                  <a:lnTo>
                    <a:pt x="34" y="161"/>
                  </a:lnTo>
                  <a:lnTo>
                    <a:pt x="39" y="143"/>
                  </a:lnTo>
                  <a:lnTo>
                    <a:pt x="48" y="126"/>
                  </a:lnTo>
                  <a:lnTo>
                    <a:pt x="58" y="111"/>
                  </a:lnTo>
                  <a:lnTo>
                    <a:pt x="69" y="95"/>
                  </a:lnTo>
                  <a:lnTo>
                    <a:pt x="82" y="82"/>
                  </a:lnTo>
                  <a:lnTo>
                    <a:pt x="95" y="69"/>
                  </a:lnTo>
                  <a:lnTo>
                    <a:pt x="111" y="58"/>
                  </a:lnTo>
                  <a:lnTo>
                    <a:pt x="126" y="48"/>
                  </a:lnTo>
                  <a:lnTo>
                    <a:pt x="143" y="39"/>
                  </a:lnTo>
                  <a:lnTo>
                    <a:pt x="161" y="34"/>
                  </a:lnTo>
                  <a:lnTo>
                    <a:pt x="180" y="28"/>
                  </a:lnTo>
                  <a:lnTo>
                    <a:pt x="199" y="26"/>
                  </a:lnTo>
                  <a:lnTo>
                    <a:pt x="219" y="25"/>
                  </a:lnTo>
                  <a:lnTo>
                    <a:pt x="239" y="26"/>
                  </a:lnTo>
                  <a:lnTo>
                    <a:pt x="258" y="28"/>
                  </a:lnTo>
                  <a:lnTo>
                    <a:pt x="277" y="34"/>
                  </a:lnTo>
                  <a:lnTo>
                    <a:pt x="295" y="39"/>
                  </a:lnTo>
                  <a:lnTo>
                    <a:pt x="311" y="48"/>
                  </a:lnTo>
                  <a:lnTo>
                    <a:pt x="328" y="58"/>
                  </a:lnTo>
                  <a:lnTo>
                    <a:pt x="343" y="69"/>
                  </a:lnTo>
                  <a:lnTo>
                    <a:pt x="357" y="82"/>
                  </a:lnTo>
                  <a:lnTo>
                    <a:pt x="369" y="95"/>
                  </a:lnTo>
                  <a:lnTo>
                    <a:pt x="380" y="111"/>
                  </a:lnTo>
                  <a:lnTo>
                    <a:pt x="390" y="126"/>
                  </a:lnTo>
                  <a:lnTo>
                    <a:pt x="398" y="143"/>
                  </a:lnTo>
                  <a:lnTo>
                    <a:pt x="405" y="161"/>
                  </a:lnTo>
                  <a:lnTo>
                    <a:pt x="409" y="180"/>
                  </a:lnTo>
                  <a:lnTo>
                    <a:pt x="413" y="199"/>
                  </a:lnTo>
                  <a:lnTo>
                    <a:pt x="414" y="219"/>
                  </a:lnTo>
                  <a:lnTo>
                    <a:pt x="436" y="219"/>
                  </a:lnTo>
                  <a:lnTo>
                    <a:pt x="436" y="226"/>
                  </a:lnTo>
                  <a:lnTo>
                    <a:pt x="437" y="230"/>
                  </a:lnTo>
                  <a:lnTo>
                    <a:pt x="437" y="230"/>
                  </a:lnTo>
                  <a:lnTo>
                    <a:pt x="436" y="241"/>
                  </a:lnTo>
                  <a:lnTo>
                    <a:pt x="435" y="252"/>
                  </a:lnTo>
                  <a:lnTo>
                    <a:pt x="433" y="263"/>
                  </a:lnTo>
                  <a:lnTo>
                    <a:pt x="431" y="273"/>
                  </a:lnTo>
                  <a:lnTo>
                    <a:pt x="426" y="281"/>
                  </a:lnTo>
                  <a:lnTo>
                    <a:pt x="426" y="289"/>
                  </a:lnTo>
                  <a:lnTo>
                    <a:pt x="385" y="332"/>
                  </a:lnTo>
                  <a:lnTo>
                    <a:pt x="364" y="349"/>
                  </a:lnTo>
                  <a:lnTo>
                    <a:pt x="369" y="342"/>
                  </a:lnTo>
                  <a:lnTo>
                    <a:pt x="380" y="328"/>
                  </a:lnTo>
                  <a:lnTo>
                    <a:pt x="390" y="311"/>
                  </a:lnTo>
                  <a:lnTo>
                    <a:pt x="398" y="294"/>
                  </a:lnTo>
                  <a:lnTo>
                    <a:pt x="405" y="277"/>
                  </a:lnTo>
                  <a:lnTo>
                    <a:pt x="409" y="258"/>
                  </a:lnTo>
                  <a:lnTo>
                    <a:pt x="413" y="239"/>
                  </a:lnTo>
                  <a:lnTo>
                    <a:pt x="414" y="219"/>
                  </a:lnTo>
                  <a:lnTo>
                    <a:pt x="436" y="219"/>
                  </a:lnTo>
                  <a:lnTo>
                    <a:pt x="436" y="212"/>
                  </a:lnTo>
                  <a:lnTo>
                    <a:pt x="437" y="210"/>
                  </a:lnTo>
                  <a:close/>
                </a:path>
              </a:pathLst>
            </a:custGeom>
            <a:solidFill>
              <a:srgbClr val="73A6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31"/>
            <p:cNvSpPr>
              <a:spLocks/>
            </p:cNvSpPr>
            <p:nvPr/>
          </p:nvSpPr>
          <p:spPr bwMode="auto">
            <a:xfrm>
              <a:off x="5707063" y="2753149"/>
              <a:ext cx="206375" cy="206375"/>
            </a:xfrm>
            <a:custGeom>
              <a:avLst/>
              <a:gdLst>
                <a:gd name="T0" fmla="*/ 384 w 389"/>
                <a:gd name="T1" fmla="*/ 155 h 389"/>
                <a:gd name="T2" fmla="*/ 365 w 389"/>
                <a:gd name="T3" fmla="*/ 101 h 389"/>
                <a:gd name="T4" fmla="*/ 332 w 389"/>
                <a:gd name="T5" fmla="*/ 57 h 389"/>
                <a:gd name="T6" fmla="*/ 286 w 389"/>
                <a:gd name="T7" fmla="*/ 23 h 389"/>
                <a:gd name="T8" fmla="*/ 233 w 389"/>
                <a:gd name="T9" fmla="*/ 3 h 389"/>
                <a:gd name="T10" fmla="*/ 174 w 389"/>
                <a:gd name="T11" fmla="*/ 1 h 389"/>
                <a:gd name="T12" fmla="*/ 118 w 389"/>
                <a:gd name="T13" fmla="*/ 14 h 389"/>
                <a:gd name="T14" fmla="*/ 70 w 389"/>
                <a:gd name="T15" fmla="*/ 44 h 389"/>
                <a:gd name="T16" fmla="*/ 33 w 389"/>
                <a:gd name="T17" fmla="*/ 86 h 389"/>
                <a:gd name="T18" fmla="*/ 9 w 389"/>
                <a:gd name="T19" fmla="*/ 136 h 389"/>
                <a:gd name="T20" fmla="*/ 0 w 389"/>
                <a:gd name="T21" fmla="*/ 194 h 389"/>
                <a:gd name="T22" fmla="*/ 9 w 389"/>
                <a:gd name="T23" fmla="*/ 252 h 389"/>
                <a:gd name="T24" fmla="*/ 33 w 389"/>
                <a:gd name="T25" fmla="*/ 303 h 389"/>
                <a:gd name="T26" fmla="*/ 70 w 389"/>
                <a:gd name="T27" fmla="*/ 344 h 389"/>
                <a:gd name="T28" fmla="*/ 118 w 389"/>
                <a:gd name="T29" fmla="*/ 373 h 389"/>
                <a:gd name="T30" fmla="*/ 174 w 389"/>
                <a:gd name="T31" fmla="*/ 388 h 389"/>
                <a:gd name="T32" fmla="*/ 233 w 389"/>
                <a:gd name="T33" fmla="*/ 384 h 389"/>
                <a:gd name="T34" fmla="*/ 318 w 389"/>
                <a:gd name="T35" fmla="*/ 340 h 389"/>
                <a:gd name="T36" fmla="*/ 355 w 389"/>
                <a:gd name="T37" fmla="*/ 303 h 389"/>
                <a:gd name="T38" fmla="*/ 380 w 389"/>
                <a:gd name="T39" fmla="*/ 252 h 389"/>
                <a:gd name="T40" fmla="*/ 389 w 389"/>
                <a:gd name="T41" fmla="*/ 194 h 389"/>
                <a:gd name="T42" fmla="*/ 361 w 389"/>
                <a:gd name="T43" fmla="*/ 159 h 389"/>
                <a:gd name="T44" fmla="*/ 343 w 389"/>
                <a:gd name="T45" fmla="*/ 112 h 389"/>
                <a:gd name="T46" fmla="*/ 314 w 389"/>
                <a:gd name="T47" fmla="*/ 73 h 389"/>
                <a:gd name="T48" fmla="*/ 275 w 389"/>
                <a:gd name="T49" fmla="*/ 44 h 389"/>
                <a:gd name="T50" fmla="*/ 228 w 389"/>
                <a:gd name="T51" fmla="*/ 28 h 389"/>
                <a:gd name="T52" fmla="*/ 177 w 389"/>
                <a:gd name="T53" fmla="*/ 24 h 389"/>
                <a:gd name="T54" fmla="*/ 128 w 389"/>
                <a:gd name="T55" fmla="*/ 38 h 389"/>
                <a:gd name="T56" fmla="*/ 86 w 389"/>
                <a:gd name="T57" fmla="*/ 62 h 389"/>
                <a:gd name="T58" fmla="*/ 53 w 389"/>
                <a:gd name="T59" fmla="*/ 99 h 389"/>
                <a:gd name="T60" fmla="*/ 31 w 389"/>
                <a:gd name="T61" fmla="*/ 143 h 389"/>
                <a:gd name="T62" fmla="*/ 24 w 389"/>
                <a:gd name="T63" fmla="*/ 194 h 389"/>
                <a:gd name="T64" fmla="*/ 31 w 389"/>
                <a:gd name="T65" fmla="*/ 245 h 389"/>
                <a:gd name="T66" fmla="*/ 53 w 389"/>
                <a:gd name="T67" fmla="*/ 289 h 389"/>
                <a:gd name="T68" fmla="*/ 86 w 389"/>
                <a:gd name="T69" fmla="*/ 325 h 389"/>
                <a:gd name="T70" fmla="*/ 128 w 389"/>
                <a:gd name="T71" fmla="*/ 351 h 389"/>
                <a:gd name="T72" fmla="*/ 177 w 389"/>
                <a:gd name="T73" fmla="*/ 363 h 389"/>
                <a:gd name="T74" fmla="*/ 228 w 389"/>
                <a:gd name="T75" fmla="*/ 361 h 389"/>
                <a:gd name="T76" fmla="*/ 275 w 389"/>
                <a:gd name="T77" fmla="*/ 343 h 389"/>
                <a:gd name="T78" fmla="*/ 314 w 389"/>
                <a:gd name="T79" fmla="*/ 314 h 389"/>
                <a:gd name="T80" fmla="*/ 343 w 389"/>
                <a:gd name="T81" fmla="*/ 275 h 389"/>
                <a:gd name="T82" fmla="*/ 361 w 389"/>
                <a:gd name="T83" fmla="*/ 228 h 389"/>
                <a:gd name="T84" fmla="*/ 389 w 389"/>
                <a:gd name="T85" fmla="*/ 194 h 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9" h="389">
                  <a:moveTo>
                    <a:pt x="389" y="194"/>
                  </a:moveTo>
                  <a:lnTo>
                    <a:pt x="388" y="174"/>
                  </a:lnTo>
                  <a:lnTo>
                    <a:pt x="384" y="155"/>
                  </a:lnTo>
                  <a:lnTo>
                    <a:pt x="380" y="136"/>
                  </a:lnTo>
                  <a:lnTo>
                    <a:pt x="373" y="118"/>
                  </a:lnTo>
                  <a:lnTo>
                    <a:pt x="365" y="101"/>
                  </a:lnTo>
                  <a:lnTo>
                    <a:pt x="355" y="86"/>
                  </a:lnTo>
                  <a:lnTo>
                    <a:pt x="344" y="70"/>
                  </a:lnTo>
                  <a:lnTo>
                    <a:pt x="332" y="57"/>
                  </a:lnTo>
                  <a:lnTo>
                    <a:pt x="318" y="44"/>
                  </a:lnTo>
                  <a:lnTo>
                    <a:pt x="303" y="33"/>
                  </a:lnTo>
                  <a:lnTo>
                    <a:pt x="286" y="23"/>
                  </a:lnTo>
                  <a:lnTo>
                    <a:pt x="270" y="14"/>
                  </a:lnTo>
                  <a:lnTo>
                    <a:pt x="252" y="9"/>
                  </a:lnTo>
                  <a:lnTo>
                    <a:pt x="233" y="3"/>
                  </a:lnTo>
                  <a:lnTo>
                    <a:pt x="214" y="1"/>
                  </a:lnTo>
                  <a:lnTo>
                    <a:pt x="194" y="0"/>
                  </a:lnTo>
                  <a:lnTo>
                    <a:pt x="174" y="1"/>
                  </a:lnTo>
                  <a:lnTo>
                    <a:pt x="155" y="3"/>
                  </a:lnTo>
                  <a:lnTo>
                    <a:pt x="136" y="9"/>
                  </a:lnTo>
                  <a:lnTo>
                    <a:pt x="118" y="14"/>
                  </a:lnTo>
                  <a:lnTo>
                    <a:pt x="101" y="23"/>
                  </a:lnTo>
                  <a:lnTo>
                    <a:pt x="86" y="33"/>
                  </a:lnTo>
                  <a:lnTo>
                    <a:pt x="70" y="44"/>
                  </a:lnTo>
                  <a:lnTo>
                    <a:pt x="57" y="57"/>
                  </a:lnTo>
                  <a:lnTo>
                    <a:pt x="44" y="70"/>
                  </a:lnTo>
                  <a:lnTo>
                    <a:pt x="33" y="86"/>
                  </a:lnTo>
                  <a:lnTo>
                    <a:pt x="23" y="101"/>
                  </a:lnTo>
                  <a:lnTo>
                    <a:pt x="14" y="118"/>
                  </a:lnTo>
                  <a:lnTo>
                    <a:pt x="9" y="136"/>
                  </a:lnTo>
                  <a:lnTo>
                    <a:pt x="3" y="155"/>
                  </a:lnTo>
                  <a:lnTo>
                    <a:pt x="1" y="174"/>
                  </a:lnTo>
                  <a:lnTo>
                    <a:pt x="0" y="194"/>
                  </a:lnTo>
                  <a:lnTo>
                    <a:pt x="1" y="214"/>
                  </a:lnTo>
                  <a:lnTo>
                    <a:pt x="3" y="233"/>
                  </a:lnTo>
                  <a:lnTo>
                    <a:pt x="9" y="252"/>
                  </a:lnTo>
                  <a:lnTo>
                    <a:pt x="14" y="269"/>
                  </a:lnTo>
                  <a:lnTo>
                    <a:pt x="23" y="286"/>
                  </a:lnTo>
                  <a:lnTo>
                    <a:pt x="33" y="303"/>
                  </a:lnTo>
                  <a:lnTo>
                    <a:pt x="44" y="317"/>
                  </a:lnTo>
                  <a:lnTo>
                    <a:pt x="57" y="332"/>
                  </a:lnTo>
                  <a:lnTo>
                    <a:pt x="70" y="344"/>
                  </a:lnTo>
                  <a:lnTo>
                    <a:pt x="86" y="355"/>
                  </a:lnTo>
                  <a:lnTo>
                    <a:pt x="101" y="365"/>
                  </a:lnTo>
                  <a:lnTo>
                    <a:pt x="118" y="373"/>
                  </a:lnTo>
                  <a:lnTo>
                    <a:pt x="136" y="380"/>
                  </a:lnTo>
                  <a:lnTo>
                    <a:pt x="155" y="384"/>
                  </a:lnTo>
                  <a:lnTo>
                    <a:pt x="174" y="388"/>
                  </a:lnTo>
                  <a:lnTo>
                    <a:pt x="194" y="389"/>
                  </a:lnTo>
                  <a:lnTo>
                    <a:pt x="214" y="388"/>
                  </a:lnTo>
                  <a:lnTo>
                    <a:pt x="233" y="384"/>
                  </a:lnTo>
                  <a:lnTo>
                    <a:pt x="248" y="381"/>
                  </a:lnTo>
                  <a:lnTo>
                    <a:pt x="293" y="356"/>
                  </a:lnTo>
                  <a:lnTo>
                    <a:pt x="318" y="340"/>
                  </a:lnTo>
                  <a:lnTo>
                    <a:pt x="339" y="324"/>
                  </a:lnTo>
                  <a:lnTo>
                    <a:pt x="344" y="317"/>
                  </a:lnTo>
                  <a:lnTo>
                    <a:pt x="355" y="303"/>
                  </a:lnTo>
                  <a:lnTo>
                    <a:pt x="365" y="286"/>
                  </a:lnTo>
                  <a:lnTo>
                    <a:pt x="373" y="269"/>
                  </a:lnTo>
                  <a:lnTo>
                    <a:pt x="380" y="252"/>
                  </a:lnTo>
                  <a:lnTo>
                    <a:pt x="384" y="233"/>
                  </a:lnTo>
                  <a:lnTo>
                    <a:pt x="388" y="214"/>
                  </a:lnTo>
                  <a:lnTo>
                    <a:pt x="389" y="194"/>
                  </a:lnTo>
                  <a:lnTo>
                    <a:pt x="364" y="194"/>
                  </a:lnTo>
                  <a:lnTo>
                    <a:pt x="363" y="177"/>
                  </a:lnTo>
                  <a:lnTo>
                    <a:pt x="361" y="159"/>
                  </a:lnTo>
                  <a:lnTo>
                    <a:pt x="357" y="143"/>
                  </a:lnTo>
                  <a:lnTo>
                    <a:pt x="351" y="128"/>
                  </a:lnTo>
                  <a:lnTo>
                    <a:pt x="343" y="112"/>
                  </a:lnTo>
                  <a:lnTo>
                    <a:pt x="335" y="99"/>
                  </a:lnTo>
                  <a:lnTo>
                    <a:pt x="325" y="86"/>
                  </a:lnTo>
                  <a:lnTo>
                    <a:pt x="314" y="73"/>
                  </a:lnTo>
                  <a:lnTo>
                    <a:pt x="302" y="62"/>
                  </a:lnTo>
                  <a:lnTo>
                    <a:pt x="290" y="53"/>
                  </a:lnTo>
                  <a:lnTo>
                    <a:pt x="275" y="44"/>
                  </a:lnTo>
                  <a:lnTo>
                    <a:pt x="261" y="38"/>
                  </a:lnTo>
                  <a:lnTo>
                    <a:pt x="245" y="31"/>
                  </a:lnTo>
                  <a:lnTo>
                    <a:pt x="228" y="28"/>
                  </a:lnTo>
                  <a:lnTo>
                    <a:pt x="212" y="24"/>
                  </a:lnTo>
                  <a:lnTo>
                    <a:pt x="194" y="24"/>
                  </a:lnTo>
                  <a:lnTo>
                    <a:pt x="177" y="24"/>
                  </a:lnTo>
                  <a:lnTo>
                    <a:pt x="159" y="28"/>
                  </a:lnTo>
                  <a:lnTo>
                    <a:pt x="144" y="31"/>
                  </a:lnTo>
                  <a:lnTo>
                    <a:pt x="128" y="38"/>
                  </a:lnTo>
                  <a:lnTo>
                    <a:pt x="112" y="44"/>
                  </a:lnTo>
                  <a:lnTo>
                    <a:pt x="99" y="53"/>
                  </a:lnTo>
                  <a:lnTo>
                    <a:pt x="86" y="62"/>
                  </a:lnTo>
                  <a:lnTo>
                    <a:pt x="73" y="73"/>
                  </a:lnTo>
                  <a:lnTo>
                    <a:pt x="62" y="86"/>
                  </a:lnTo>
                  <a:lnTo>
                    <a:pt x="53" y="99"/>
                  </a:lnTo>
                  <a:lnTo>
                    <a:pt x="44" y="112"/>
                  </a:lnTo>
                  <a:lnTo>
                    <a:pt x="38" y="128"/>
                  </a:lnTo>
                  <a:lnTo>
                    <a:pt x="31" y="143"/>
                  </a:lnTo>
                  <a:lnTo>
                    <a:pt x="28" y="159"/>
                  </a:lnTo>
                  <a:lnTo>
                    <a:pt x="24" y="177"/>
                  </a:lnTo>
                  <a:lnTo>
                    <a:pt x="24" y="194"/>
                  </a:lnTo>
                  <a:lnTo>
                    <a:pt x="24" y="211"/>
                  </a:lnTo>
                  <a:lnTo>
                    <a:pt x="28" y="228"/>
                  </a:lnTo>
                  <a:lnTo>
                    <a:pt x="31" y="245"/>
                  </a:lnTo>
                  <a:lnTo>
                    <a:pt x="38" y="261"/>
                  </a:lnTo>
                  <a:lnTo>
                    <a:pt x="44" y="275"/>
                  </a:lnTo>
                  <a:lnTo>
                    <a:pt x="53" y="289"/>
                  </a:lnTo>
                  <a:lnTo>
                    <a:pt x="62" y="302"/>
                  </a:lnTo>
                  <a:lnTo>
                    <a:pt x="73" y="314"/>
                  </a:lnTo>
                  <a:lnTo>
                    <a:pt x="86" y="325"/>
                  </a:lnTo>
                  <a:lnTo>
                    <a:pt x="99" y="335"/>
                  </a:lnTo>
                  <a:lnTo>
                    <a:pt x="112" y="343"/>
                  </a:lnTo>
                  <a:lnTo>
                    <a:pt x="128" y="351"/>
                  </a:lnTo>
                  <a:lnTo>
                    <a:pt x="144" y="356"/>
                  </a:lnTo>
                  <a:lnTo>
                    <a:pt x="159" y="361"/>
                  </a:lnTo>
                  <a:lnTo>
                    <a:pt x="177" y="363"/>
                  </a:lnTo>
                  <a:lnTo>
                    <a:pt x="194" y="364"/>
                  </a:lnTo>
                  <a:lnTo>
                    <a:pt x="212" y="363"/>
                  </a:lnTo>
                  <a:lnTo>
                    <a:pt x="228" y="361"/>
                  </a:lnTo>
                  <a:lnTo>
                    <a:pt x="245" y="356"/>
                  </a:lnTo>
                  <a:lnTo>
                    <a:pt x="261" y="351"/>
                  </a:lnTo>
                  <a:lnTo>
                    <a:pt x="275" y="343"/>
                  </a:lnTo>
                  <a:lnTo>
                    <a:pt x="290" y="335"/>
                  </a:lnTo>
                  <a:lnTo>
                    <a:pt x="302" y="325"/>
                  </a:lnTo>
                  <a:lnTo>
                    <a:pt x="314" y="314"/>
                  </a:lnTo>
                  <a:lnTo>
                    <a:pt x="325" y="302"/>
                  </a:lnTo>
                  <a:lnTo>
                    <a:pt x="335" y="289"/>
                  </a:lnTo>
                  <a:lnTo>
                    <a:pt x="343" y="275"/>
                  </a:lnTo>
                  <a:lnTo>
                    <a:pt x="351" y="261"/>
                  </a:lnTo>
                  <a:lnTo>
                    <a:pt x="357" y="245"/>
                  </a:lnTo>
                  <a:lnTo>
                    <a:pt x="361" y="228"/>
                  </a:lnTo>
                  <a:lnTo>
                    <a:pt x="363" y="211"/>
                  </a:lnTo>
                  <a:lnTo>
                    <a:pt x="364" y="194"/>
                  </a:lnTo>
                  <a:lnTo>
                    <a:pt x="389" y="194"/>
                  </a:lnTo>
                  <a:close/>
                </a:path>
              </a:pathLst>
            </a:custGeom>
            <a:solidFill>
              <a:srgbClr val="78A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32"/>
            <p:cNvSpPr>
              <a:spLocks/>
            </p:cNvSpPr>
            <p:nvPr/>
          </p:nvSpPr>
          <p:spPr bwMode="auto">
            <a:xfrm>
              <a:off x="5719763" y="2765849"/>
              <a:ext cx="180975" cy="179387"/>
            </a:xfrm>
            <a:custGeom>
              <a:avLst/>
              <a:gdLst>
                <a:gd name="T0" fmla="*/ 337 w 340"/>
                <a:gd name="T1" fmla="*/ 135 h 340"/>
                <a:gd name="T2" fmla="*/ 319 w 340"/>
                <a:gd name="T3" fmla="*/ 88 h 340"/>
                <a:gd name="T4" fmla="*/ 290 w 340"/>
                <a:gd name="T5" fmla="*/ 49 h 340"/>
                <a:gd name="T6" fmla="*/ 251 w 340"/>
                <a:gd name="T7" fmla="*/ 20 h 340"/>
                <a:gd name="T8" fmla="*/ 204 w 340"/>
                <a:gd name="T9" fmla="*/ 4 h 340"/>
                <a:gd name="T10" fmla="*/ 153 w 340"/>
                <a:gd name="T11" fmla="*/ 0 h 340"/>
                <a:gd name="T12" fmla="*/ 104 w 340"/>
                <a:gd name="T13" fmla="*/ 14 h 340"/>
                <a:gd name="T14" fmla="*/ 62 w 340"/>
                <a:gd name="T15" fmla="*/ 38 h 340"/>
                <a:gd name="T16" fmla="*/ 29 w 340"/>
                <a:gd name="T17" fmla="*/ 75 h 340"/>
                <a:gd name="T18" fmla="*/ 7 w 340"/>
                <a:gd name="T19" fmla="*/ 119 h 340"/>
                <a:gd name="T20" fmla="*/ 0 w 340"/>
                <a:gd name="T21" fmla="*/ 170 h 340"/>
                <a:gd name="T22" fmla="*/ 7 w 340"/>
                <a:gd name="T23" fmla="*/ 221 h 340"/>
                <a:gd name="T24" fmla="*/ 29 w 340"/>
                <a:gd name="T25" fmla="*/ 265 h 340"/>
                <a:gd name="T26" fmla="*/ 62 w 340"/>
                <a:gd name="T27" fmla="*/ 301 h 340"/>
                <a:gd name="T28" fmla="*/ 104 w 340"/>
                <a:gd name="T29" fmla="*/ 327 h 340"/>
                <a:gd name="T30" fmla="*/ 153 w 340"/>
                <a:gd name="T31" fmla="*/ 339 h 340"/>
                <a:gd name="T32" fmla="*/ 204 w 340"/>
                <a:gd name="T33" fmla="*/ 337 h 340"/>
                <a:gd name="T34" fmla="*/ 251 w 340"/>
                <a:gd name="T35" fmla="*/ 319 h 340"/>
                <a:gd name="T36" fmla="*/ 290 w 340"/>
                <a:gd name="T37" fmla="*/ 290 h 340"/>
                <a:gd name="T38" fmla="*/ 319 w 340"/>
                <a:gd name="T39" fmla="*/ 251 h 340"/>
                <a:gd name="T40" fmla="*/ 337 w 340"/>
                <a:gd name="T41" fmla="*/ 204 h 340"/>
                <a:gd name="T42" fmla="*/ 316 w 340"/>
                <a:gd name="T43" fmla="*/ 170 h 340"/>
                <a:gd name="T44" fmla="*/ 309 w 340"/>
                <a:gd name="T45" fmla="*/ 126 h 340"/>
                <a:gd name="T46" fmla="*/ 291 w 340"/>
                <a:gd name="T47" fmla="*/ 88 h 340"/>
                <a:gd name="T48" fmla="*/ 262 w 340"/>
                <a:gd name="T49" fmla="*/ 57 h 340"/>
                <a:gd name="T50" fmla="*/ 227 w 340"/>
                <a:gd name="T51" fmla="*/ 36 h 340"/>
                <a:gd name="T52" fmla="*/ 185 w 340"/>
                <a:gd name="T53" fmla="*/ 25 h 340"/>
                <a:gd name="T54" fmla="*/ 141 w 340"/>
                <a:gd name="T55" fmla="*/ 27 h 340"/>
                <a:gd name="T56" fmla="*/ 101 w 340"/>
                <a:gd name="T57" fmla="*/ 41 h 340"/>
                <a:gd name="T58" fmla="*/ 67 w 340"/>
                <a:gd name="T59" fmla="*/ 67 h 340"/>
                <a:gd name="T60" fmla="*/ 41 w 340"/>
                <a:gd name="T61" fmla="*/ 101 h 340"/>
                <a:gd name="T62" fmla="*/ 27 w 340"/>
                <a:gd name="T63" fmla="*/ 141 h 340"/>
                <a:gd name="T64" fmla="*/ 25 w 340"/>
                <a:gd name="T65" fmla="*/ 185 h 340"/>
                <a:gd name="T66" fmla="*/ 36 w 340"/>
                <a:gd name="T67" fmla="*/ 226 h 340"/>
                <a:gd name="T68" fmla="*/ 57 w 340"/>
                <a:gd name="T69" fmla="*/ 262 h 340"/>
                <a:gd name="T70" fmla="*/ 88 w 340"/>
                <a:gd name="T71" fmla="*/ 291 h 340"/>
                <a:gd name="T72" fmla="*/ 126 w 340"/>
                <a:gd name="T73" fmla="*/ 309 h 340"/>
                <a:gd name="T74" fmla="*/ 170 w 340"/>
                <a:gd name="T75" fmla="*/ 316 h 340"/>
                <a:gd name="T76" fmla="*/ 213 w 340"/>
                <a:gd name="T77" fmla="*/ 309 h 340"/>
                <a:gd name="T78" fmla="*/ 251 w 340"/>
                <a:gd name="T79" fmla="*/ 291 h 340"/>
                <a:gd name="T80" fmla="*/ 282 w 340"/>
                <a:gd name="T81" fmla="*/ 262 h 340"/>
                <a:gd name="T82" fmla="*/ 305 w 340"/>
                <a:gd name="T83" fmla="*/ 226 h 340"/>
                <a:gd name="T84" fmla="*/ 315 w 340"/>
                <a:gd name="T85" fmla="*/ 185 h 3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40" h="340">
                  <a:moveTo>
                    <a:pt x="340" y="170"/>
                  </a:moveTo>
                  <a:lnTo>
                    <a:pt x="339" y="153"/>
                  </a:lnTo>
                  <a:lnTo>
                    <a:pt x="337" y="135"/>
                  </a:lnTo>
                  <a:lnTo>
                    <a:pt x="333" y="119"/>
                  </a:lnTo>
                  <a:lnTo>
                    <a:pt x="327" y="104"/>
                  </a:lnTo>
                  <a:lnTo>
                    <a:pt x="319" y="88"/>
                  </a:lnTo>
                  <a:lnTo>
                    <a:pt x="311" y="75"/>
                  </a:lnTo>
                  <a:lnTo>
                    <a:pt x="301" y="62"/>
                  </a:lnTo>
                  <a:lnTo>
                    <a:pt x="290" y="49"/>
                  </a:lnTo>
                  <a:lnTo>
                    <a:pt x="278" y="38"/>
                  </a:lnTo>
                  <a:lnTo>
                    <a:pt x="266" y="29"/>
                  </a:lnTo>
                  <a:lnTo>
                    <a:pt x="251" y="20"/>
                  </a:lnTo>
                  <a:lnTo>
                    <a:pt x="237" y="14"/>
                  </a:lnTo>
                  <a:lnTo>
                    <a:pt x="221" y="7"/>
                  </a:lnTo>
                  <a:lnTo>
                    <a:pt x="204" y="4"/>
                  </a:lnTo>
                  <a:lnTo>
                    <a:pt x="188" y="0"/>
                  </a:lnTo>
                  <a:lnTo>
                    <a:pt x="170" y="0"/>
                  </a:lnTo>
                  <a:lnTo>
                    <a:pt x="153" y="0"/>
                  </a:lnTo>
                  <a:lnTo>
                    <a:pt x="135" y="4"/>
                  </a:lnTo>
                  <a:lnTo>
                    <a:pt x="120" y="7"/>
                  </a:lnTo>
                  <a:lnTo>
                    <a:pt x="104" y="14"/>
                  </a:lnTo>
                  <a:lnTo>
                    <a:pt x="88" y="20"/>
                  </a:lnTo>
                  <a:lnTo>
                    <a:pt x="75" y="29"/>
                  </a:lnTo>
                  <a:lnTo>
                    <a:pt x="62" y="38"/>
                  </a:lnTo>
                  <a:lnTo>
                    <a:pt x="49" y="49"/>
                  </a:lnTo>
                  <a:lnTo>
                    <a:pt x="38" y="62"/>
                  </a:lnTo>
                  <a:lnTo>
                    <a:pt x="29" y="75"/>
                  </a:lnTo>
                  <a:lnTo>
                    <a:pt x="20" y="88"/>
                  </a:lnTo>
                  <a:lnTo>
                    <a:pt x="14" y="104"/>
                  </a:lnTo>
                  <a:lnTo>
                    <a:pt x="7" y="119"/>
                  </a:lnTo>
                  <a:lnTo>
                    <a:pt x="4" y="135"/>
                  </a:lnTo>
                  <a:lnTo>
                    <a:pt x="0" y="153"/>
                  </a:lnTo>
                  <a:lnTo>
                    <a:pt x="0" y="170"/>
                  </a:lnTo>
                  <a:lnTo>
                    <a:pt x="0" y="187"/>
                  </a:lnTo>
                  <a:lnTo>
                    <a:pt x="4" y="204"/>
                  </a:lnTo>
                  <a:lnTo>
                    <a:pt x="7" y="221"/>
                  </a:lnTo>
                  <a:lnTo>
                    <a:pt x="14" y="237"/>
                  </a:lnTo>
                  <a:lnTo>
                    <a:pt x="20" y="251"/>
                  </a:lnTo>
                  <a:lnTo>
                    <a:pt x="29" y="265"/>
                  </a:lnTo>
                  <a:lnTo>
                    <a:pt x="38" y="278"/>
                  </a:lnTo>
                  <a:lnTo>
                    <a:pt x="49" y="290"/>
                  </a:lnTo>
                  <a:lnTo>
                    <a:pt x="62" y="301"/>
                  </a:lnTo>
                  <a:lnTo>
                    <a:pt x="75" y="311"/>
                  </a:lnTo>
                  <a:lnTo>
                    <a:pt x="88" y="319"/>
                  </a:lnTo>
                  <a:lnTo>
                    <a:pt x="104" y="327"/>
                  </a:lnTo>
                  <a:lnTo>
                    <a:pt x="120" y="332"/>
                  </a:lnTo>
                  <a:lnTo>
                    <a:pt x="135" y="337"/>
                  </a:lnTo>
                  <a:lnTo>
                    <a:pt x="153" y="339"/>
                  </a:lnTo>
                  <a:lnTo>
                    <a:pt x="170" y="340"/>
                  </a:lnTo>
                  <a:lnTo>
                    <a:pt x="188" y="339"/>
                  </a:lnTo>
                  <a:lnTo>
                    <a:pt x="204" y="337"/>
                  </a:lnTo>
                  <a:lnTo>
                    <a:pt x="221" y="332"/>
                  </a:lnTo>
                  <a:lnTo>
                    <a:pt x="237" y="327"/>
                  </a:lnTo>
                  <a:lnTo>
                    <a:pt x="251" y="319"/>
                  </a:lnTo>
                  <a:lnTo>
                    <a:pt x="266" y="311"/>
                  </a:lnTo>
                  <a:lnTo>
                    <a:pt x="278" y="301"/>
                  </a:lnTo>
                  <a:lnTo>
                    <a:pt x="290" y="290"/>
                  </a:lnTo>
                  <a:lnTo>
                    <a:pt x="301" y="278"/>
                  </a:lnTo>
                  <a:lnTo>
                    <a:pt x="311" y="265"/>
                  </a:lnTo>
                  <a:lnTo>
                    <a:pt x="319" y="251"/>
                  </a:lnTo>
                  <a:lnTo>
                    <a:pt x="327" y="237"/>
                  </a:lnTo>
                  <a:lnTo>
                    <a:pt x="333" y="221"/>
                  </a:lnTo>
                  <a:lnTo>
                    <a:pt x="337" y="204"/>
                  </a:lnTo>
                  <a:lnTo>
                    <a:pt x="339" y="187"/>
                  </a:lnTo>
                  <a:lnTo>
                    <a:pt x="340" y="170"/>
                  </a:lnTo>
                  <a:lnTo>
                    <a:pt x="316" y="170"/>
                  </a:lnTo>
                  <a:lnTo>
                    <a:pt x="315" y="155"/>
                  </a:lnTo>
                  <a:lnTo>
                    <a:pt x="312" y="141"/>
                  </a:lnTo>
                  <a:lnTo>
                    <a:pt x="309" y="126"/>
                  </a:lnTo>
                  <a:lnTo>
                    <a:pt x="305" y="113"/>
                  </a:lnTo>
                  <a:lnTo>
                    <a:pt x="298" y="101"/>
                  </a:lnTo>
                  <a:lnTo>
                    <a:pt x="291" y="88"/>
                  </a:lnTo>
                  <a:lnTo>
                    <a:pt x="282" y="77"/>
                  </a:lnTo>
                  <a:lnTo>
                    <a:pt x="273" y="67"/>
                  </a:lnTo>
                  <a:lnTo>
                    <a:pt x="262" y="57"/>
                  </a:lnTo>
                  <a:lnTo>
                    <a:pt x="251" y="49"/>
                  </a:lnTo>
                  <a:lnTo>
                    <a:pt x="240" y="41"/>
                  </a:lnTo>
                  <a:lnTo>
                    <a:pt x="227" y="36"/>
                  </a:lnTo>
                  <a:lnTo>
                    <a:pt x="213" y="30"/>
                  </a:lnTo>
                  <a:lnTo>
                    <a:pt x="200" y="27"/>
                  </a:lnTo>
                  <a:lnTo>
                    <a:pt x="185" y="25"/>
                  </a:lnTo>
                  <a:lnTo>
                    <a:pt x="170" y="24"/>
                  </a:lnTo>
                  <a:lnTo>
                    <a:pt x="155" y="25"/>
                  </a:lnTo>
                  <a:lnTo>
                    <a:pt x="141" y="27"/>
                  </a:lnTo>
                  <a:lnTo>
                    <a:pt x="126" y="30"/>
                  </a:lnTo>
                  <a:lnTo>
                    <a:pt x="113" y="36"/>
                  </a:lnTo>
                  <a:lnTo>
                    <a:pt x="101" y="41"/>
                  </a:lnTo>
                  <a:lnTo>
                    <a:pt x="88" y="49"/>
                  </a:lnTo>
                  <a:lnTo>
                    <a:pt x="77" y="57"/>
                  </a:lnTo>
                  <a:lnTo>
                    <a:pt x="67" y="67"/>
                  </a:lnTo>
                  <a:lnTo>
                    <a:pt x="57" y="77"/>
                  </a:lnTo>
                  <a:lnTo>
                    <a:pt x="49" y="88"/>
                  </a:lnTo>
                  <a:lnTo>
                    <a:pt x="41" y="101"/>
                  </a:lnTo>
                  <a:lnTo>
                    <a:pt x="36" y="113"/>
                  </a:lnTo>
                  <a:lnTo>
                    <a:pt x="30" y="126"/>
                  </a:lnTo>
                  <a:lnTo>
                    <a:pt x="27" y="141"/>
                  </a:lnTo>
                  <a:lnTo>
                    <a:pt x="25" y="155"/>
                  </a:lnTo>
                  <a:lnTo>
                    <a:pt x="24" y="170"/>
                  </a:lnTo>
                  <a:lnTo>
                    <a:pt x="25" y="185"/>
                  </a:lnTo>
                  <a:lnTo>
                    <a:pt x="27" y="200"/>
                  </a:lnTo>
                  <a:lnTo>
                    <a:pt x="30" y="213"/>
                  </a:lnTo>
                  <a:lnTo>
                    <a:pt x="36" y="226"/>
                  </a:lnTo>
                  <a:lnTo>
                    <a:pt x="41" y="240"/>
                  </a:lnTo>
                  <a:lnTo>
                    <a:pt x="49" y="251"/>
                  </a:lnTo>
                  <a:lnTo>
                    <a:pt x="57" y="262"/>
                  </a:lnTo>
                  <a:lnTo>
                    <a:pt x="67" y="273"/>
                  </a:lnTo>
                  <a:lnTo>
                    <a:pt x="77" y="282"/>
                  </a:lnTo>
                  <a:lnTo>
                    <a:pt x="88" y="291"/>
                  </a:lnTo>
                  <a:lnTo>
                    <a:pt x="101" y="298"/>
                  </a:lnTo>
                  <a:lnTo>
                    <a:pt x="113" y="304"/>
                  </a:lnTo>
                  <a:lnTo>
                    <a:pt x="126" y="309"/>
                  </a:lnTo>
                  <a:lnTo>
                    <a:pt x="141" y="312"/>
                  </a:lnTo>
                  <a:lnTo>
                    <a:pt x="155" y="315"/>
                  </a:lnTo>
                  <a:lnTo>
                    <a:pt x="170" y="316"/>
                  </a:lnTo>
                  <a:lnTo>
                    <a:pt x="185" y="315"/>
                  </a:lnTo>
                  <a:lnTo>
                    <a:pt x="200" y="312"/>
                  </a:lnTo>
                  <a:lnTo>
                    <a:pt x="213" y="309"/>
                  </a:lnTo>
                  <a:lnTo>
                    <a:pt x="227" y="304"/>
                  </a:lnTo>
                  <a:lnTo>
                    <a:pt x="240" y="298"/>
                  </a:lnTo>
                  <a:lnTo>
                    <a:pt x="251" y="291"/>
                  </a:lnTo>
                  <a:lnTo>
                    <a:pt x="262" y="282"/>
                  </a:lnTo>
                  <a:lnTo>
                    <a:pt x="273" y="273"/>
                  </a:lnTo>
                  <a:lnTo>
                    <a:pt x="282" y="262"/>
                  </a:lnTo>
                  <a:lnTo>
                    <a:pt x="291" y="251"/>
                  </a:lnTo>
                  <a:lnTo>
                    <a:pt x="298" y="240"/>
                  </a:lnTo>
                  <a:lnTo>
                    <a:pt x="305" y="226"/>
                  </a:lnTo>
                  <a:lnTo>
                    <a:pt x="309" y="213"/>
                  </a:lnTo>
                  <a:lnTo>
                    <a:pt x="312" y="200"/>
                  </a:lnTo>
                  <a:lnTo>
                    <a:pt x="315" y="185"/>
                  </a:lnTo>
                  <a:lnTo>
                    <a:pt x="316" y="170"/>
                  </a:lnTo>
                  <a:lnTo>
                    <a:pt x="340" y="170"/>
                  </a:lnTo>
                  <a:close/>
                </a:path>
              </a:pathLst>
            </a:custGeom>
            <a:solidFill>
              <a:srgbClr val="7DB0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33"/>
            <p:cNvSpPr>
              <a:spLocks/>
            </p:cNvSpPr>
            <p:nvPr/>
          </p:nvSpPr>
          <p:spPr bwMode="auto">
            <a:xfrm>
              <a:off x="5732463" y="2778549"/>
              <a:ext cx="155575" cy="153987"/>
            </a:xfrm>
            <a:custGeom>
              <a:avLst/>
              <a:gdLst>
                <a:gd name="T0" fmla="*/ 288 w 292"/>
                <a:gd name="T1" fmla="*/ 117 h 292"/>
                <a:gd name="T2" fmla="*/ 274 w 292"/>
                <a:gd name="T3" fmla="*/ 77 h 292"/>
                <a:gd name="T4" fmla="*/ 249 w 292"/>
                <a:gd name="T5" fmla="*/ 43 h 292"/>
                <a:gd name="T6" fmla="*/ 216 w 292"/>
                <a:gd name="T7" fmla="*/ 17 h 292"/>
                <a:gd name="T8" fmla="*/ 176 w 292"/>
                <a:gd name="T9" fmla="*/ 3 h 292"/>
                <a:gd name="T10" fmla="*/ 131 w 292"/>
                <a:gd name="T11" fmla="*/ 1 h 292"/>
                <a:gd name="T12" fmla="*/ 89 w 292"/>
                <a:gd name="T13" fmla="*/ 12 h 292"/>
                <a:gd name="T14" fmla="*/ 53 w 292"/>
                <a:gd name="T15" fmla="*/ 33 h 292"/>
                <a:gd name="T16" fmla="*/ 25 w 292"/>
                <a:gd name="T17" fmla="*/ 64 h 292"/>
                <a:gd name="T18" fmla="*/ 6 w 292"/>
                <a:gd name="T19" fmla="*/ 102 h 292"/>
                <a:gd name="T20" fmla="*/ 0 w 292"/>
                <a:gd name="T21" fmla="*/ 146 h 292"/>
                <a:gd name="T22" fmla="*/ 6 w 292"/>
                <a:gd name="T23" fmla="*/ 189 h 292"/>
                <a:gd name="T24" fmla="*/ 25 w 292"/>
                <a:gd name="T25" fmla="*/ 227 h 292"/>
                <a:gd name="T26" fmla="*/ 53 w 292"/>
                <a:gd name="T27" fmla="*/ 258 h 292"/>
                <a:gd name="T28" fmla="*/ 89 w 292"/>
                <a:gd name="T29" fmla="*/ 280 h 292"/>
                <a:gd name="T30" fmla="*/ 131 w 292"/>
                <a:gd name="T31" fmla="*/ 291 h 292"/>
                <a:gd name="T32" fmla="*/ 176 w 292"/>
                <a:gd name="T33" fmla="*/ 288 h 292"/>
                <a:gd name="T34" fmla="*/ 216 w 292"/>
                <a:gd name="T35" fmla="*/ 274 h 292"/>
                <a:gd name="T36" fmla="*/ 249 w 292"/>
                <a:gd name="T37" fmla="*/ 249 h 292"/>
                <a:gd name="T38" fmla="*/ 274 w 292"/>
                <a:gd name="T39" fmla="*/ 216 h 292"/>
                <a:gd name="T40" fmla="*/ 288 w 292"/>
                <a:gd name="T41" fmla="*/ 176 h 292"/>
                <a:gd name="T42" fmla="*/ 267 w 292"/>
                <a:gd name="T43" fmla="*/ 146 h 292"/>
                <a:gd name="T44" fmla="*/ 262 w 292"/>
                <a:gd name="T45" fmla="*/ 110 h 292"/>
                <a:gd name="T46" fmla="*/ 247 w 292"/>
                <a:gd name="T47" fmla="*/ 78 h 292"/>
                <a:gd name="T48" fmla="*/ 224 w 292"/>
                <a:gd name="T49" fmla="*/ 52 h 292"/>
                <a:gd name="T50" fmla="*/ 194 w 292"/>
                <a:gd name="T51" fmla="*/ 34 h 292"/>
                <a:gd name="T52" fmla="*/ 158 w 292"/>
                <a:gd name="T53" fmla="*/ 25 h 292"/>
                <a:gd name="T54" fmla="*/ 121 w 292"/>
                <a:gd name="T55" fmla="*/ 26 h 292"/>
                <a:gd name="T56" fmla="*/ 88 w 292"/>
                <a:gd name="T57" fmla="*/ 39 h 292"/>
                <a:gd name="T58" fmla="*/ 60 w 292"/>
                <a:gd name="T59" fmla="*/ 60 h 292"/>
                <a:gd name="T60" fmla="*/ 39 w 292"/>
                <a:gd name="T61" fmla="*/ 88 h 292"/>
                <a:gd name="T62" fmla="*/ 26 w 292"/>
                <a:gd name="T63" fmla="*/ 121 h 292"/>
                <a:gd name="T64" fmla="*/ 25 w 292"/>
                <a:gd name="T65" fmla="*/ 158 h 292"/>
                <a:gd name="T66" fmla="*/ 34 w 292"/>
                <a:gd name="T67" fmla="*/ 194 h 292"/>
                <a:gd name="T68" fmla="*/ 52 w 292"/>
                <a:gd name="T69" fmla="*/ 224 h 292"/>
                <a:gd name="T70" fmla="*/ 78 w 292"/>
                <a:gd name="T71" fmla="*/ 247 h 292"/>
                <a:gd name="T72" fmla="*/ 110 w 292"/>
                <a:gd name="T73" fmla="*/ 262 h 292"/>
                <a:gd name="T74" fmla="*/ 146 w 292"/>
                <a:gd name="T75" fmla="*/ 267 h 292"/>
                <a:gd name="T76" fmla="*/ 183 w 292"/>
                <a:gd name="T77" fmla="*/ 262 h 292"/>
                <a:gd name="T78" fmla="*/ 214 w 292"/>
                <a:gd name="T79" fmla="*/ 247 h 292"/>
                <a:gd name="T80" fmla="*/ 239 w 292"/>
                <a:gd name="T81" fmla="*/ 224 h 292"/>
                <a:gd name="T82" fmla="*/ 258 w 292"/>
                <a:gd name="T83" fmla="*/ 194 h 292"/>
                <a:gd name="T84" fmla="*/ 267 w 292"/>
                <a:gd name="T85" fmla="*/ 158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92" h="292">
                  <a:moveTo>
                    <a:pt x="292" y="146"/>
                  </a:moveTo>
                  <a:lnTo>
                    <a:pt x="291" y="131"/>
                  </a:lnTo>
                  <a:lnTo>
                    <a:pt x="288" y="117"/>
                  </a:lnTo>
                  <a:lnTo>
                    <a:pt x="285" y="102"/>
                  </a:lnTo>
                  <a:lnTo>
                    <a:pt x="281" y="89"/>
                  </a:lnTo>
                  <a:lnTo>
                    <a:pt x="274" y="77"/>
                  </a:lnTo>
                  <a:lnTo>
                    <a:pt x="267" y="64"/>
                  </a:lnTo>
                  <a:lnTo>
                    <a:pt x="258" y="53"/>
                  </a:lnTo>
                  <a:lnTo>
                    <a:pt x="249" y="43"/>
                  </a:lnTo>
                  <a:lnTo>
                    <a:pt x="238" y="33"/>
                  </a:lnTo>
                  <a:lnTo>
                    <a:pt x="227" y="25"/>
                  </a:lnTo>
                  <a:lnTo>
                    <a:pt x="216" y="17"/>
                  </a:lnTo>
                  <a:lnTo>
                    <a:pt x="203" y="12"/>
                  </a:lnTo>
                  <a:lnTo>
                    <a:pt x="189" y="6"/>
                  </a:lnTo>
                  <a:lnTo>
                    <a:pt x="176" y="3"/>
                  </a:lnTo>
                  <a:lnTo>
                    <a:pt x="161" y="1"/>
                  </a:lnTo>
                  <a:lnTo>
                    <a:pt x="146" y="0"/>
                  </a:lnTo>
                  <a:lnTo>
                    <a:pt x="131" y="1"/>
                  </a:lnTo>
                  <a:lnTo>
                    <a:pt x="117" y="3"/>
                  </a:lnTo>
                  <a:lnTo>
                    <a:pt x="102" y="6"/>
                  </a:lnTo>
                  <a:lnTo>
                    <a:pt x="89" y="12"/>
                  </a:lnTo>
                  <a:lnTo>
                    <a:pt x="77" y="17"/>
                  </a:lnTo>
                  <a:lnTo>
                    <a:pt x="64" y="25"/>
                  </a:lnTo>
                  <a:lnTo>
                    <a:pt x="53" y="33"/>
                  </a:lnTo>
                  <a:lnTo>
                    <a:pt x="43" y="43"/>
                  </a:lnTo>
                  <a:lnTo>
                    <a:pt x="33" y="53"/>
                  </a:lnTo>
                  <a:lnTo>
                    <a:pt x="25" y="64"/>
                  </a:lnTo>
                  <a:lnTo>
                    <a:pt x="17" y="77"/>
                  </a:lnTo>
                  <a:lnTo>
                    <a:pt x="12" y="89"/>
                  </a:lnTo>
                  <a:lnTo>
                    <a:pt x="6" y="102"/>
                  </a:lnTo>
                  <a:lnTo>
                    <a:pt x="3" y="117"/>
                  </a:lnTo>
                  <a:lnTo>
                    <a:pt x="1" y="131"/>
                  </a:lnTo>
                  <a:lnTo>
                    <a:pt x="0" y="146"/>
                  </a:lnTo>
                  <a:lnTo>
                    <a:pt x="1" y="161"/>
                  </a:lnTo>
                  <a:lnTo>
                    <a:pt x="3" y="176"/>
                  </a:lnTo>
                  <a:lnTo>
                    <a:pt x="6" y="189"/>
                  </a:lnTo>
                  <a:lnTo>
                    <a:pt x="12" y="202"/>
                  </a:lnTo>
                  <a:lnTo>
                    <a:pt x="17" y="216"/>
                  </a:lnTo>
                  <a:lnTo>
                    <a:pt x="25" y="227"/>
                  </a:lnTo>
                  <a:lnTo>
                    <a:pt x="33" y="238"/>
                  </a:lnTo>
                  <a:lnTo>
                    <a:pt x="43" y="249"/>
                  </a:lnTo>
                  <a:lnTo>
                    <a:pt x="53" y="258"/>
                  </a:lnTo>
                  <a:lnTo>
                    <a:pt x="64" y="267"/>
                  </a:lnTo>
                  <a:lnTo>
                    <a:pt x="77" y="274"/>
                  </a:lnTo>
                  <a:lnTo>
                    <a:pt x="89" y="280"/>
                  </a:lnTo>
                  <a:lnTo>
                    <a:pt x="102" y="285"/>
                  </a:lnTo>
                  <a:lnTo>
                    <a:pt x="117" y="288"/>
                  </a:lnTo>
                  <a:lnTo>
                    <a:pt x="131" y="291"/>
                  </a:lnTo>
                  <a:lnTo>
                    <a:pt x="146" y="292"/>
                  </a:lnTo>
                  <a:lnTo>
                    <a:pt x="161" y="291"/>
                  </a:lnTo>
                  <a:lnTo>
                    <a:pt x="176" y="288"/>
                  </a:lnTo>
                  <a:lnTo>
                    <a:pt x="189" y="285"/>
                  </a:lnTo>
                  <a:lnTo>
                    <a:pt x="203" y="280"/>
                  </a:lnTo>
                  <a:lnTo>
                    <a:pt x="216" y="274"/>
                  </a:lnTo>
                  <a:lnTo>
                    <a:pt x="227" y="267"/>
                  </a:lnTo>
                  <a:lnTo>
                    <a:pt x="238" y="258"/>
                  </a:lnTo>
                  <a:lnTo>
                    <a:pt x="249" y="249"/>
                  </a:lnTo>
                  <a:lnTo>
                    <a:pt x="258" y="238"/>
                  </a:lnTo>
                  <a:lnTo>
                    <a:pt x="267" y="227"/>
                  </a:lnTo>
                  <a:lnTo>
                    <a:pt x="274" y="216"/>
                  </a:lnTo>
                  <a:lnTo>
                    <a:pt x="281" y="202"/>
                  </a:lnTo>
                  <a:lnTo>
                    <a:pt x="285" y="189"/>
                  </a:lnTo>
                  <a:lnTo>
                    <a:pt x="288" y="176"/>
                  </a:lnTo>
                  <a:lnTo>
                    <a:pt x="291" y="161"/>
                  </a:lnTo>
                  <a:lnTo>
                    <a:pt x="292" y="146"/>
                  </a:lnTo>
                  <a:lnTo>
                    <a:pt x="267" y="146"/>
                  </a:lnTo>
                  <a:lnTo>
                    <a:pt x="267" y="133"/>
                  </a:lnTo>
                  <a:lnTo>
                    <a:pt x="265" y="121"/>
                  </a:lnTo>
                  <a:lnTo>
                    <a:pt x="262" y="110"/>
                  </a:lnTo>
                  <a:lnTo>
                    <a:pt x="258" y="99"/>
                  </a:lnTo>
                  <a:lnTo>
                    <a:pt x="253" y="88"/>
                  </a:lnTo>
                  <a:lnTo>
                    <a:pt x="247" y="78"/>
                  </a:lnTo>
                  <a:lnTo>
                    <a:pt x="239" y="69"/>
                  </a:lnTo>
                  <a:lnTo>
                    <a:pt x="232" y="60"/>
                  </a:lnTo>
                  <a:lnTo>
                    <a:pt x="224" y="52"/>
                  </a:lnTo>
                  <a:lnTo>
                    <a:pt x="214" y="45"/>
                  </a:lnTo>
                  <a:lnTo>
                    <a:pt x="204" y="39"/>
                  </a:lnTo>
                  <a:lnTo>
                    <a:pt x="194" y="34"/>
                  </a:lnTo>
                  <a:lnTo>
                    <a:pt x="183" y="30"/>
                  </a:lnTo>
                  <a:lnTo>
                    <a:pt x="170" y="26"/>
                  </a:lnTo>
                  <a:lnTo>
                    <a:pt x="158" y="25"/>
                  </a:lnTo>
                  <a:lnTo>
                    <a:pt x="146" y="24"/>
                  </a:lnTo>
                  <a:lnTo>
                    <a:pt x="133" y="25"/>
                  </a:lnTo>
                  <a:lnTo>
                    <a:pt x="121" y="26"/>
                  </a:lnTo>
                  <a:lnTo>
                    <a:pt x="110" y="30"/>
                  </a:lnTo>
                  <a:lnTo>
                    <a:pt x="99" y="34"/>
                  </a:lnTo>
                  <a:lnTo>
                    <a:pt x="88" y="39"/>
                  </a:lnTo>
                  <a:lnTo>
                    <a:pt x="78" y="45"/>
                  </a:lnTo>
                  <a:lnTo>
                    <a:pt x="69" y="52"/>
                  </a:lnTo>
                  <a:lnTo>
                    <a:pt x="60" y="60"/>
                  </a:lnTo>
                  <a:lnTo>
                    <a:pt x="52" y="69"/>
                  </a:lnTo>
                  <a:lnTo>
                    <a:pt x="45" y="78"/>
                  </a:lnTo>
                  <a:lnTo>
                    <a:pt x="39" y="88"/>
                  </a:lnTo>
                  <a:lnTo>
                    <a:pt x="34" y="99"/>
                  </a:lnTo>
                  <a:lnTo>
                    <a:pt x="30" y="110"/>
                  </a:lnTo>
                  <a:lnTo>
                    <a:pt x="26" y="121"/>
                  </a:lnTo>
                  <a:lnTo>
                    <a:pt x="25" y="133"/>
                  </a:lnTo>
                  <a:lnTo>
                    <a:pt x="24" y="146"/>
                  </a:lnTo>
                  <a:lnTo>
                    <a:pt x="25" y="158"/>
                  </a:lnTo>
                  <a:lnTo>
                    <a:pt x="26" y="170"/>
                  </a:lnTo>
                  <a:lnTo>
                    <a:pt x="30" y="182"/>
                  </a:lnTo>
                  <a:lnTo>
                    <a:pt x="34" y="194"/>
                  </a:lnTo>
                  <a:lnTo>
                    <a:pt x="39" y="204"/>
                  </a:lnTo>
                  <a:lnTo>
                    <a:pt x="45" y="214"/>
                  </a:lnTo>
                  <a:lnTo>
                    <a:pt x="52" y="224"/>
                  </a:lnTo>
                  <a:lnTo>
                    <a:pt x="60" y="231"/>
                  </a:lnTo>
                  <a:lnTo>
                    <a:pt x="69" y="239"/>
                  </a:lnTo>
                  <a:lnTo>
                    <a:pt x="78" y="247"/>
                  </a:lnTo>
                  <a:lnTo>
                    <a:pt x="88" y="253"/>
                  </a:lnTo>
                  <a:lnTo>
                    <a:pt x="99" y="258"/>
                  </a:lnTo>
                  <a:lnTo>
                    <a:pt x="110" y="262"/>
                  </a:lnTo>
                  <a:lnTo>
                    <a:pt x="121" y="265"/>
                  </a:lnTo>
                  <a:lnTo>
                    <a:pt x="133" y="267"/>
                  </a:lnTo>
                  <a:lnTo>
                    <a:pt x="146" y="267"/>
                  </a:lnTo>
                  <a:lnTo>
                    <a:pt x="158" y="267"/>
                  </a:lnTo>
                  <a:lnTo>
                    <a:pt x="170" y="265"/>
                  </a:lnTo>
                  <a:lnTo>
                    <a:pt x="183" y="262"/>
                  </a:lnTo>
                  <a:lnTo>
                    <a:pt x="194" y="258"/>
                  </a:lnTo>
                  <a:lnTo>
                    <a:pt x="204" y="253"/>
                  </a:lnTo>
                  <a:lnTo>
                    <a:pt x="214" y="247"/>
                  </a:lnTo>
                  <a:lnTo>
                    <a:pt x="224" y="239"/>
                  </a:lnTo>
                  <a:lnTo>
                    <a:pt x="232" y="231"/>
                  </a:lnTo>
                  <a:lnTo>
                    <a:pt x="239" y="224"/>
                  </a:lnTo>
                  <a:lnTo>
                    <a:pt x="247" y="214"/>
                  </a:lnTo>
                  <a:lnTo>
                    <a:pt x="253" y="204"/>
                  </a:lnTo>
                  <a:lnTo>
                    <a:pt x="258" y="194"/>
                  </a:lnTo>
                  <a:lnTo>
                    <a:pt x="262" y="182"/>
                  </a:lnTo>
                  <a:lnTo>
                    <a:pt x="265" y="170"/>
                  </a:lnTo>
                  <a:lnTo>
                    <a:pt x="267" y="158"/>
                  </a:lnTo>
                  <a:lnTo>
                    <a:pt x="267" y="146"/>
                  </a:lnTo>
                  <a:lnTo>
                    <a:pt x="292" y="146"/>
                  </a:lnTo>
                  <a:close/>
                </a:path>
              </a:pathLst>
            </a:custGeom>
            <a:solidFill>
              <a:srgbClr val="81B4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34"/>
            <p:cNvSpPr>
              <a:spLocks/>
            </p:cNvSpPr>
            <p:nvPr/>
          </p:nvSpPr>
          <p:spPr bwMode="auto">
            <a:xfrm>
              <a:off x="5745163" y="2791249"/>
              <a:ext cx="128587" cy="128587"/>
            </a:xfrm>
            <a:custGeom>
              <a:avLst/>
              <a:gdLst>
                <a:gd name="T0" fmla="*/ 241 w 243"/>
                <a:gd name="T1" fmla="*/ 97 h 243"/>
                <a:gd name="T2" fmla="*/ 229 w 243"/>
                <a:gd name="T3" fmla="*/ 64 h 243"/>
                <a:gd name="T4" fmla="*/ 208 w 243"/>
                <a:gd name="T5" fmla="*/ 36 h 243"/>
                <a:gd name="T6" fmla="*/ 180 w 243"/>
                <a:gd name="T7" fmla="*/ 15 h 243"/>
                <a:gd name="T8" fmla="*/ 146 w 243"/>
                <a:gd name="T9" fmla="*/ 2 h 243"/>
                <a:gd name="T10" fmla="*/ 109 w 243"/>
                <a:gd name="T11" fmla="*/ 1 h 243"/>
                <a:gd name="T12" fmla="*/ 75 w 243"/>
                <a:gd name="T13" fmla="*/ 10 h 243"/>
                <a:gd name="T14" fmla="*/ 45 w 243"/>
                <a:gd name="T15" fmla="*/ 28 h 243"/>
                <a:gd name="T16" fmla="*/ 21 w 243"/>
                <a:gd name="T17" fmla="*/ 54 h 243"/>
                <a:gd name="T18" fmla="*/ 6 w 243"/>
                <a:gd name="T19" fmla="*/ 86 h 243"/>
                <a:gd name="T20" fmla="*/ 0 w 243"/>
                <a:gd name="T21" fmla="*/ 122 h 243"/>
                <a:gd name="T22" fmla="*/ 6 w 243"/>
                <a:gd name="T23" fmla="*/ 158 h 243"/>
                <a:gd name="T24" fmla="*/ 21 w 243"/>
                <a:gd name="T25" fmla="*/ 190 h 243"/>
                <a:gd name="T26" fmla="*/ 45 w 243"/>
                <a:gd name="T27" fmla="*/ 215 h 243"/>
                <a:gd name="T28" fmla="*/ 75 w 243"/>
                <a:gd name="T29" fmla="*/ 234 h 243"/>
                <a:gd name="T30" fmla="*/ 109 w 243"/>
                <a:gd name="T31" fmla="*/ 243 h 243"/>
                <a:gd name="T32" fmla="*/ 146 w 243"/>
                <a:gd name="T33" fmla="*/ 241 h 243"/>
                <a:gd name="T34" fmla="*/ 180 w 243"/>
                <a:gd name="T35" fmla="*/ 229 h 243"/>
                <a:gd name="T36" fmla="*/ 208 w 243"/>
                <a:gd name="T37" fmla="*/ 207 h 243"/>
                <a:gd name="T38" fmla="*/ 229 w 243"/>
                <a:gd name="T39" fmla="*/ 180 h 243"/>
                <a:gd name="T40" fmla="*/ 241 w 243"/>
                <a:gd name="T41" fmla="*/ 146 h 243"/>
                <a:gd name="T42" fmla="*/ 219 w 243"/>
                <a:gd name="T43" fmla="*/ 122 h 243"/>
                <a:gd name="T44" fmla="*/ 215 w 243"/>
                <a:gd name="T45" fmla="*/ 93 h 243"/>
                <a:gd name="T46" fmla="*/ 203 w 243"/>
                <a:gd name="T47" fmla="*/ 67 h 243"/>
                <a:gd name="T48" fmla="*/ 184 w 243"/>
                <a:gd name="T49" fmla="*/ 47 h 243"/>
                <a:gd name="T50" fmla="*/ 160 w 243"/>
                <a:gd name="T51" fmla="*/ 32 h 243"/>
                <a:gd name="T52" fmla="*/ 132 w 243"/>
                <a:gd name="T53" fmla="*/ 25 h 243"/>
                <a:gd name="T54" fmla="*/ 103 w 243"/>
                <a:gd name="T55" fmla="*/ 27 h 243"/>
                <a:gd name="T56" fmla="*/ 76 w 243"/>
                <a:gd name="T57" fmla="*/ 37 h 243"/>
                <a:gd name="T58" fmla="*/ 54 w 243"/>
                <a:gd name="T59" fmla="*/ 54 h 243"/>
                <a:gd name="T60" fmla="*/ 37 w 243"/>
                <a:gd name="T61" fmla="*/ 76 h 243"/>
                <a:gd name="T62" fmla="*/ 27 w 243"/>
                <a:gd name="T63" fmla="*/ 103 h 243"/>
                <a:gd name="T64" fmla="*/ 25 w 243"/>
                <a:gd name="T65" fmla="*/ 132 h 243"/>
                <a:gd name="T66" fmla="*/ 33 w 243"/>
                <a:gd name="T67" fmla="*/ 160 h 243"/>
                <a:gd name="T68" fmla="*/ 47 w 243"/>
                <a:gd name="T69" fmla="*/ 184 h 243"/>
                <a:gd name="T70" fmla="*/ 67 w 243"/>
                <a:gd name="T71" fmla="*/ 203 h 243"/>
                <a:gd name="T72" fmla="*/ 93 w 243"/>
                <a:gd name="T73" fmla="*/ 215 h 243"/>
                <a:gd name="T74" fmla="*/ 122 w 243"/>
                <a:gd name="T75" fmla="*/ 219 h 243"/>
                <a:gd name="T76" fmla="*/ 151 w 243"/>
                <a:gd name="T77" fmla="*/ 215 h 243"/>
                <a:gd name="T78" fmla="*/ 176 w 243"/>
                <a:gd name="T79" fmla="*/ 203 h 243"/>
                <a:gd name="T80" fmla="*/ 198 w 243"/>
                <a:gd name="T81" fmla="*/ 184 h 243"/>
                <a:gd name="T82" fmla="*/ 212 w 243"/>
                <a:gd name="T83" fmla="*/ 160 h 243"/>
                <a:gd name="T84" fmla="*/ 219 w 243"/>
                <a:gd name="T85" fmla="*/ 132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43" h="243">
                  <a:moveTo>
                    <a:pt x="243" y="122"/>
                  </a:moveTo>
                  <a:lnTo>
                    <a:pt x="243" y="109"/>
                  </a:lnTo>
                  <a:lnTo>
                    <a:pt x="241" y="97"/>
                  </a:lnTo>
                  <a:lnTo>
                    <a:pt x="238" y="86"/>
                  </a:lnTo>
                  <a:lnTo>
                    <a:pt x="234" y="75"/>
                  </a:lnTo>
                  <a:lnTo>
                    <a:pt x="229" y="64"/>
                  </a:lnTo>
                  <a:lnTo>
                    <a:pt x="223" y="54"/>
                  </a:lnTo>
                  <a:lnTo>
                    <a:pt x="215" y="45"/>
                  </a:lnTo>
                  <a:lnTo>
                    <a:pt x="208" y="36"/>
                  </a:lnTo>
                  <a:lnTo>
                    <a:pt x="200" y="28"/>
                  </a:lnTo>
                  <a:lnTo>
                    <a:pt x="190" y="21"/>
                  </a:lnTo>
                  <a:lnTo>
                    <a:pt x="180" y="15"/>
                  </a:lnTo>
                  <a:lnTo>
                    <a:pt x="170" y="10"/>
                  </a:lnTo>
                  <a:lnTo>
                    <a:pt x="159" y="6"/>
                  </a:lnTo>
                  <a:lnTo>
                    <a:pt x="146" y="2"/>
                  </a:lnTo>
                  <a:lnTo>
                    <a:pt x="134" y="1"/>
                  </a:lnTo>
                  <a:lnTo>
                    <a:pt x="122" y="0"/>
                  </a:lnTo>
                  <a:lnTo>
                    <a:pt x="109" y="1"/>
                  </a:lnTo>
                  <a:lnTo>
                    <a:pt x="97" y="2"/>
                  </a:lnTo>
                  <a:lnTo>
                    <a:pt x="86" y="6"/>
                  </a:lnTo>
                  <a:lnTo>
                    <a:pt x="75" y="10"/>
                  </a:lnTo>
                  <a:lnTo>
                    <a:pt x="64" y="15"/>
                  </a:lnTo>
                  <a:lnTo>
                    <a:pt x="54" y="21"/>
                  </a:lnTo>
                  <a:lnTo>
                    <a:pt x="45" y="28"/>
                  </a:lnTo>
                  <a:lnTo>
                    <a:pt x="36" y="36"/>
                  </a:lnTo>
                  <a:lnTo>
                    <a:pt x="28" y="45"/>
                  </a:lnTo>
                  <a:lnTo>
                    <a:pt x="21" y="54"/>
                  </a:lnTo>
                  <a:lnTo>
                    <a:pt x="15" y="64"/>
                  </a:lnTo>
                  <a:lnTo>
                    <a:pt x="10" y="75"/>
                  </a:lnTo>
                  <a:lnTo>
                    <a:pt x="6" y="86"/>
                  </a:lnTo>
                  <a:lnTo>
                    <a:pt x="2" y="97"/>
                  </a:lnTo>
                  <a:lnTo>
                    <a:pt x="1" y="109"/>
                  </a:lnTo>
                  <a:lnTo>
                    <a:pt x="0" y="122"/>
                  </a:lnTo>
                  <a:lnTo>
                    <a:pt x="1" y="134"/>
                  </a:lnTo>
                  <a:lnTo>
                    <a:pt x="2" y="146"/>
                  </a:lnTo>
                  <a:lnTo>
                    <a:pt x="6" y="158"/>
                  </a:lnTo>
                  <a:lnTo>
                    <a:pt x="10" y="170"/>
                  </a:lnTo>
                  <a:lnTo>
                    <a:pt x="15" y="180"/>
                  </a:lnTo>
                  <a:lnTo>
                    <a:pt x="21" y="190"/>
                  </a:lnTo>
                  <a:lnTo>
                    <a:pt x="28" y="200"/>
                  </a:lnTo>
                  <a:lnTo>
                    <a:pt x="36" y="207"/>
                  </a:lnTo>
                  <a:lnTo>
                    <a:pt x="45" y="215"/>
                  </a:lnTo>
                  <a:lnTo>
                    <a:pt x="54" y="223"/>
                  </a:lnTo>
                  <a:lnTo>
                    <a:pt x="64" y="229"/>
                  </a:lnTo>
                  <a:lnTo>
                    <a:pt x="75" y="234"/>
                  </a:lnTo>
                  <a:lnTo>
                    <a:pt x="86" y="238"/>
                  </a:lnTo>
                  <a:lnTo>
                    <a:pt x="97" y="241"/>
                  </a:lnTo>
                  <a:lnTo>
                    <a:pt x="109" y="243"/>
                  </a:lnTo>
                  <a:lnTo>
                    <a:pt x="122" y="243"/>
                  </a:lnTo>
                  <a:lnTo>
                    <a:pt x="134" y="243"/>
                  </a:lnTo>
                  <a:lnTo>
                    <a:pt x="146" y="241"/>
                  </a:lnTo>
                  <a:lnTo>
                    <a:pt x="159" y="238"/>
                  </a:lnTo>
                  <a:lnTo>
                    <a:pt x="170" y="234"/>
                  </a:lnTo>
                  <a:lnTo>
                    <a:pt x="180" y="229"/>
                  </a:lnTo>
                  <a:lnTo>
                    <a:pt x="190" y="223"/>
                  </a:lnTo>
                  <a:lnTo>
                    <a:pt x="200" y="215"/>
                  </a:lnTo>
                  <a:lnTo>
                    <a:pt x="208" y="207"/>
                  </a:lnTo>
                  <a:lnTo>
                    <a:pt x="215" y="200"/>
                  </a:lnTo>
                  <a:lnTo>
                    <a:pt x="223" y="190"/>
                  </a:lnTo>
                  <a:lnTo>
                    <a:pt x="229" y="180"/>
                  </a:lnTo>
                  <a:lnTo>
                    <a:pt x="234" y="170"/>
                  </a:lnTo>
                  <a:lnTo>
                    <a:pt x="238" y="158"/>
                  </a:lnTo>
                  <a:lnTo>
                    <a:pt x="241" y="146"/>
                  </a:lnTo>
                  <a:lnTo>
                    <a:pt x="243" y="134"/>
                  </a:lnTo>
                  <a:lnTo>
                    <a:pt x="243" y="122"/>
                  </a:lnTo>
                  <a:lnTo>
                    <a:pt x="219" y="122"/>
                  </a:lnTo>
                  <a:lnTo>
                    <a:pt x="219" y="112"/>
                  </a:lnTo>
                  <a:lnTo>
                    <a:pt x="218" y="103"/>
                  </a:lnTo>
                  <a:lnTo>
                    <a:pt x="215" y="93"/>
                  </a:lnTo>
                  <a:lnTo>
                    <a:pt x="212" y="84"/>
                  </a:lnTo>
                  <a:lnTo>
                    <a:pt x="208" y="76"/>
                  </a:lnTo>
                  <a:lnTo>
                    <a:pt x="203" y="67"/>
                  </a:lnTo>
                  <a:lnTo>
                    <a:pt x="198" y="60"/>
                  </a:lnTo>
                  <a:lnTo>
                    <a:pt x="191" y="54"/>
                  </a:lnTo>
                  <a:lnTo>
                    <a:pt x="184" y="47"/>
                  </a:lnTo>
                  <a:lnTo>
                    <a:pt x="176" y="41"/>
                  </a:lnTo>
                  <a:lnTo>
                    <a:pt x="169" y="37"/>
                  </a:lnTo>
                  <a:lnTo>
                    <a:pt x="160" y="32"/>
                  </a:lnTo>
                  <a:lnTo>
                    <a:pt x="151" y="29"/>
                  </a:lnTo>
                  <a:lnTo>
                    <a:pt x="142" y="27"/>
                  </a:lnTo>
                  <a:lnTo>
                    <a:pt x="132" y="25"/>
                  </a:lnTo>
                  <a:lnTo>
                    <a:pt x="122" y="25"/>
                  </a:lnTo>
                  <a:lnTo>
                    <a:pt x="112" y="25"/>
                  </a:lnTo>
                  <a:lnTo>
                    <a:pt x="103" y="27"/>
                  </a:lnTo>
                  <a:lnTo>
                    <a:pt x="93" y="29"/>
                  </a:lnTo>
                  <a:lnTo>
                    <a:pt x="84" y="32"/>
                  </a:lnTo>
                  <a:lnTo>
                    <a:pt x="76" y="37"/>
                  </a:lnTo>
                  <a:lnTo>
                    <a:pt x="67" y="41"/>
                  </a:lnTo>
                  <a:lnTo>
                    <a:pt x="60" y="47"/>
                  </a:lnTo>
                  <a:lnTo>
                    <a:pt x="54" y="54"/>
                  </a:lnTo>
                  <a:lnTo>
                    <a:pt x="47" y="60"/>
                  </a:lnTo>
                  <a:lnTo>
                    <a:pt x="41" y="67"/>
                  </a:lnTo>
                  <a:lnTo>
                    <a:pt x="37" y="76"/>
                  </a:lnTo>
                  <a:lnTo>
                    <a:pt x="33" y="84"/>
                  </a:lnTo>
                  <a:lnTo>
                    <a:pt x="29" y="93"/>
                  </a:lnTo>
                  <a:lnTo>
                    <a:pt x="27" y="103"/>
                  </a:lnTo>
                  <a:lnTo>
                    <a:pt x="25" y="112"/>
                  </a:lnTo>
                  <a:lnTo>
                    <a:pt x="25" y="122"/>
                  </a:lnTo>
                  <a:lnTo>
                    <a:pt x="25" y="132"/>
                  </a:lnTo>
                  <a:lnTo>
                    <a:pt x="27" y="142"/>
                  </a:lnTo>
                  <a:lnTo>
                    <a:pt x="29" y="151"/>
                  </a:lnTo>
                  <a:lnTo>
                    <a:pt x="33" y="160"/>
                  </a:lnTo>
                  <a:lnTo>
                    <a:pt x="37" y="168"/>
                  </a:lnTo>
                  <a:lnTo>
                    <a:pt x="41" y="176"/>
                  </a:lnTo>
                  <a:lnTo>
                    <a:pt x="47" y="184"/>
                  </a:lnTo>
                  <a:lnTo>
                    <a:pt x="54" y="191"/>
                  </a:lnTo>
                  <a:lnTo>
                    <a:pt x="60" y="197"/>
                  </a:lnTo>
                  <a:lnTo>
                    <a:pt x="67" y="203"/>
                  </a:lnTo>
                  <a:lnTo>
                    <a:pt x="76" y="207"/>
                  </a:lnTo>
                  <a:lnTo>
                    <a:pt x="84" y="212"/>
                  </a:lnTo>
                  <a:lnTo>
                    <a:pt x="93" y="215"/>
                  </a:lnTo>
                  <a:lnTo>
                    <a:pt x="103" y="217"/>
                  </a:lnTo>
                  <a:lnTo>
                    <a:pt x="112" y="219"/>
                  </a:lnTo>
                  <a:lnTo>
                    <a:pt x="122" y="219"/>
                  </a:lnTo>
                  <a:lnTo>
                    <a:pt x="132" y="219"/>
                  </a:lnTo>
                  <a:lnTo>
                    <a:pt x="142" y="217"/>
                  </a:lnTo>
                  <a:lnTo>
                    <a:pt x="151" y="215"/>
                  </a:lnTo>
                  <a:lnTo>
                    <a:pt x="160" y="212"/>
                  </a:lnTo>
                  <a:lnTo>
                    <a:pt x="169" y="207"/>
                  </a:lnTo>
                  <a:lnTo>
                    <a:pt x="176" y="203"/>
                  </a:lnTo>
                  <a:lnTo>
                    <a:pt x="184" y="197"/>
                  </a:lnTo>
                  <a:lnTo>
                    <a:pt x="191" y="191"/>
                  </a:lnTo>
                  <a:lnTo>
                    <a:pt x="198" y="184"/>
                  </a:lnTo>
                  <a:lnTo>
                    <a:pt x="203" y="176"/>
                  </a:lnTo>
                  <a:lnTo>
                    <a:pt x="208" y="168"/>
                  </a:lnTo>
                  <a:lnTo>
                    <a:pt x="212" y="160"/>
                  </a:lnTo>
                  <a:lnTo>
                    <a:pt x="215" y="151"/>
                  </a:lnTo>
                  <a:lnTo>
                    <a:pt x="218" y="142"/>
                  </a:lnTo>
                  <a:lnTo>
                    <a:pt x="219" y="132"/>
                  </a:lnTo>
                  <a:lnTo>
                    <a:pt x="219" y="122"/>
                  </a:lnTo>
                  <a:lnTo>
                    <a:pt x="243" y="122"/>
                  </a:lnTo>
                  <a:close/>
                </a:path>
              </a:pathLst>
            </a:custGeom>
            <a:solidFill>
              <a:srgbClr val="86B9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35"/>
            <p:cNvSpPr>
              <a:spLocks/>
            </p:cNvSpPr>
            <p:nvPr/>
          </p:nvSpPr>
          <p:spPr bwMode="auto">
            <a:xfrm>
              <a:off x="5759450" y="2803949"/>
              <a:ext cx="101600" cy="103187"/>
            </a:xfrm>
            <a:custGeom>
              <a:avLst/>
              <a:gdLst>
                <a:gd name="T0" fmla="*/ 193 w 194"/>
                <a:gd name="T1" fmla="*/ 78 h 194"/>
                <a:gd name="T2" fmla="*/ 183 w 194"/>
                <a:gd name="T3" fmla="*/ 51 h 194"/>
                <a:gd name="T4" fmla="*/ 166 w 194"/>
                <a:gd name="T5" fmla="*/ 29 h 194"/>
                <a:gd name="T6" fmla="*/ 144 w 194"/>
                <a:gd name="T7" fmla="*/ 12 h 194"/>
                <a:gd name="T8" fmla="*/ 117 w 194"/>
                <a:gd name="T9" fmla="*/ 2 h 194"/>
                <a:gd name="T10" fmla="*/ 87 w 194"/>
                <a:gd name="T11" fmla="*/ 0 h 194"/>
                <a:gd name="T12" fmla="*/ 59 w 194"/>
                <a:gd name="T13" fmla="*/ 7 h 194"/>
                <a:gd name="T14" fmla="*/ 35 w 194"/>
                <a:gd name="T15" fmla="*/ 22 h 194"/>
                <a:gd name="T16" fmla="*/ 16 w 194"/>
                <a:gd name="T17" fmla="*/ 42 h 194"/>
                <a:gd name="T18" fmla="*/ 4 w 194"/>
                <a:gd name="T19" fmla="*/ 68 h 194"/>
                <a:gd name="T20" fmla="*/ 0 w 194"/>
                <a:gd name="T21" fmla="*/ 97 h 194"/>
                <a:gd name="T22" fmla="*/ 4 w 194"/>
                <a:gd name="T23" fmla="*/ 126 h 194"/>
                <a:gd name="T24" fmla="*/ 16 w 194"/>
                <a:gd name="T25" fmla="*/ 151 h 194"/>
                <a:gd name="T26" fmla="*/ 35 w 194"/>
                <a:gd name="T27" fmla="*/ 172 h 194"/>
                <a:gd name="T28" fmla="*/ 59 w 194"/>
                <a:gd name="T29" fmla="*/ 187 h 194"/>
                <a:gd name="T30" fmla="*/ 87 w 194"/>
                <a:gd name="T31" fmla="*/ 194 h 194"/>
                <a:gd name="T32" fmla="*/ 117 w 194"/>
                <a:gd name="T33" fmla="*/ 192 h 194"/>
                <a:gd name="T34" fmla="*/ 144 w 194"/>
                <a:gd name="T35" fmla="*/ 182 h 194"/>
                <a:gd name="T36" fmla="*/ 166 w 194"/>
                <a:gd name="T37" fmla="*/ 166 h 194"/>
                <a:gd name="T38" fmla="*/ 183 w 194"/>
                <a:gd name="T39" fmla="*/ 143 h 194"/>
                <a:gd name="T40" fmla="*/ 193 w 194"/>
                <a:gd name="T41" fmla="*/ 117 h 194"/>
                <a:gd name="T42" fmla="*/ 170 w 194"/>
                <a:gd name="T43" fmla="*/ 97 h 194"/>
                <a:gd name="T44" fmla="*/ 167 w 194"/>
                <a:gd name="T45" fmla="*/ 75 h 194"/>
                <a:gd name="T46" fmla="*/ 157 w 194"/>
                <a:gd name="T47" fmla="*/ 57 h 194"/>
                <a:gd name="T48" fmla="*/ 144 w 194"/>
                <a:gd name="T49" fmla="*/ 41 h 194"/>
                <a:gd name="T50" fmla="*/ 126 w 194"/>
                <a:gd name="T51" fmla="*/ 30 h 194"/>
                <a:gd name="T52" fmla="*/ 105 w 194"/>
                <a:gd name="T53" fmla="*/ 24 h 194"/>
                <a:gd name="T54" fmla="*/ 82 w 194"/>
                <a:gd name="T55" fmla="*/ 25 h 194"/>
                <a:gd name="T56" fmla="*/ 62 w 194"/>
                <a:gd name="T57" fmla="*/ 33 h 194"/>
                <a:gd name="T58" fmla="*/ 45 w 194"/>
                <a:gd name="T59" fmla="*/ 45 h 194"/>
                <a:gd name="T60" fmla="*/ 33 w 194"/>
                <a:gd name="T61" fmla="*/ 62 h 194"/>
                <a:gd name="T62" fmla="*/ 25 w 194"/>
                <a:gd name="T63" fmla="*/ 82 h 194"/>
                <a:gd name="T64" fmla="*/ 24 w 194"/>
                <a:gd name="T65" fmla="*/ 104 h 194"/>
                <a:gd name="T66" fmla="*/ 30 w 194"/>
                <a:gd name="T67" fmla="*/ 126 h 194"/>
                <a:gd name="T68" fmla="*/ 41 w 194"/>
                <a:gd name="T69" fmla="*/ 143 h 194"/>
                <a:gd name="T70" fmla="*/ 57 w 194"/>
                <a:gd name="T71" fmla="*/ 157 h 194"/>
                <a:gd name="T72" fmla="*/ 76 w 194"/>
                <a:gd name="T73" fmla="*/ 167 h 194"/>
                <a:gd name="T74" fmla="*/ 97 w 194"/>
                <a:gd name="T75" fmla="*/ 170 h 194"/>
                <a:gd name="T76" fmla="*/ 119 w 194"/>
                <a:gd name="T77" fmla="*/ 167 h 194"/>
                <a:gd name="T78" fmla="*/ 138 w 194"/>
                <a:gd name="T79" fmla="*/ 157 h 194"/>
                <a:gd name="T80" fmla="*/ 154 w 194"/>
                <a:gd name="T81" fmla="*/ 143 h 194"/>
                <a:gd name="T82" fmla="*/ 164 w 194"/>
                <a:gd name="T83" fmla="*/ 126 h 194"/>
                <a:gd name="T84" fmla="*/ 169 w 194"/>
                <a:gd name="T85" fmla="*/ 104 h 1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94" h="194">
                  <a:moveTo>
                    <a:pt x="194" y="97"/>
                  </a:moveTo>
                  <a:lnTo>
                    <a:pt x="194" y="87"/>
                  </a:lnTo>
                  <a:lnTo>
                    <a:pt x="193" y="78"/>
                  </a:lnTo>
                  <a:lnTo>
                    <a:pt x="190" y="68"/>
                  </a:lnTo>
                  <a:lnTo>
                    <a:pt x="187" y="59"/>
                  </a:lnTo>
                  <a:lnTo>
                    <a:pt x="183" y="51"/>
                  </a:lnTo>
                  <a:lnTo>
                    <a:pt x="178" y="42"/>
                  </a:lnTo>
                  <a:lnTo>
                    <a:pt x="173" y="35"/>
                  </a:lnTo>
                  <a:lnTo>
                    <a:pt x="166" y="29"/>
                  </a:lnTo>
                  <a:lnTo>
                    <a:pt x="159" y="22"/>
                  </a:lnTo>
                  <a:lnTo>
                    <a:pt x="151" y="16"/>
                  </a:lnTo>
                  <a:lnTo>
                    <a:pt x="144" y="12"/>
                  </a:lnTo>
                  <a:lnTo>
                    <a:pt x="135" y="7"/>
                  </a:lnTo>
                  <a:lnTo>
                    <a:pt x="126" y="4"/>
                  </a:lnTo>
                  <a:lnTo>
                    <a:pt x="117" y="2"/>
                  </a:lnTo>
                  <a:lnTo>
                    <a:pt x="107" y="0"/>
                  </a:lnTo>
                  <a:lnTo>
                    <a:pt x="97" y="0"/>
                  </a:lnTo>
                  <a:lnTo>
                    <a:pt x="87" y="0"/>
                  </a:lnTo>
                  <a:lnTo>
                    <a:pt x="78" y="2"/>
                  </a:lnTo>
                  <a:lnTo>
                    <a:pt x="68" y="4"/>
                  </a:lnTo>
                  <a:lnTo>
                    <a:pt x="59" y="7"/>
                  </a:lnTo>
                  <a:lnTo>
                    <a:pt x="51" y="12"/>
                  </a:lnTo>
                  <a:lnTo>
                    <a:pt x="42" y="16"/>
                  </a:lnTo>
                  <a:lnTo>
                    <a:pt x="35" y="22"/>
                  </a:lnTo>
                  <a:lnTo>
                    <a:pt x="29" y="29"/>
                  </a:lnTo>
                  <a:lnTo>
                    <a:pt x="22" y="35"/>
                  </a:lnTo>
                  <a:lnTo>
                    <a:pt x="16" y="42"/>
                  </a:lnTo>
                  <a:lnTo>
                    <a:pt x="12" y="51"/>
                  </a:lnTo>
                  <a:lnTo>
                    <a:pt x="8" y="59"/>
                  </a:lnTo>
                  <a:lnTo>
                    <a:pt x="4" y="68"/>
                  </a:lnTo>
                  <a:lnTo>
                    <a:pt x="2" y="78"/>
                  </a:lnTo>
                  <a:lnTo>
                    <a:pt x="0" y="87"/>
                  </a:lnTo>
                  <a:lnTo>
                    <a:pt x="0" y="97"/>
                  </a:lnTo>
                  <a:lnTo>
                    <a:pt x="0" y="107"/>
                  </a:lnTo>
                  <a:lnTo>
                    <a:pt x="2" y="117"/>
                  </a:lnTo>
                  <a:lnTo>
                    <a:pt x="4" y="126"/>
                  </a:lnTo>
                  <a:lnTo>
                    <a:pt x="8" y="135"/>
                  </a:lnTo>
                  <a:lnTo>
                    <a:pt x="12" y="143"/>
                  </a:lnTo>
                  <a:lnTo>
                    <a:pt x="16" y="151"/>
                  </a:lnTo>
                  <a:lnTo>
                    <a:pt x="22" y="159"/>
                  </a:lnTo>
                  <a:lnTo>
                    <a:pt x="29" y="166"/>
                  </a:lnTo>
                  <a:lnTo>
                    <a:pt x="35" y="172"/>
                  </a:lnTo>
                  <a:lnTo>
                    <a:pt x="42" y="178"/>
                  </a:lnTo>
                  <a:lnTo>
                    <a:pt x="51" y="182"/>
                  </a:lnTo>
                  <a:lnTo>
                    <a:pt x="59" y="187"/>
                  </a:lnTo>
                  <a:lnTo>
                    <a:pt x="68" y="190"/>
                  </a:lnTo>
                  <a:lnTo>
                    <a:pt x="78" y="192"/>
                  </a:lnTo>
                  <a:lnTo>
                    <a:pt x="87" y="194"/>
                  </a:lnTo>
                  <a:lnTo>
                    <a:pt x="97" y="194"/>
                  </a:lnTo>
                  <a:lnTo>
                    <a:pt x="107" y="194"/>
                  </a:lnTo>
                  <a:lnTo>
                    <a:pt x="117" y="192"/>
                  </a:lnTo>
                  <a:lnTo>
                    <a:pt x="126" y="190"/>
                  </a:lnTo>
                  <a:lnTo>
                    <a:pt x="135" y="187"/>
                  </a:lnTo>
                  <a:lnTo>
                    <a:pt x="144" y="182"/>
                  </a:lnTo>
                  <a:lnTo>
                    <a:pt x="151" y="178"/>
                  </a:lnTo>
                  <a:lnTo>
                    <a:pt x="159" y="172"/>
                  </a:lnTo>
                  <a:lnTo>
                    <a:pt x="166" y="166"/>
                  </a:lnTo>
                  <a:lnTo>
                    <a:pt x="173" y="159"/>
                  </a:lnTo>
                  <a:lnTo>
                    <a:pt x="178" y="151"/>
                  </a:lnTo>
                  <a:lnTo>
                    <a:pt x="183" y="143"/>
                  </a:lnTo>
                  <a:lnTo>
                    <a:pt x="187" y="135"/>
                  </a:lnTo>
                  <a:lnTo>
                    <a:pt x="190" y="126"/>
                  </a:lnTo>
                  <a:lnTo>
                    <a:pt x="193" y="117"/>
                  </a:lnTo>
                  <a:lnTo>
                    <a:pt x="194" y="107"/>
                  </a:lnTo>
                  <a:lnTo>
                    <a:pt x="194" y="97"/>
                  </a:lnTo>
                  <a:lnTo>
                    <a:pt x="170" y="97"/>
                  </a:lnTo>
                  <a:lnTo>
                    <a:pt x="169" y="90"/>
                  </a:lnTo>
                  <a:lnTo>
                    <a:pt x="168" y="82"/>
                  </a:lnTo>
                  <a:lnTo>
                    <a:pt x="167" y="75"/>
                  </a:lnTo>
                  <a:lnTo>
                    <a:pt x="164" y="69"/>
                  </a:lnTo>
                  <a:lnTo>
                    <a:pt x="161" y="62"/>
                  </a:lnTo>
                  <a:lnTo>
                    <a:pt x="157" y="57"/>
                  </a:lnTo>
                  <a:lnTo>
                    <a:pt x="154" y="51"/>
                  </a:lnTo>
                  <a:lnTo>
                    <a:pt x="148" y="45"/>
                  </a:lnTo>
                  <a:lnTo>
                    <a:pt x="144" y="41"/>
                  </a:lnTo>
                  <a:lnTo>
                    <a:pt x="138" y="36"/>
                  </a:lnTo>
                  <a:lnTo>
                    <a:pt x="131" y="33"/>
                  </a:lnTo>
                  <a:lnTo>
                    <a:pt x="126" y="30"/>
                  </a:lnTo>
                  <a:lnTo>
                    <a:pt x="119" y="28"/>
                  </a:lnTo>
                  <a:lnTo>
                    <a:pt x="111" y="25"/>
                  </a:lnTo>
                  <a:lnTo>
                    <a:pt x="105" y="24"/>
                  </a:lnTo>
                  <a:lnTo>
                    <a:pt x="97" y="24"/>
                  </a:lnTo>
                  <a:lnTo>
                    <a:pt x="90" y="24"/>
                  </a:lnTo>
                  <a:lnTo>
                    <a:pt x="82" y="25"/>
                  </a:lnTo>
                  <a:lnTo>
                    <a:pt x="76" y="28"/>
                  </a:lnTo>
                  <a:lnTo>
                    <a:pt x="69" y="30"/>
                  </a:lnTo>
                  <a:lnTo>
                    <a:pt x="62" y="33"/>
                  </a:lnTo>
                  <a:lnTo>
                    <a:pt x="57" y="36"/>
                  </a:lnTo>
                  <a:lnTo>
                    <a:pt x="51" y="41"/>
                  </a:lnTo>
                  <a:lnTo>
                    <a:pt x="45" y="45"/>
                  </a:lnTo>
                  <a:lnTo>
                    <a:pt x="41" y="51"/>
                  </a:lnTo>
                  <a:lnTo>
                    <a:pt x="37" y="57"/>
                  </a:lnTo>
                  <a:lnTo>
                    <a:pt x="33" y="62"/>
                  </a:lnTo>
                  <a:lnTo>
                    <a:pt x="30" y="69"/>
                  </a:lnTo>
                  <a:lnTo>
                    <a:pt x="28" y="75"/>
                  </a:lnTo>
                  <a:lnTo>
                    <a:pt x="25" y="82"/>
                  </a:lnTo>
                  <a:lnTo>
                    <a:pt x="24" y="90"/>
                  </a:lnTo>
                  <a:lnTo>
                    <a:pt x="24" y="97"/>
                  </a:lnTo>
                  <a:lnTo>
                    <a:pt x="24" y="104"/>
                  </a:lnTo>
                  <a:lnTo>
                    <a:pt x="25" y="111"/>
                  </a:lnTo>
                  <a:lnTo>
                    <a:pt x="28" y="119"/>
                  </a:lnTo>
                  <a:lnTo>
                    <a:pt x="30" y="126"/>
                  </a:lnTo>
                  <a:lnTo>
                    <a:pt x="33" y="131"/>
                  </a:lnTo>
                  <a:lnTo>
                    <a:pt x="37" y="138"/>
                  </a:lnTo>
                  <a:lnTo>
                    <a:pt x="41" y="143"/>
                  </a:lnTo>
                  <a:lnTo>
                    <a:pt x="45" y="148"/>
                  </a:lnTo>
                  <a:lnTo>
                    <a:pt x="51" y="153"/>
                  </a:lnTo>
                  <a:lnTo>
                    <a:pt x="57" y="157"/>
                  </a:lnTo>
                  <a:lnTo>
                    <a:pt x="62" y="161"/>
                  </a:lnTo>
                  <a:lnTo>
                    <a:pt x="69" y="165"/>
                  </a:lnTo>
                  <a:lnTo>
                    <a:pt x="76" y="167"/>
                  </a:lnTo>
                  <a:lnTo>
                    <a:pt x="82" y="168"/>
                  </a:lnTo>
                  <a:lnTo>
                    <a:pt x="90" y="169"/>
                  </a:lnTo>
                  <a:lnTo>
                    <a:pt x="97" y="170"/>
                  </a:lnTo>
                  <a:lnTo>
                    <a:pt x="105" y="169"/>
                  </a:lnTo>
                  <a:lnTo>
                    <a:pt x="111" y="168"/>
                  </a:lnTo>
                  <a:lnTo>
                    <a:pt x="119" y="167"/>
                  </a:lnTo>
                  <a:lnTo>
                    <a:pt x="126" y="165"/>
                  </a:lnTo>
                  <a:lnTo>
                    <a:pt x="131" y="161"/>
                  </a:lnTo>
                  <a:lnTo>
                    <a:pt x="138" y="157"/>
                  </a:lnTo>
                  <a:lnTo>
                    <a:pt x="144" y="153"/>
                  </a:lnTo>
                  <a:lnTo>
                    <a:pt x="148" y="148"/>
                  </a:lnTo>
                  <a:lnTo>
                    <a:pt x="154" y="143"/>
                  </a:lnTo>
                  <a:lnTo>
                    <a:pt x="157" y="138"/>
                  </a:lnTo>
                  <a:lnTo>
                    <a:pt x="161" y="131"/>
                  </a:lnTo>
                  <a:lnTo>
                    <a:pt x="164" y="126"/>
                  </a:lnTo>
                  <a:lnTo>
                    <a:pt x="167" y="119"/>
                  </a:lnTo>
                  <a:lnTo>
                    <a:pt x="168" y="111"/>
                  </a:lnTo>
                  <a:lnTo>
                    <a:pt x="169" y="104"/>
                  </a:lnTo>
                  <a:lnTo>
                    <a:pt x="170" y="97"/>
                  </a:lnTo>
                  <a:lnTo>
                    <a:pt x="194" y="97"/>
                  </a:lnTo>
                  <a:close/>
                </a:path>
              </a:pathLst>
            </a:custGeom>
            <a:solidFill>
              <a:srgbClr val="8BBE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36"/>
            <p:cNvSpPr>
              <a:spLocks/>
            </p:cNvSpPr>
            <p:nvPr/>
          </p:nvSpPr>
          <p:spPr bwMode="auto">
            <a:xfrm>
              <a:off x="5772150" y="2816649"/>
              <a:ext cx="76200" cy="77787"/>
            </a:xfrm>
            <a:custGeom>
              <a:avLst/>
              <a:gdLst>
                <a:gd name="T0" fmla="*/ 145 w 146"/>
                <a:gd name="T1" fmla="*/ 66 h 146"/>
                <a:gd name="T2" fmla="*/ 143 w 146"/>
                <a:gd name="T3" fmla="*/ 51 h 146"/>
                <a:gd name="T4" fmla="*/ 137 w 146"/>
                <a:gd name="T5" fmla="*/ 38 h 146"/>
                <a:gd name="T6" fmla="*/ 130 w 146"/>
                <a:gd name="T7" fmla="*/ 27 h 146"/>
                <a:gd name="T8" fmla="*/ 120 w 146"/>
                <a:gd name="T9" fmla="*/ 17 h 146"/>
                <a:gd name="T10" fmla="*/ 107 w 146"/>
                <a:gd name="T11" fmla="*/ 9 h 146"/>
                <a:gd name="T12" fmla="*/ 95 w 146"/>
                <a:gd name="T13" fmla="*/ 4 h 146"/>
                <a:gd name="T14" fmla="*/ 81 w 146"/>
                <a:gd name="T15" fmla="*/ 0 h 146"/>
                <a:gd name="T16" fmla="*/ 66 w 146"/>
                <a:gd name="T17" fmla="*/ 0 h 146"/>
                <a:gd name="T18" fmla="*/ 52 w 146"/>
                <a:gd name="T19" fmla="*/ 4 h 146"/>
                <a:gd name="T20" fmla="*/ 38 w 146"/>
                <a:gd name="T21" fmla="*/ 9 h 146"/>
                <a:gd name="T22" fmla="*/ 27 w 146"/>
                <a:gd name="T23" fmla="*/ 17 h 146"/>
                <a:gd name="T24" fmla="*/ 17 w 146"/>
                <a:gd name="T25" fmla="*/ 27 h 146"/>
                <a:gd name="T26" fmla="*/ 9 w 146"/>
                <a:gd name="T27" fmla="*/ 38 h 146"/>
                <a:gd name="T28" fmla="*/ 4 w 146"/>
                <a:gd name="T29" fmla="*/ 51 h 146"/>
                <a:gd name="T30" fmla="*/ 0 w 146"/>
                <a:gd name="T31" fmla="*/ 66 h 146"/>
                <a:gd name="T32" fmla="*/ 0 w 146"/>
                <a:gd name="T33" fmla="*/ 80 h 146"/>
                <a:gd name="T34" fmla="*/ 4 w 146"/>
                <a:gd name="T35" fmla="*/ 95 h 146"/>
                <a:gd name="T36" fmla="*/ 9 w 146"/>
                <a:gd name="T37" fmla="*/ 107 h 146"/>
                <a:gd name="T38" fmla="*/ 17 w 146"/>
                <a:gd name="T39" fmla="*/ 119 h 146"/>
                <a:gd name="T40" fmla="*/ 27 w 146"/>
                <a:gd name="T41" fmla="*/ 129 h 146"/>
                <a:gd name="T42" fmla="*/ 38 w 146"/>
                <a:gd name="T43" fmla="*/ 137 h 146"/>
                <a:gd name="T44" fmla="*/ 52 w 146"/>
                <a:gd name="T45" fmla="*/ 143 h 146"/>
                <a:gd name="T46" fmla="*/ 66 w 146"/>
                <a:gd name="T47" fmla="*/ 145 h 146"/>
                <a:gd name="T48" fmla="*/ 81 w 146"/>
                <a:gd name="T49" fmla="*/ 145 h 146"/>
                <a:gd name="T50" fmla="*/ 95 w 146"/>
                <a:gd name="T51" fmla="*/ 143 h 146"/>
                <a:gd name="T52" fmla="*/ 107 w 146"/>
                <a:gd name="T53" fmla="*/ 137 h 146"/>
                <a:gd name="T54" fmla="*/ 120 w 146"/>
                <a:gd name="T55" fmla="*/ 129 h 146"/>
                <a:gd name="T56" fmla="*/ 130 w 146"/>
                <a:gd name="T57" fmla="*/ 119 h 146"/>
                <a:gd name="T58" fmla="*/ 137 w 146"/>
                <a:gd name="T59" fmla="*/ 107 h 146"/>
                <a:gd name="T60" fmla="*/ 143 w 146"/>
                <a:gd name="T61" fmla="*/ 95 h 146"/>
                <a:gd name="T62" fmla="*/ 145 w 146"/>
                <a:gd name="T63" fmla="*/ 80 h 146"/>
                <a:gd name="T64" fmla="*/ 122 w 146"/>
                <a:gd name="T65" fmla="*/ 73 h 146"/>
                <a:gd name="T66" fmla="*/ 117 w 146"/>
                <a:gd name="T67" fmla="*/ 54 h 146"/>
                <a:gd name="T68" fmla="*/ 107 w 146"/>
                <a:gd name="T69" fmla="*/ 38 h 146"/>
                <a:gd name="T70" fmla="*/ 92 w 146"/>
                <a:gd name="T71" fmla="*/ 28 h 146"/>
                <a:gd name="T72" fmla="*/ 73 w 146"/>
                <a:gd name="T73" fmla="*/ 25 h 146"/>
                <a:gd name="T74" fmla="*/ 54 w 146"/>
                <a:gd name="T75" fmla="*/ 28 h 146"/>
                <a:gd name="T76" fmla="*/ 38 w 146"/>
                <a:gd name="T77" fmla="*/ 38 h 146"/>
                <a:gd name="T78" fmla="*/ 28 w 146"/>
                <a:gd name="T79" fmla="*/ 54 h 146"/>
                <a:gd name="T80" fmla="*/ 25 w 146"/>
                <a:gd name="T81" fmla="*/ 73 h 146"/>
                <a:gd name="T82" fmla="*/ 28 w 146"/>
                <a:gd name="T83" fmla="*/ 92 h 146"/>
                <a:gd name="T84" fmla="*/ 38 w 146"/>
                <a:gd name="T85" fmla="*/ 107 h 146"/>
                <a:gd name="T86" fmla="*/ 54 w 146"/>
                <a:gd name="T87" fmla="*/ 117 h 146"/>
                <a:gd name="T88" fmla="*/ 73 w 146"/>
                <a:gd name="T89" fmla="*/ 122 h 146"/>
                <a:gd name="T90" fmla="*/ 92 w 146"/>
                <a:gd name="T91" fmla="*/ 117 h 146"/>
                <a:gd name="T92" fmla="*/ 107 w 146"/>
                <a:gd name="T93" fmla="*/ 107 h 146"/>
                <a:gd name="T94" fmla="*/ 117 w 146"/>
                <a:gd name="T95" fmla="*/ 92 h 146"/>
                <a:gd name="T96" fmla="*/ 122 w 146"/>
                <a:gd name="T97" fmla="*/ 7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6" h="146">
                  <a:moveTo>
                    <a:pt x="146" y="73"/>
                  </a:moveTo>
                  <a:lnTo>
                    <a:pt x="145" y="66"/>
                  </a:lnTo>
                  <a:lnTo>
                    <a:pt x="144" y="58"/>
                  </a:lnTo>
                  <a:lnTo>
                    <a:pt x="143" y="51"/>
                  </a:lnTo>
                  <a:lnTo>
                    <a:pt x="140" y="45"/>
                  </a:lnTo>
                  <a:lnTo>
                    <a:pt x="137" y="38"/>
                  </a:lnTo>
                  <a:lnTo>
                    <a:pt x="133" y="33"/>
                  </a:lnTo>
                  <a:lnTo>
                    <a:pt x="130" y="27"/>
                  </a:lnTo>
                  <a:lnTo>
                    <a:pt x="124" y="21"/>
                  </a:lnTo>
                  <a:lnTo>
                    <a:pt x="120" y="17"/>
                  </a:lnTo>
                  <a:lnTo>
                    <a:pt x="114" y="12"/>
                  </a:lnTo>
                  <a:lnTo>
                    <a:pt x="107" y="9"/>
                  </a:lnTo>
                  <a:lnTo>
                    <a:pt x="102" y="6"/>
                  </a:lnTo>
                  <a:lnTo>
                    <a:pt x="95" y="4"/>
                  </a:lnTo>
                  <a:lnTo>
                    <a:pt x="87" y="1"/>
                  </a:lnTo>
                  <a:lnTo>
                    <a:pt x="81" y="0"/>
                  </a:lnTo>
                  <a:lnTo>
                    <a:pt x="73" y="0"/>
                  </a:lnTo>
                  <a:lnTo>
                    <a:pt x="66" y="0"/>
                  </a:lnTo>
                  <a:lnTo>
                    <a:pt x="58" y="1"/>
                  </a:lnTo>
                  <a:lnTo>
                    <a:pt x="52" y="4"/>
                  </a:lnTo>
                  <a:lnTo>
                    <a:pt x="45" y="6"/>
                  </a:lnTo>
                  <a:lnTo>
                    <a:pt x="38" y="9"/>
                  </a:lnTo>
                  <a:lnTo>
                    <a:pt x="33" y="12"/>
                  </a:lnTo>
                  <a:lnTo>
                    <a:pt x="27" y="17"/>
                  </a:lnTo>
                  <a:lnTo>
                    <a:pt x="21" y="21"/>
                  </a:lnTo>
                  <a:lnTo>
                    <a:pt x="17" y="27"/>
                  </a:lnTo>
                  <a:lnTo>
                    <a:pt x="13" y="33"/>
                  </a:lnTo>
                  <a:lnTo>
                    <a:pt x="9" y="38"/>
                  </a:lnTo>
                  <a:lnTo>
                    <a:pt x="6" y="45"/>
                  </a:lnTo>
                  <a:lnTo>
                    <a:pt x="4" y="51"/>
                  </a:lnTo>
                  <a:lnTo>
                    <a:pt x="1" y="58"/>
                  </a:lnTo>
                  <a:lnTo>
                    <a:pt x="0" y="66"/>
                  </a:lnTo>
                  <a:lnTo>
                    <a:pt x="0" y="73"/>
                  </a:lnTo>
                  <a:lnTo>
                    <a:pt x="0" y="80"/>
                  </a:lnTo>
                  <a:lnTo>
                    <a:pt x="1" y="87"/>
                  </a:lnTo>
                  <a:lnTo>
                    <a:pt x="4" y="95"/>
                  </a:lnTo>
                  <a:lnTo>
                    <a:pt x="6" y="102"/>
                  </a:lnTo>
                  <a:lnTo>
                    <a:pt x="9" y="107"/>
                  </a:lnTo>
                  <a:lnTo>
                    <a:pt x="13" y="114"/>
                  </a:lnTo>
                  <a:lnTo>
                    <a:pt x="17" y="119"/>
                  </a:lnTo>
                  <a:lnTo>
                    <a:pt x="21" y="124"/>
                  </a:lnTo>
                  <a:lnTo>
                    <a:pt x="27" y="129"/>
                  </a:lnTo>
                  <a:lnTo>
                    <a:pt x="33" y="133"/>
                  </a:lnTo>
                  <a:lnTo>
                    <a:pt x="38" y="137"/>
                  </a:lnTo>
                  <a:lnTo>
                    <a:pt x="45" y="141"/>
                  </a:lnTo>
                  <a:lnTo>
                    <a:pt x="52" y="143"/>
                  </a:lnTo>
                  <a:lnTo>
                    <a:pt x="58" y="144"/>
                  </a:lnTo>
                  <a:lnTo>
                    <a:pt x="66" y="145"/>
                  </a:lnTo>
                  <a:lnTo>
                    <a:pt x="73" y="146"/>
                  </a:lnTo>
                  <a:lnTo>
                    <a:pt x="81" y="145"/>
                  </a:lnTo>
                  <a:lnTo>
                    <a:pt x="87" y="144"/>
                  </a:lnTo>
                  <a:lnTo>
                    <a:pt x="95" y="143"/>
                  </a:lnTo>
                  <a:lnTo>
                    <a:pt x="102" y="141"/>
                  </a:lnTo>
                  <a:lnTo>
                    <a:pt x="107" y="137"/>
                  </a:lnTo>
                  <a:lnTo>
                    <a:pt x="114" y="133"/>
                  </a:lnTo>
                  <a:lnTo>
                    <a:pt x="120" y="129"/>
                  </a:lnTo>
                  <a:lnTo>
                    <a:pt x="124" y="124"/>
                  </a:lnTo>
                  <a:lnTo>
                    <a:pt x="130" y="119"/>
                  </a:lnTo>
                  <a:lnTo>
                    <a:pt x="133" y="114"/>
                  </a:lnTo>
                  <a:lnTo>
                    <a:pt x="137" y="107"/>
                  </a:lnTo>
                  <a:lnTo>
                    <a:pt x="140" y="102"/>
                  </a:lnTo>
                  <a:lnTo>
                    <a:pt x="143" y="95"/>
                  </a:lnTo>
                  <a:lnTo>
                    <a:pt x="144" y="87"/>
                  </a:lnTo>
                  <a:lnTo>
                    <a:pt x="145" y="80"/>
                  </a:lnTo>
                  <a:lnTo>
                    <a:pt x="146" y="73"/>
                  </a:lnTo>
                  <a:lnTo>
                    <a:pt x="122" y="73"/>
                  </a:lnTo>
                  <a:lnTo>
                    <a:pt x="121" y="63"/>
                  </a:lnTo>
                  <a:lnTo>
                    <a:pt x="117" y="54"/>
                  </a:lnTo>
                  <a:lnTo>
                    <a:pt x="113" y="46"/>
                  </a:lnTo>
                  <a:lnTo>
                    <a:pt x="107" y="38"/>
                  </a:lnTo>
                  <a:lnTo>
                    <a:pt x="101" y="33"/>
                  </a:lnTo>
                  <a:lnTo>
                    <a:pt x="92" y="28"/>
                  </a:lnTo>
                  <a:lnTo>
                    <a:pt x="83" y="26"/>
                  </a:lnTo>
                  <a:lnTo>
                    <a:pt x="73" y="25"/>
                  </a:lnTo>
                  <a:lnTo>
                    <a:pt x="63" y="26"/>
                  </a:lnTo>
                  <a:lnTo>
                    <a:pt x="54" y="28"/>
                  </a:lnTo>
                  <a:lnTo>
                    <a:pt x="46" y="33"/>
                  </a:lnTo>
                  <a:lnTo>
                    <a:pt x="38" y="38"/>
                  </a:lnTo>
                  <a:lnTo>
                    <a:pt x="33" y="46"/>
                  </a:lnTo>
                  <a:lnTo>
                    <a:pt x="28" y="54"/>
                  </a:lnTo>
                  <a:lnTo>
                    <a:pt x="25" y="63"/>
                  </a:lnTo>
                  <a:lnTo>
                    <a:pt x="25" y="73"/>
                  </a:lnTo>
                  <a:lnTo>
                    <a:pt x="25" y="83"/>
                  </a:lnTo>
                  <a:lnTo>
                    <a:pt x="28" y="92"/>
                  </a:lnTo>
                  <a:lnTo>
                    <a:pt x="33" y="101"/>
                  </a:lnTo>
                  <a:lnTo>
                    <a:pt x="38" y="107"/>
                  </a:lnTo>
                  <a:lnTo>
                    <a:pt x="46" y="113"/>
                  </a:lnTo>
                  <a:lnTo>
                    <a:pt x="54" y="117"/>
                  </a:lnTo>
                  <a:lnTo>
                    <a:pt x="63" y="121"/>
                  </a:lnTo>
                  <a:lnTo>
                    <a:pt x="73" y="122"/>
                  </a:lnTo>
                  <a:lnTo>
                    <a:pt x="83" y="121"/>
                  </a:lnTo>
                  <a:lnTo>
                    <a:pt x="92" y="117"/>
                  </a:lnTo>
                  <a:lnTo>
                    <a:pt x="101" y="113"/>
                  </a:lnTo>
                  <a:lnTo>
                    <a:pt x="107" y="107"/>
                  </a:lnTo>
                  <a:lnTo>
                    <a:pt x="113" y="101"/>
                  </a:lnTo>
                  <a:lnTo>
                    <a:pt x="117" y="92"/>
                  </a:lnTo>
                  <a:lnTo>
                    <a:pt x="121" y="83"/>
                  </a:lnTo>
                  <a:lnTo>
                    <a:pt x="122" y="73"/>
                  </a:lnTo>
                  <a:lnTo>
                    <a:pt x="146" y="73"/>
                  </a:lnTo>
                  <a:close/>
                </a:path>
              </a:pathLst>
            </a:custGeom>
            <a:solidFill>
              <a:srgbClr val="8FC2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37"/>
            <p:cNvSpPr>
              <a:spLocks/>
            </p:cNvSpPr>
            <p:nvPr/>
          </p:nvSpPr>
          <p:spPr bwMode="auto">
            <a:xfrm>
              <a:off x="5784850" y="2830937"/>
              <a:ext cx="50800" cy="50800"/>
            </a:xfrm>
            <a:custGeom>
              <a:avLst/>
              <a:gdLst>
                <a:gd name="T0" fmla="*/ 97 w 97"/>
                <a:gd name="T1" fmla="*/ 48 h 97"/>
                <a:gd name="T2" fmla="*/ 96 w 97"/>
                <a:gd name="T3" fmla="*/ 38 h 97"/>
                <a:gd name="T4" fmla="*/ 92 w 97"/>
                <a:gd name="T5" fmla="*/ 29 h 97"/>
                <a:gd name="T6" fmla="*/ 88 w 97"/>
                <a:gd name="T7" fmla="*/ 21 h 97"/>
                <a:gd name="T8" fmla="*/ 82 w 97"/>
                <a:gd name="T9" fmla="*/ 13 h 97"/>
                <a:gd name="T10" fmla="*/ 76 w 97"/>
                <a:gd name="T11" fmla="*/ 8 h 97"/>
                <a:gd name="T12" fmla="*/ 67 w 97"/>
                <a:gd name="T13" fmla="*/ 3 h 97"/>
                <a:gd name="T14" fmla="*/ 58 w 97"/>
                <a:gd name="T15" fmla="*/ 1 h 97"/>
                <a:gd name="T16" fmla="*/ 48 w 97"/>
                <a:gd name="T17" fmla="*/ 0 h 97"/>
                <a:gd name="T18" fmla="*/ 38 w 97"/>
                <a:gd name="T19" fmla="*/ 1 h 97"/>
                <a:gd name="T20" fmla="*/ 29 w 97"/>
                <a:gd name="T21" fmla="*/ 3 h 97"/>
                <a:gd name="T22" fmla="*/ 21 w 97"/>
                <a:gd name="T23" fmla="*/ 8 h 97"/>
                <a:gd name="T24" fmla="*/ 13 w 97"/>
                <a:gd name="T25" fmla="*/ 13 h 97"/>
                <a:gd name="T26" fmla="*/ 8 w 97"/>
                <a:gd name="T27" fmla="*/ 21 h 97"/>
                <a:gd name="T28" fmla="*/ 3 w 97"/>
                <a:gd name="T29" fmla="*/ 29 h 97"/>
                <a:gd name="T30" fmla="*/ 0 w 97"/>
                <a:gd name="T31" fmla="*/ 38 h 97"/>
                <a:gd name="T32" fmla="*/ 0 w 97"/>
                <a:gd name="T33" fmla="*/ 48 h 97"/>
                <a:gd name="T34" fmla="*/ 0 w 97"/>
                <a:gd name="T35" fmla="*/ 58 h 97"/>
                <a:gd name="T36" fmla="*/ 3 w 97"/>
                <a:gd name="T37" fmla="*/ 67 h 97"/>
                <a:gd name="T38" fmla="*/ 8 w 97"/>
                <a:gd name="T39" fmla="*/ 76 h 97"/>
                <a:gd name="T40" fmla="*/ 13 w 97"/>
                <a:gd name="T41" fmla="*/ 82 h 97"/>
                <a:gd name="T42" fmla="*/ 21 w 97"/>
                <a:gd name="T43" fmla="*/ 88 h 97"/>
                <a:gd name="T44" fmla="*/ 29 w 97"/>
                <a:gd name="T45" fmla="*/ 92 h 97"/>
                <a:gd name="T46" fmla="*/ 38 w 97"/>
                <a:gd name="T47" fmla="*/ 96 h 97"/>
                <a:gd name="T48" fmla="*/ 48 w 97"/>
                <a:gd name="T49" fmla="*/ 97 h 97"/>
                <a:gd name="T50" fmla="*/ 58 w 97"/>
                <a:gd name="T51" fmla="*/ 96 h 97"/>
                <a:gd name="T52" fmla="*/ 67 w 97"/>
                <a:gd name="T53" fmla="*/ 92 h 97"/>
                <a:gd name="T54" fmla="*/ 76 w 97"/>
                <a:gd name="T55" fmla="*/ 88 h 97"/>
                <a:gd name="T56" fmla="*/ 82 w 97"/>
                <a:gd name="T57" fmla="*/ 82 h 97"/>
                <a:gd name="T58" fmla="*/ 88 w 97"/>
                <a:gd name="T59" fmla="*/ 76 h 97"/>
                <a:gd name="T60" fmla="*/ 92 w 97"/>
                <a:gd name="T61" fmla="*/ 67 h 97"/>
                <a:gd name="T62" fmla="*/ 96 w 97"/>
                <a:gd name="T63" fmla="*/ 58 h 97"/>
                <a:gd name="T64" fmla="*/ 97 w 97"/>
                <a:gd name="T65" fmla="*/ 48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7" h="97">
                  <a:moveTo>
                    <a:pt x="97" y="48"/>
                  </a:moveTo>
                  <a:lnTo>
                    <a:pt x="96" y="38"/>
                  </a:lnTo>
                  <a:lnTo>
                    <a:pt x="92" y="29"/>
                  </a:lnTo>
                  <a:lnTo>
                    <a:pt x="88" y="21"/>
                  </a:lnTo>
                  <a:lnTo>
                    <a:pt x="82" y="13"/>
                  </a:lnTo>
                  <a:lnTo>
                    <a:pt x="76" y="8"/>
                  </a:lnTo>
                  <a:lnTo>
                    <a:pt x="67" y="3"/>
                  </a:lnTo>
                  <a:lnTo>
                    <a:pt x="58" y="1"/>
                  </a:lnTo>
                  <a:lnTo>
                    <a:pt x="48" y="0"/>
                  </a:lnTo>
                  <a:lnTo>
                    <a:pt x="38" y="1"/>
                  </a:lnTo>
                  <a:lnTo>
                    <a:pt x="29" y="3"/>
                  </a:lnTo>
                  <a:lnTo>
                    <a:pt x="21" y="8"/>
                  </a:lnTo>
                  <a:lnTo>
                    <a:pt x="13" y="13"/>
                  </a:lnTo>
                  <a:lnTo>
                    <a:pt x="8" y="21"/>
                  </a:lnTo>
                  <a:lnTo>
                    <a:pt x="3" y="29"/>
                  </a:lnTo>
                  <a:lnTo>
                    <a:pt x="0" y="38"/>
                  </a:lnTo>
                  <a:lnTo>
                    <a:pt x="0" y="48"/>
                  </a:lnTo>
                  <a:lnTo>
                    <a:pt x="0" y="58"/>
                  </a:lnTo>
                  <a:lnTo>
                    <a:pt x="3" y="67"/>
                  </a:lnTo>
                  <a:lnTo>
                    <a:pt x="8" y="76"/>
                  </a:lnTo>
                  <a:lnTo>
                    <a:pt x="13" y="82"/>
                  </a:lnTo>
                  <a:lnTo>
                    <a:pt x="21" y="88"/>
                  </a:lnTo>
                  <a:lnTo>
                    <a:pt x="29" y="92"/>
                  </a:lnTo>
                  <a:lnTo>
                    <a:pt x="38" y="96"/>
                  </a:lnTo>
                  <a:lnTo>
                    <a:pt x="48" y="97"/>
                  </a:lnTo>
                  <a:lnTo>
                    <a:pt x="58" y="96"/>
                  </a:lnTo>
                  <a:lnTo>
                    <a:pt x="67" y="92"/>
                  </a:lnTo>
                  <a:lnTo>
                    <a:pt x="76" y="88"/>
                  </a:lnTo>
                  <a:lnTo>
                    <a:pt x="82" y="82"/>
                  </a:lnTo>
                  <a:lnTo>
                    <a:pt x="88" y="76"/>
                  </a:lnTo>
                  <a:lnTo>
                    <a:pt x="92" y="67"/>
                  </a:lnTo>
                  <a:lnTo>
                    <a:pt x="96" y="58"/>
                  </a:lnTo>
                  <a:lnTo>
                    <a:pt x="97" y="48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38"/>
            <p:cNvSpPr>
              <a:spLocks/>
            </p:cNvSpPr>
            <p:nvPr/>
          </p:nvSpPr>
          <p:spPr bwMode="auto">
            <a:xfrm>
              <a:off x="5797550" y="2842049"/>
              <a:ext cx="25400" cy="26987"/>
            </a:xfrm>
            <a:custGeom>
              <a:avLst/>
              <a:gdLst>
                <a:gd name="T0" fmla="*/ 49 w 49"/>
                <a:gd name="T1" fmla="*/ 25 h 49"/>
                <a:gd name="T2" fmla="*/ 49 w 49"/>
                <a:gd name="T3" fmla="*/ 20 h 49"/>
                <a:gd name="T4" fmla="*/ 47 w 49"/>
                <a:gd name="T5" fmla="*/ 16 h 49"/>
                <a:gd name="T6" fmla="*/ 45 w 49"/>
                <a:gd name="T7" fmla="*/ 11 h 49"/>
                <a:gd name="T8" fmla="*/ 43 w 49"/>
                <a:gd name="T9" fmla="*/ 8 h 49"/>
                <a:gd name="T10" fmla="*/ 38 w 49"/>
                <a:gd name="T11" fmla="*/ 5 h 49"/>
                <a:gd name="T12" fmla="*/ 35 w 49"/>
                <a:gd name="T13" fmla="*/ 2 h 49"/>
                <a:gd name="T14" fmla="*/ 30 w 49"/>
                <a:gd name="T15" fmla="*/ 1 h 49"/>
                <a:gd name="T16" fmla="*/ 25 w 49"/>
                <a:gd name="T17" fmla="*/ 0 h 49"/>
                <a:gd name="T18" fmla="*/ 20 w 49"/>
                <a:gd name="T19" fmla="*/ 1 h 49"/>
                <a:gd name="T20" fmla="*/ 16 w 49"/>
                <a:gd name="T21" fmla="*/ 2 h 49"/>
                <a:gd name="T22" fmla="*/ 11 w 49"/>
                <a:gd name="T23" fmla="*/ 5 h 49"/>
                <a:gd name="T24" fmla="*/ 8 w 49"/>
                <a:gd name="T25" fmla="*/ 8 h 49"/>
                <a:gd name="T26" fmla="*/ 5 w 49"/>
                <a:gd name="T27" fmla="*/ 11 h 49"/>
                <a:gd name="T28" fmla="*/ 2 w 49"/>
                <a:gd name="T29" fmla="*/ 16 h 49"/>
                <a:gd name="T30" fmla="*/ 1 w 49"/>
                <a:gd name="T31" fmla="*/ 20 h 49"/>
                <a:gd name="T32" fmla="*/ 0 w 49"/>
                <a:gd name="T33" fmla="*/ 25 h 49"/>
                <a:gd name="T34" fmla="*/ 1 w 49"/>
                <a:gd name="T35" fmla="*/ 30 h 49"/>
                <a:gd name="T36" fmla="*/ 2 w 49"/>
                <a:gd name="T37" fmla="*/ 35 h 49"/>
                <a:gd name="T38" fmla="*/ 5 w 49"/>
                <a:gd name="T39" fmla="*/ 38 h 49"/>
                <a:gd name="T40" fmla="*/ 8 w 49"/>
                <a:gd name="T41" fmla="*/ 42 h 49"/>
                <a:gd name="T42" fmla="*/ 11 w 49"/>
                <a:gd name="T43" fmla="*/ 45 h 49"/>
                <a:gd name="T44" fmla="*/ 16 w 49"/>
                <a:gd name="T45" fmla="*/ 47 h 49"/>
                <a:gd name="T46" fmla="*/ 20 w 49"/>
                <a:gd name="T47" fmla="*/ 49 h 49"/>
                <a:gd name="T48" fmla="*/ 25 w 49"/>
                <a:gd name="T49" fmla="*/ 49 h 49"/>
                <a:gd name="T50" fmla="*/ 30 w 49"/>
                <a:gd name="T51" fmla="*/ 49 h 49"/>
                <a:gd name="T52" fmla="*/ 35 w 49"/>
                <a:gd name="T53" fmla="*/ 47 h 49"/>
                <a:gd name="T54" fmla="*/ 38 w 49"/>
                <a:gd name="T55" fmla="*/ 45 h 49"/>
                <a:gd name="T56" fmla="*/ 43 w 49"/>
                <a:gd name="T57" fmla="*/ 42 h 49"/>
                <a:gd name="T58" fmla="*/ 45 w 49"/>
                <a:gd name="T59" fmla="*/ 38 h 49"/>
                <a:gd name="T60" fmla="*/ 47 w 49"/>
                <a:gd name="T61" fmla="*/ 35 h 49"/>
                <a:gd name="T62" fmla="*/ 49 w 49"/>
                <a:gd name="T63" fmla="*/ 30 h 49"/>
                <a:gd name="T64" fmla="*/ 49 w 49"/>
                <a:gd name="T65" fmla="*/ 2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9" h="49">
                  <a:moveTo>
                    <a:pt x="49" y="25"/>
                  </a:moveTo>
                  <a:lnTo>
                    <a:pt x="49" y="20"/>
                  </a:lnTo>
                  <a:lnTo>
                    <a:pt x="47" y="16"/>
                  </a:lnTo>
                  <a:lnTo>
                    <a:pt x="45" y="11"/>
                  </a:lnTo>
                  <a:lnTo>
                    <a:pt x="43" y="8"/>
                  </a:lnTo>
                  <a:lnTo>
                    <a:pt x="38" y="5"/>
                  </a:lnTo>
                  <a:lnTo>
                    <a:pt x="35" y="2"/>
                  </a:lnTo>
                  <a:lnTo>
                    <a:pt x="30" y="1"/>
                  </a:lnTo>
                  <a:lnTo>
                    <a:pt x="25" y="0"/>
                  </a:lnTo>
                  <a:lnTo>
                    <a:pt x="20" y="1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8" y="8"/>
                  </a:lnTo>
                  <a:lnTo>
                    <a:pt x="5" y="11"/>
                  </a:lnTo>
                  <a:lnTo>
                    <a:pt x="2" y="16"/>
                  </a:lnTo>
                  <a:lnTo>
                    <a:pt x="1" y="20"/>
                  </a:lnTo>
                  <a:lnTo>
                    <a:pt x="0" y="25"/>
                  </a:lnTo>
                  <a:lnTo>
                    <a:pt x="1" y="30"/>
                  </a:lnTo>
                  <a:lnTo>
                    <a:pt x="2" y="35"/>
                  </a:lnTo>
                  <a:lnTo>
                    <a:pt x="5" y="38"/>
                  </a:lnTo>
                  <a:lnTo>
                    <a:pt x="8" y="42"/>
                  </a:lnTo>
                  <a:lnTo>
                    <a:pt x="11" y="45"/>
                  </a:lnTo>
                  <a:lnTo>
                    <a:pt x="16" y="47"/>
                  </a:lnTo>
                  <a:lnTo>
                    <a:pt x="20" y="49"/>
                  </a:lnTo>
                  <a:lnTo>
                    <a:pt x="25" y="49"/>
                  </a:lnTo>
                  <a:lnTo>
                    <a:pt x="30" y="49"/>
                  </a:lnTo>
                  <a:lnTo>
                    <a:pt x="35" y="47"/>
                  </a:lnTo>
                  <a:lnTo>
                    <a:pt x="38" y="45"/>
                  </a:lnTo>
                  <a:lnTo>
                    <a:pt x="43" y="42"/>
                  </a:lnTo>
                  <a:lnTo>
                    <a:pt x="45" y="38"/>
                  </a:lnTo>
                  <a:lnTo>
                    <a:pt x="47" y="35"/>
                  </a:lnTo>
                  <a:lnTo>
                    <a:pt x="49" y="30"/>
                  </a:lnTo>
                  <a:lnTo>
                    <a:pt x="49" y="25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39"/>
            <p:cNvSpPr>
              <a:spLocks/>
            </p:cNvSpPr>
            <p:nvPr/>
          </p:nvSpPr>
          <p:spPr bwMode="auto">
            <a:xfrm>
              <a:off x="5764213" y="2711874"/>
              <a:ext cx="25400" cy="25400"/>
            </a:xfrm>
            <a:custGeom>
              <a:avLst/>
              <a:gdLst>
                <a:gd name="T0" fmla="*/ 42 w 48"/>
                <a:gd name="T1" fmla="*/ 18 h 48"/>
                <a:gd name="T2" fmla="*/ 48 w 48"/>
                <a:gd name="T3" fmla="*/ 20 h 48"/>
                <a:gd name="T4" fmla="*/ 48 w 48"/>
                <a:gd name="T5" fmla="*/ 24 h 48"/>
                <a:gd name="T6" fmla="*/ 33 w 48"/>
                <a:gd name="T7" fmla="*/ 22 h 48"/>
                <a:gd name="T8" fmla="*/ 24 w 48"/>
                <a:gd name="T9" fmla="*/ 18 h 48"/>
                <a:gd name="T10" fmla="*/ 21 w 48"/>
                <a:gd name="T11" fmla="*/ 18 h 48"/>
                <a:gd name="T12" fmla="*/ 9 w 48"/>
                <a:gd name="T13" fmla="*/ 44 h 48"/>
                <a:gd name="T14" fmla="*/ 4 w 48"/>
                <a:gd name="T15" fmla="*/ 47 h 48"/>
                <a:gd name="T16" fmla="*/ 3 w 48"/>
                <a:gd name="T17" fmla="*/ 48 h 48"/>
                <a:gd name="T18" fmla="*/ 0 w 48"/>
                <a:gd name="T19" fmla="*/ 48 h 48"/>
                <a:gd name="T20" fmla="*/ 10 w 48"/>
                <a:gd name="T21" fmla="*/ 20 h 48"/>
                <a:gd name="T22" fmla="*/ 12 w 48"/>
                <a:gd name="T23" fmla="*/ 4 h 48"/>
                <a:gd name="T24" fmla="*/ 18 w 48"/>
                <a:gd name="T25" fmla="*/ 0 h 48"/>
                <a:gd name="T26" fmla="*/ 31 w 48"/>
                <a:gd name="T27" fmla="*/ 9 h 48"/>
                <a:gd name="T28" fmla="*/ 42 w 48"/>
                <a:gd name="T29" fmla="*/ 1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8" h="48">
                  <a:moveTo>
                    <a:pt x="42" y="18"/>
                  </a:moveTo>
                  <a:lnTo>
                    <a:pt x="48" y="20"/>
                  </a:lnTo>
                  <a:lnTo>
                    <a:pt x="48" y="24"/>
                  </a:lnTo>
                  <a:lnTo>
                    <a:pt x="33" y="22"/>
                  </a:lnTo>
                  <a:lnTo>
                    <a:pt x="24" y="18"/>
                  </a:lnTo>
                  <a:lnTo>
                    <a:pt x="21" y="18"/>
                  </a:lnTo>
                  <a:lnTo>
                    <a:pt x="9" y="44"/>
                  </a:lnTo>
                  <a:lnTo>
                    <a:pt x="4" y="47"/>
                  </a:lnTo>
                  <a:lnTo>
                    <a:pt x="3" y="48"/>
                  </a:lnTo>
                  <a:lnTo>
                    <a:pt x="0" y="48"/>
                  </a:lnTo>
                  <a:lnTo>
                    <a:pt x="10" y="20"/>
                  </a:lnTo>
                  <a:lnTo>
                    <a:pt x="12" y="4"/>
                  </a:lnTo>
                  <a:lnTo>
                    <a:pt x="18" y="0"/>
                  </a:lnTo>
                  <a:lnTo>
                    <a:pt x="31" y="9"/>
                  </a:lnTo>
                  <a:lnTo>
                    <a:pt x="42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40"/>
            <p:cNvSpPr>
              <a:spLocks/>
            </p:cNvSpPr>
            <p:nvPr/>
          </p:nvSpPr>
          <p:spPr bwMode="auto">
            <a:xfrm>
              <a:off x="5816600" y="2722987"/>
              <a:ext cx="44450" cy="39687"/>
            </a:xfrm>
            <a:custGeom>
              <a:avLst/>
              <a:gdLst>
                <a:gd name="T0" fmla="*/ 57 w 83"/>
                <a:gd name="T1" fmla="*/ 30 h 75"/>
                <a:gd name="T2" fmla="*/ 68 w 83"/>
                <a:gd name="T3" fmla="*/ 58 h 75"/>
                <a:gd name="T4" fmla="*/ 83 w 83"/>
                <a:gd name="T5" fmla="*/ 70 h 75"/>
                <a:gd name="T6" fmla="*/ 83 w 83"/>
                <a:gd name="T7" fmla="*/ 71 h 75"/>
                <a:gd name="T8" fmla="*/ 79 w 83"/>
                <a:gd name="T9" fmla="*/ 75 h 75"/>
                <a:gd name="T10" fmla="*/ 67 w 83"/>
                <a:gd name="T11" fmla="*/ 68 h 75"/>
                <a:gd name="T12" fmla="*/ 48 w 83"/>
                <a:gd name="T13" fmla="*/ 36 h 75"/>
                <a:gd name="T14" fmla="*/ 45 w 83"/>
                <a:gd name="T15" fmla="*/ 32 h 75"/>
                <a:gd name="T16" fmla="*/ 28 w 83"/>
                <a:gd name="T17" fmla="*/ 51 h 75"/>
                <a:gd name="T18" fmla="*/ 7 w 83"/>
                <a:gd name="T19" fmla="*/ 71 h 75"/>
                <a:gd name="T20" fmla="*/ 0 w 83"/>
                <a:gd name="T21" fmla="*/ 73 h 75"/>
                <a:gd name="T22" fmla="*/ 0 w 83"/>
                <a:gd name="T23" fmla="*/ 65 h 75"/>
                <a:gd name="T24" fmla="*/ 31 w 83"/>
                <a:gd name="T25" fmla="*/ 30 h 75"/>
                <a:gd name="T26" fmla="*/ 38 w 83"/>
                <a:gd name="T27" fmla="*/ 18 h 75"/>
                <a:gd name="T28" fmla="*/ 39 w 83"/>
                <a:gd name="T29" fmla="*/ 2 h 75"/>
                <a:gd name="T30" fmla="*/ 41 w 83"/>
                <a:gd name="T31" fmla="*/ 0 h 75"/>
                <a:gd name="T32" fmla="*/ 50 w 83"/>
                <a:gd name="T33" fmla="*/ 3 h 75"/>
                <a:gd name="T34" fmla="*/ 57 w 83"/>
                <a:gd name="T35" fmla="*/ 30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3" h="75">
                  <a:moveTo>
                    <a:pt x="57" y="30"/>
                  </a:moveTo>
                  <a:lnTo>
                    <a:pt x="68" y="58"/>
                  </a:lnTo>
                  <a:lnTo>
                    <a:pt x="83" y="70"/>
                  </a:lnTo>
                  <a:lnTo>
                    <a:pt x="83" y="71"/>
                  </a:lnTo>
                  <a:lnTo>
                    <a:pt x="79" y="75"/>
                  </a:lnTo>
                  <a:lnTo>
                    <a:pt x="67" y="68"/>
                  </a:lnTo>
                  <a:lnTo>
                    <a:pt x="48" y="36"/>
                  </a:lnTo>
                  <a:lnTo>
                    <a:pt x="45" y="32"/>
                  </a:lnTo>
                  <a:lnTo>
                    <a:pt x="28" y="51"/>
                  </a:lnTo>
                  <a:lnTo>
                    <a:pt x="7" y="71"/>
                  </a:lnTo>
                  <a:lnTo>
                    <a:pt x="0" y="73"/>
                  </a:lnTo>
                  <a:lnTo>
                    <a:pt x="0" y="65"/>
                  </a:lnTo>
                  <a:lnTo>
                    <a:pt x="31" y="30"/>
                  </a:lnTo>
                  <a:lnTo>
                    <a:pt x="38" y="18"/>
                  </a:lnTo>
                  <a:lnTo>
                    <a:pt x="39" y="2"/>
                  </a:lnTo>
                  <a:lnTo>
                    <a:pt x="41" y="0"/>
                  </a:lnTo>
                  <a:lnTo>
                    <a:pt x="50" y="3"/>
                  </a:lnTo>
                  <a:lnTo>
                    <a:pt x="57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41"/>
            <p:cNvSpPr>
              <a:spLocks/>
            </p:cNvSpPr>
            <p:nvPr/>
          </p:nvSpPr>
          <p:spPr bwMode="auto">
            <a:xfrm>
              <a:off x="5905500" y="2751562"/>
              <a:ext cx="28575" cy="41275"/>
            </a:xfrm>
            <a:custGeom>
              <a:avLst/>
              <a:gdLst>
                <a:gd name="T0" fmla="*/ 49 w 54"/>
                <a:gd name="T1" fmla="*/ 7 h 78"/>
                <a:gd name="T2" fmla="*/ 45 w 54"/>
                <a:gd name="T3" fmla="*/ 16 h 78"/>
                <a:gd name="T4" fmla="*/ 47 w 54"/>
                <a:gd name="T5" fmla="*/ 44 h 78"/>
                <a:gd name="T6" fmla="*/ 53 w 54"/>
                <a:gd name="T7" fmla="*/ 64 h 78"/>
                <a:gd name="T8" fmla="*/ 54 w 54"/>
                <a:gd name="T9" fmla="*/ 77 h 78"/>
                <a:gd name="T10" fmla="*/ 53 w 54"/>
                <a:gd name="T11" fmla="*/ 78 h 78"/>
                <a:gd name="T12" fmla="*/ 47 w 54"/>
                <a:gd name="T13" fmla="*/ 69 h 78"/>
                <a:gd name="T14" fmla="*/ 43 w 54"/>
                <a:gd name="T15" fmla="*/ 53 h 78"/>
                <a:gd name="T16" fmla="*/ 35 w 54"/>
                <a:gd name="T17" fmla="*/ 32 h 78"/>
                <a:gd name="T18" fmla="*/ 30 w 54"/>
                <a:gd name="T19" fmla="*/ 25 h 78"/>
                <a:gd name="T20" fmla="*/ 0 w 54"/>
                <a:gd name="T21" fmla="*/ 32 h 78"/>
                <a:gd name="T22" fmla="*/ 1 w 54"/>
                <a:gd name="T23" fmla="*/ 26 h 78"/>
                <a:gd name="T24" fmla="*/ 26 w 54"/>
                <a:gd name="T25" fmla="*/ 15 h 78"/>
                <a:gd name="T26" fmla="*/ 39 w 54"/>
                <a:gd name="T27" fmla="*/ 0 h 78"/>
                <a:gd name="T28" fmla="*/ 47 w 54"/>
                <a:gd name="T29" fmla="*/ 2 h 78"/>
                <a:gd name="T30" fmla="*/ 49 w 54"/>
                <a:gd name="T31" fmla="*/ 7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4" h="78">
                  <a:moveTo>
                    <a:pt x="49" y="7"/>
                  </a:moveTo>
                  <a:lnTo>
                    <a:pt x="45" y="16"/>
                  </a:lnTo>
                  <a:lnTo>
                    <a:pt x="47" y="44"/>
                  </a:lnTo>
                  <a:lnTo>
                    <a:pt x="53" y="64"/>
                  </a:lnTo>
                  <a:lnTo>
                    <a:pt x="54" y="77"/>
                  </a:lnTo>
                  <a:lnTo>
                    <a:pt x="53" y="78"/>
                  </a:lnTo>
                  <a:lnTo>
                    <a:pt x="47" y="69"/>
                  </a:lnTo>
                  <a:lnTo>
                    <a:pt x="43" y="53"/>
                  </a:lnTo>
                  <a:lnTo>
                    <a:pt x="35" y="32"/>
                  </a:lnTo>
                  <a:lnTo>
                    <a:pt x="30" y="25"/>
                  </a:lnTo>
                  <a:lnTo>
                    <a:pt x="0" y="32"/>
                  </a:lnTo>
                  <a:lnTo>
                    <a:pt x="1" y="26"/>
                  </a:lnTo>
                  <a:lnTo>
                    <a:pt x="26" y="15"/>
                  </a:lnTo>
                  <a:lnTo>
                    <a:pt x="39" y="0"/>
                  </a:lnTo>
                  <a:lnTo>
                    <a:pt x="47" y="2"/>
                  </a:lnTo>
                  <a:lnTo>
                    <a:pt x="49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42"/>
            <p:cNvSpPr>
              <a:spLocks/>
            </p:cNvSpPr>
            <p:nvPr/>
          </p:nvSpPr>
          <p:spPr bwMode="auto">
            <a:xfrm>
              <a:off x="5708650" y="2759499"/>
              <a:ext cx="41275" cy="55562"/>
            </a:xfrm>
            <a:custGeom>
              <a:avLst/>
              <a:gdLst>
                <a:gd name="T0" fmla="*/ 57 w 77"/>
                <a:gd name="T1" fmla="*/ 16 h 106"/>
                <a:gd name="T2" fmla="*/ 76 w 77"/>
                <a:gd name="T3" fmla="*/ 23 h 106"/>
                <a:gd name="T4" fmla="*/ 77 w 77"/>
                <a:gd name="T5" fmla="*/ 25 h 106"/>
                <a:gd name="T6" fmla="*/ 77 w 77"/>
                <a:gd name="T7" fmla="*/ 28 h 106"/>
                <a:gd name="T8" fmla="*/ 61 w 77"/>
                <a:gd name="T9" fmla="*/ 28 h 106"/>
                <a:gd name="T10" fmla="*/ 20 w 77"/>
                <a:gd name="T11" fmla="*/ 19 h 106"/>
                <a:gd name="T12" fmla="*/ 18 w 77"/>
                <a:gd name="T13" fmla="*/ 22 h 106"/>
                <a:gd name="T14" fmla="*/ 15 w 77"/>
                <a:gd name="T15" fmla="*/ 64 h 106"/>
                <a:gd name="T16" fmla="*/ 10 w 77"/>
                <a:gd name="T17" fmla="*/ 97 h 106"/>
                <a:gd name="T18" fmla="*/ 5 w 77"/>
                <a:gd name="T19" fmla="*/ 105 h 106"/>
                <a:gd name="T20" fmla="*/ 3 w 77"/>
                <a:gd name="T21" fmla="*/ 106 h 106"/>
                <a:gd name="T22" fmla="*/ 0 w 77"/>
                <a:gd name="T23" fmla="*/ 106 h 106"/>
                <a:gd name="T24" fmla="*/ 9 w 77"/>
                <a:gd name="T25" fmla="*/ 51 h 106"/>
                <a:gd name="T26" fmla="*/ 9 w 77"/>
                <a:gd name="T27" fmla="*/ 25 h 106"/>
                <a:gd name="T28" fmla="*/ 5 w 77"/>
                <a:gd name="T29" fmla="*/ 11 h 106"/>
                <a:gd name="T30" fmla="*/ 9 w 77"/>
                <a:gd name="T31" fmla="*/ 0 h 106"/>
                <a:gd name="T32" fmla="*/ 34 w 77"/>
                <a:gd name="T33" fmla="*/ 11 h 106"/>
                <a:gd name="T34" fmla="*/ 57 w 77"/>
                <a:gd name="T35" fmla="*/ 16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7" h="106">
                  <a:moveTo>
                    <a:pt x="57" y="16"/>
                  </a:moveTo>
                  <a:lnTo>
                    <a:pt x="76" y="23"/>
                  </a:lnTo>
                  <a:lnTo>
                    <a:pt x="77" y="25"/>
                  </a:lnTo>
                  <a:lnTo>
                    <a:pt x="77" y="28"/>
                  </a:lnTo>
                  <a:lnTo>
                    <a:pt x="61" y="28"/>
                  </a:lnTo>
                  <a:lnTo>
                    <a:pt x="20" y="19"/>
                  </a:lnTo>
                  <a:lnTo>
                    <a:pt x="18" y="22"/>
                  </a:lnTo>
                  <a:lnTo>
                    <a:pt x="15" y="64"/>
                  </a:lnTo>
                  <a:lnTo>
                    <a:pt x="10" y="97"/>
                  </a:lnTo>
                  <a:lnTo>
                    <a:pt x="5" y="105"/>
                  </a:lnTo>
                  <a:lnTo>
                    <a:pt x="3" y="106"/>
                  </a:lnTo>
                  <a:lnTo>
                    <a:pt x="0" y="106"/>
                  </a:lnTo>
                  <a:lnTo>
                    <a:pt x="9" y="51"/>
                  </a:lnTo>
                  <a:lnTo>
                    <a:pt x="9" y="25"/>
                  </a:lnTo>
                  <a:lnTo>
                    <a:pt x="5" y="11"/>
                  </a:lnTo>
                  <a:lnTo>
                    <a:pt x="9" y="0"/>
                  </a:lnTo>
                  <a:lnTo>
                    <a:pt x="34" y="11"/>
                  </a:lnTo>
                  <a:lnTo>
                    <a:pt x="57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43"/>
            <p:cNvSpPr>
              <a:spLocks/>
            </p:cNvSpPr>
            <p:nvPr/>
          </p:nvSpPr>
          <p:spPr bwMode="auto">
            <a:xfrm>
              <a:off x="6110288" y="2869037"/>
              <a:ext cx="604837" cy="785812"/>
            </a:xfrm>
            <a:custGeom>
              <a:avLst/>
              <a:gdLst>
                <a:gd name="T0" fmla="*/ 675 w 1145"/>
                <a:gd name="T1" fmla="*/ 86 h 1485"/>
                <a:gd name="T2" fmla="*/ 639 w 1145"/>
                <a:gd name="T3" fmla="*/ 357 h 1485"/>
                <a:gd name="T4" fmla="*/ 517 w 1145"/>
                <a:gd name="T5" fmla="*/ 584 h 1485"/>
                <a:gd name="T6" fmla="*/ 459 w 1145"/>
                <a:gd name="T7" fmla="*/ 657 h 1485"/>
                <a:gd name="T8" fmla="*/ 451 w 1145"/>
                <a:gd name="T9" fmla="*/ 705 h 1485"/>
                <a:gd name="T10" fmla="*/ 539 w 1145"/>
                <a:gd name="T11" fmla="*/ 673 h 1485"/>
                <a:gd name="T12" fmla="*/ 704 w 1145"/>
                <a:gd name="T13" fmla="*/ 579 h 1485"/>
                <a:gd name="T14" fmla="*/ 849 w 1145"/>
                <a:gd name="T15" fmla="*/ 558 h 1485"/>
                <a:gd name="T16" fmla="*/ 983 w 1145"/>
                <a:gd name="T17" fmla="*/ 618 h 1485"/>
                <a:gd name="T18" fmla="*/ 1083 w 1145"/>
                <a:gd name="T19" fmla="*/ 665 h 1485"/>
                <a:gd name="T20" fmla="*/ 939 w 1145"/>
                <a:gd name="T21" fmla="*/ 774 h 1485"/>
                <a:gd name="T22" fmla="*/ 810 w 1145"/>
                <a:gd name="T23" fmla="*/ 794 h 1485"/>
                <a:gd name="T24" fmla="*/ 621 w 1145"/>
                <a:gd name="T25" fmla="*/ 743 h 1485"/>
                <a:gd name="T26" fmla="*/ 474 w 1145"/>
                <a:gd name="T27" fmla="*/ 733 h 1485"/>
                <a:gd name="T28" fmla="*/ 464 w 1145"/>
                <a:gd name="T29" fmla="*/ 772 h 1485"/>
                <a:gd name="T30" fmla="*/ 552 w 1145"/>
                <a:gd name="T31" fmla="*/ 811 h 1485"/>
                <a:gd name="T32" fmla="*/ 792 w 1145"/>
                <a:gd name="T33" fmla="*/ 842 h 1485"/>
                <a:gd name="T34" fmla="*/ 913 w 1145"/>
                <a:gd name="T35" fmla="*/ 894 h 1485"/>
                <a:gd name="T36" fmla="*/ 1024 w 1145"/>
                <a:gd name="T37" fmla="*/ 1018 h 1485"/>
                <a:gd name="T38" fmla="*/ 1080 w 1145"/>
                <a:gd name="T39" fmla="*/ 1175 h 1485"/>
                <a:gd name="T40" fmla="*/ 1138 w 1145"/>
                <a:gd name="T41" fmla="*/ 1268 h 1485"/>
                <a:gd name="T42" fmla="*/ 1047 w 1145"/>
                <a:gd name="T43" fmla="*/ 1284 h 1485"/>
                <a:gd name="T44" fmla="*/ 961 w 1145"/>
                <a:gd name="T45" fmla="*/ 1248 h 1485"/>
                <a:gd name="T46" fmla="*/ 854 w 1145"/>
                <a:gd name="T47" fmla="*/ 1219 h 1485"/>
                <a:gd name="T48" fmla="*/ 699 w 1145"/>
                <a:gd name="T49" fmla="*/ 1129 h 1485"/>
                <a:gd name="T50" fmla="*/ 576 w 1145"/>
                <a:gd name="T51" fmla="*/ 1024 h 1485"/>
                <a:gd name="T52" fmla="*/ 482 w 1145"/>
                <a:gd name="T53" fmla="*/ 904 h 1485"/>
                <a:gd name="T54" fmla="*/ 409 w 1145"/>
                <a:gd name="T55" fmla="*/ 862 h 1485"/>
                <a:gd name="T56" fmla="*/ 423 w 1145"/>
                <a:gd name="T57" fmla="*/ 939 h 1485"/>
                <a:gd name="T58" fmla="*/ 476 w 1145"/>
                <a:gd name="T59" fmla="*/ 1000 h 1485"/>
                <a:gd name="T60" fmla="*/ 650 w 1145"/>
                <a:gd name="T61" fmla="*/ 1110 h 1485"/>
                <a:gd name="T62" fmla="*/ 718 w 1145"/>
                <a:gd name="T63" fmla="*/ 1189 h 1485"/>
                <a:gd name="T64" fmla="*/ 649 w 1145"/>
                <a:gd name="T65" fmla="*/ 1241 h 1485"/>
                <a:gd name="T66" fmla="*/ 534 w 1145"/>
                <a:gd name="T67" fmla="*/ 1340 h 1485"/>
                <a:gd name="T68" fmla="*/ 452 w 1145"/>
                <a:gd name="T69" fmla="*/ 1459 h 1485"/>
                <a:gd name="T70" fmla="*/ 341 w 1145"/>
                <a:gd name="T71" fmla="*/ 1353 h 1485"/>
                <a:gd name="T72" fmla="*/ 285 w 1145"/>
                <a:gd name="T73" fmla="*/ 1233 h 1485"/>
                <a:gd name="T74" fmla="*/ 275 w 1145"/>
                <a:gd name="T75" fmla="*/ 1144 h 1485"/>
                <a:gd name="T76" fmla="*/ 335 w 1145"/>
                <a:gd name="T77" fmla="*/ 1101 h 1485"/>
                <a:gd name="T78" fmla="*/ 358 w 1145"/>
                <a:gd name="T79" fmla="*/ 1031 h 1485"/>
                <a:gd name="T80" fmla="*/ 385 w 1145"/>
                <a:gd name="T81" fmla="*/ 907 h 1485"/>
                <a:gd name="T82" fmla="*/ 417 w 1145"/>
                <a:gd name="T83" fmla="*/ 839 h 1485"/>
                <a:gd name="T84" fmla="*/ 386 w 1145"/>
                <a:gd name="T85" fmla="*/ 784 h 1485"/>
                <a:gd name="T86" fmla="*/ 326 w 1145"/>
                <a:gd name="T87" fmla="*/ 682 h 1485"/>
                <a:gd name="T88" fmla="*/ 257 w 1145"/>
                <a:gd name="T89" fmla="*/ 611 h 1485"/>
                <a:gd name="T90" fmla="*/ 203 w 1145"/>
                <a:gd name="T91" fmla="*/ 592 h 1485"/>
                <a:gd name="T92" fmla="*/ 87 w 1145"/>
                <a:gd name="T93" fmla="*/ 565 h 1485"/>
                <a:gd name="T94" fmla="*/ 23 w 1145"/>
                <a:gd name="T95" fmla="*/ 490 h 1485"/>
                <a:gd name="T96" fmla="*/ 45 w 1145"/>
                <a:gd name="T97" fmla="*/ 336 h 1485"/>
                <a:gd name="T98" fmla="*/ 194 w 1145"/>
                <a:gd name="T99" fmla="*/ 379 h 1485"/>
                <a:gd name="T100" fmla="*/ 272 w 1145"/>
                <a:gd name="T101" fmla="*/ 465 h 1485"/>
                <a:gd name="T102" fmla="*/ 330 w 1145"/>
                <a:gd name="T103" fmla="*/ 628 h 1485"/>
                <a:gd name="T104" fmla="*/ 397 w 1145"/>
                <a:gd name="T105" fmla="*/ 673 h 1485"/>
                <a:gd name="T106" fmla="*/ 446 w 1145"/>
                <a:gd name="T107" fmla="*/ 640 h 1485"/>
                <a:gd name="T108" fmla="*/ 564 w 1145"/>
                <a:gd name="T109" fmla="*/ 476 h 1485"/>
                <a:gd name="T110" fmla="*/ 638 w 1145"/>
                <a:gd name="T111" fmla="*/ 270 h 1485"/>
                <a:gd name="T112" fmla="*/ 646 w 1145"/>
                <a:gd name="T113" fmla="*/ 107 h 1485"/>
                <a:gd name="T114" fmla="*/ 624 w 1145"/>
                <a:gd name="T115" fmla="*/ 39 h 1485"/>
                <a:gd name="T116" fmla="*/ 675 w 1145"/>
                <a:gd name="T117" fmla="*/ 0 h 1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145" h="1485">
                  <a:moveTo>
                    <a:pt x="675" y="0"/>
                  </a:moveTo>
                  <a:lnTo>
                    <a:pt x="672" y="10"/>
                  </a:lnTo>
                  <a:lnTo>
                    <a:pt x="670" y="24"/>
                  </a:lnTo>
                  <a:lnTo>
                    <a:pt x="670" y="38"/>
                  </a:lnTo>
                  <a:lnTo>
                    <a:pt x="672" y="55"/>
                  </a:lnTo>
                  <a:lnTo>
                    <a:pt x="674" y="71"/>
                  </a:lnTo>
                  <a:lnTo>
                    <a:pt x="675" y="86"/>
                  </a:lnTo>
                  <a:lnTo>
                    <a:pt x="677" y="101"/>
                  </a:lnTo>
                  <a:lnTo>
                    <a:pt x="678" y="112"/>
                  </a:lnTo>
                  <a:lnTo>
                    <a:pt x="669" y="258"/>
                  </a:lnTo>
                  <a:lnTo>
                    <a:pt x="663" y="282"/>
                  </a:lnTo>
                  <a:lnTo>
                    <a:pt x="656" y="308"/>
                  </a:lnTo>
                  <a:lnTo>
                    <a:pt x="648" y="332"/>
                  </a:lnTo>
                  <a:lnTo>
                    <a:pt x="639" y="357"/>
                  </a:lnTo>
                  <a:lnTo>
                    <a:pt x="630" y="380"/>
                  </a:lnTo>
                  <a:lnTo>
                    <a:pt x="620" y="405"/>
                  </a:lnTo>
                  <a:lnTo>
                    <a:pt x="609" y="428"/>
                  </a:lnTo>
                  <a:lnTo>
                    <a:pt x="597" y="451"/>
                  </a:lnTo>
                  <a:lnTo>
                    <a:pt x="572" y="496"/>
                  </a:lnTo>
                  <a:lnTo>
                    <a:pt x="544" y="541"/>
                  </a:lnTo>
                  <a:lnTo>
                    <a:pt x="517" y="584"/>
                  </a:lnTo>
                  <a:lnTo>
                    <a:pt x="489" y="628"/>
                  </a:lnTo>
                  <a:lnTo>
                    <a:pt x="485" y="628"/>
                  </a:lnTo>
                  <a:lnTo>
                    <a:pt x="482" y="630"/>
                  </a:lnTo>
                  <a:lnTo>
                    <a:pt x="479" y="632"/>
                  </a:lnTo>
                  <a:lnTo>
                    <a:pt x="474" y="637"/>
                  </a:lnTo>
                  <a:lnTo>
                    <a:pt x="466" y="646"/>
                  </a:lnTo>
                  <a:lnTo>
                    <a:pt x="459" y="657"/>
                  </a:lnTo>
                  <a:lnTo>
                    <a:pt x="451" y="669"/>
                  </a:lnTo>
                  <a:lnTo>
                    <a:pt x="444" y="681"/>
                  </a:lnTo>
                  <a:lnTo>
                    <a:pt x="441" y="691"/>
                  </a:lnTo>
                  <a:lnTo>
                    <a:pt x="438" y="700"/>
                  </a:lnTo>
                  <a:lnTo>
                    <a:pt x="442" y="702"/>
                  </a:lnTo>
                  <a:lnTo>
                    <a:pt x="446" y="704"/>
                  </a:lnTo>
                  <a:lnTo>
                    <a:pt x="451" y="705"/>
                  </a:lnTo>
                  <a:lnTo>
                    <a:pt x="455" y="705"/>
                  </a:lnTo>
                  <a:lnTo>
                    <a:pt x="467" y="704"/>
                  </a:lnTo>
                  <a:lnTo>
                    <a:pt x="480" y="700"/>
                  </a:lnTo>
                  <a:lnTo>
                    <a:pt x="493" y="696"/>
                  </a:lnTo>
                  <a:lnTo>
                    <a:pt x="509" y="689"/>
                  </a:lnTo>
                  <a:lnTo>
                    <a:pt x="523" y="681"/>
                  </a:lnTo>
                  <a:lnTo>
                    <a:pt x="539" y="673"/>
                  </a:lnTo>
                  <a:lnTo>
                    <a:pt x="570" y="654"/>
                  </a:lnTo>
                  <a:lnTo>
                    <a:pt x="599" y="637"/>
                  </a:lnTo>
                  <a:lnTo>
                    <a:pt x="624" y="621"/>
                  </a:lnTo>
                  <a:lnTo>
                    <a:pt x="641" y="610"/>
                  </a:lnTo>
                  <a:lnTo>
                    <a:pt x="663" y="598"/>
                  </a:lnTo>
                  <a:lnTo>
                    <a:pt x="683" y="588"/>
                  </a:lnTo>
                  <a:lnTo>
                    <a:pt x="704" y="579"/>
                  </a:lnTo>
                  <a:lnTo>
                    <a:pt x="725" y="571"/>
                  </a:lnTo>
                  <a:lnTo>
                    <a:pt x="745" y="564"/>
                  </a:lnTo>
                  <a:lnTo>
                    <a:pt x="766" y="560"/>
                  </a:lnTo>
                  <a:lnTo>
                    <a:pt x="786" y="558"/>
                  </a:lnTo>
                  <a:lnTo>
                    <a:pt x="808" y="555"/>
                  </a:lnTo>
                  <a:lnTo>
                    <a:pt x="828" y="556"/>
                  </a:lnTo>
                  <a:lnTo>
                    <a:pt x="849" y="558"/>
                  </a:lnTo>
                  <a:lnTo>
                    <a:pt x="869" y="562"/>
                  </a:lnTo>
                  <a:lnTo>
                    <a:pt x="889" y="568"/>
                  </a:lnTo>
                  <a:lnTo>
                    <a:pt x="909" y="575"/>
                  </a:lnTo>
                  <a:lnTo>
                    <a:pt x="930" y="584"/>
                  </a:lnTo>
                  <a:lnTo>
                    <a:pt x="950" y="597"/>
                  </a:lnTo>
                  <a:lnTo>
                    <a:pt x="970" y="610"/>
                  </a:lnTo>
                  <a:lnTo>
                    <a:pt x="983" y="618"/>
                  </a:lnTo>
                  <a:lnTo>
                    <a:pt x="996" y="624"/>
                  </a:lnTo>
                  <a:lnTo>
                    <a:pt x="1012" y="631"/>
                  </a:lnTo>
                  <a:lnTo>
                    <a:pt x="1027" y="638"/>
                  </a:lnTo>
                  <a:lnTo>
                    <a:pt x="1043" y="644"/>
                  </a:lnTo>
                  <a:lnTo>
                    <a:pt x="1057" y="650"/>
                  </a:lnTo>
                  <a:lnTo>
                    <a:pt x="1072" y="658"/>
                  </a:lnTo>
                  <a:lnTo>
                    <a:pt x="1083" y="665"/>
                  </a:lnTo>
                  <a:lnTo>
                    <a:pt x="1063" y="680"/>
                  </a:lnTo>
                  <a:lnTo>
                    <a:pt x="1043" y="697"/>
                  </a:lnTo>
                  <a:lnTo>
                    <a:pt x="1023" y="712"/>
                  </a:lnTo>
                  <a:lnTo>
                    <a:pt x="1002" y="728"/>
                  </a:lnTo>
                  <a:lnTo>
                    <a:pt x="980" y="744"/>
                  </a:lnTo>
                  <a:lnTo>
                    <a:pt x="960" y="759"/>
                  </a:lnTo>
                  <a:lnTo>
                    <a:pt x="939" y="774"/>
                  </a:lnTo>
                  <a:lnTo>
                    <a:pt x="918" y="787"/>
                  </a:lnTo>
                  <a:lnTo>
                    <a:pt x="900" y="792"/>
                  </a:lnTo>
                  <a:lnTo>
                    <a:pt x="881" y="795"/>
                  </a:lnTo>
                  <a:lnTo>
                    <a:pt x="863" y="796"/>
                  </a:lnTo>
                  <a:lnTo>
                    <a:pt x="845" y="796"/>
                  </a:lnTo>
                  <a:lnTo>
                    <a:pt x="828" y="795"/>
                  </a:lnTo>
                  <a:lnTo>
                    <a:pt x="810" y="794"/>
                  </a:lnTo>
                  <a:lnTo>
                    <a:pt x="792" y="790"/>
                  </a:lnTo>
                  <a:lnTo>
                    <a:pt x="774" y="787"/>
                  </a:lnTo>
                  <a:lnTo>
                    <a:pt x="746" y="777"/>
                  </a:lnTo>
                  <a:lnTo>
                    <a:pt x="703" y="764"/>
                  </a:lnTo>
                  <a:lnTo>
                    <a:pt x="677" y="757"/>
                  </a:lnTo>
                  <a:lnTo>
                    <a:pt x="649" y="749"/>
                  </a:lnTo>
                  <a:lnTo>
                    <a:pt x="621" y="743"/>
                  </a:lnTo>
                  <a:lnTo>
                    <a:pt x="592" y="737"/>
                  </a:lnTo>
                  <a:lnTo>
                    <a:pt x="564" y="733"/>
                  </a:lnTo>
                  <a:lnTo>
                    <a:pt x="538" y="729"/>
                  </a:lnTo>
                  <a:lnTo>
                    <a:pt x="513" y="728"/>
                  </a:lnTo>
                  <a:lnTo>
                    <a:pt x="492" y="729"/>
                  </a:lnTo>
                  <a:lnTo>
                    <a:pt x="482" y="731"/>
                  </a:lnTo>
                  <a:lnTo>
                    <a:pt x="474" y="733"/>
                  </a:lnTo>
                  <a:lnTo>
                    <a:pt x="466" y="736"/>
                  </a:lnTo>
                  <a:lnTo>
                    <a:pt x="461" y="739"/>
                  </a:lnTo>
                  <a:lnTo>
                    <a:pt x="456" y="744"/>
                  </a:lnTo>
                  <a:lnTo>
                    <a:pt x="453" y="749"/>
                  </a:lnTo>
                  <a:lnTo>
                    <a:pt x="452" y="756"/>
                  </a:lnTo>
                  <a:lnTo>
                    <a:pt x="452" y="763"/>
                  </a:lnTo>
                  <a:lnTo>
                    <a:pt x="464" y="772"/>
                  </a:lnTo>
                  <a:lnTo>
                    <a:pt x="476" y="778"/>
                  </a:lnTo>
                  <a:lnTo>
                    <a:pt x="489" y="786"/>
                  </a:lnTo>
                  <a:lnTo>
                    <a:pt x="501" y="792"/>
                  </a:lnTo>
                  <a:lnTo>
                    <a:pt x="513" y="797"/>
                  </a:lnTo>
                  <a:lnTo>
                    <a:pt x="527" y="802"/>
                  </a:lnTo>
                  <a:lnTo>
                    <a:pt x="539" y="806"/>
                  </a:lnTo>
                  <a:lnTo>
                    <a:pt x="552" y="811"/>
                  </a:lnTo>
                  <a:lnTo>
                    <a:pt x="578" y="816"/>
                  </a:lnTo>
                  <a:lnTo>
                    <a:pt x="603" y="821"/>
                  </a:lnTo>
                  <a:lnTo>
                    <a:pt x="630" y="824"/>
                  </a:lnTo>
                  <a:lnTo>
                    <a:pt x="657" y="826"/>
                  </a:lnTo>
                  <a:lnTo>
                    <a:pt x="711" y="831"/>
                  </a:lnTo>
                  <a:lnTo>
                    <a:pt x="765" y="837"/>
                  </a:lnTo>
                  <a:lnTo>
                    <a:pt x="792" y="842"/>
                  </a:lnTo>
                  <a:lnTo>
                    <a:pt x="819" y="848"/>
                  </a:lnTo>
                  <a:lnTo>
                    <a:pt x="832" y="852"/>
                  </a:lnTo>
                  <a:lnTo>
                    <a:pt x="845" y="856"/>
                  </a:lnTo>
                  <a:lnTo>
                    <a:pt x="859" y="862"/>
                  </a:lnTo>
                  <a:lnTo>
                    <a:pt x="872" y="867"/>
                  </a:lnTo>
                  <a:lnTo>
                    <a:pt x="893" y="881"/>
                  </a:lnTo>
                  <a:lnTo>
                    <a:pt x="913" y="894"/>
                  </a:lnTo>
                  <a:lnTo>
                    <a:pt x="932" y="910"/>
                  </a:lnTo>
                  <a:lnTo>
                    <a:pt x="950" y="925"/>
                  </a:lnTo>
                  <a:lnTo>
                    <a:pt x="967" y="942"/>
                  </a:lnTo>
                  <a:lnTo>
                    <a:pt x="983" y="960"/>
                  </a:lnTo>
                  <a:lnTo>
                    <a:pt x="997" y="979"/>
                  </a:lnTo>
                  <a:lnTo>
                    <a:pt x="1011" y="998"/>
                  </a:lnTo>
                  <a:lnTo>
                    <a:pt x="1024" y="1018"/>
                  </a:lnTo>
                  <a:lnTo>
                    <a:pt x="1035" y="1039"/>
                  </a:lnTo>
                  <a:lnTo>
                    <a:pt x="1045" y="1060"/>
                  </a:lnTo>
                  <a:lnTo>
                    <a:pt x="1054" y="1082"/>
                  </a:lnTo>
                  <a:lnTo>
                    <a:pt x="1063" y="1105"/>
                  </a:lnTo>
                  <a:lnTo>
                    <a:pt x="1070" y="1127"/>
                  </a:lnTo>
                  <a:lnTo>
                    <a:pt x="1075" y="1150"/>
                  </a:lnTo>
                  <a:lnTo>
                    <a:pt x="1080" y="1175"/>
                  </a:lnTo>
                  <a:lnTo>
                    <a:pt x="1089" y="1186"/>
                  </a:lnTo>
                  <a:lnTo>
                    <a:pt x="1097" y="1198"/>
                  </a:lnTo>
                  <a:lnTo>
                    <a:pt x="1106" y="1212"/>
                  </a:lnTo>
                  <a:lnTo>
                    <a:pt x="1114" y="1226"/>
                  </a:lnTo>
                  <a:lnTo>
                    <a:pt x="1122" y="1241"/>
                  </a:lnTo>
                  <a:lnTo>
                    <a:pt x="1130" y="1255"/>
                  </a:lnTo>
                  <a:lnTo>
                    <a:pt x="1138" y="1268"/>
                  </a:lnTo>
                  <a:lnTo>
                    <a:pt x="1145" y="1282"/>
                  </a:lnTo>
                  <a:lnTo>
                    <a:pt x="1126" y="1283"/>
                  </a:lnTo>
                  <a:lnTo>
                    <a:pt x="1110" y="1284"/>
                  </a:lnTo>
                  <a:lnTo>
                    <a:pt x="1094" y="1285"/>
                  </a:lnTo>
                  <a:lnTo>
                    <a:pt x="1079" y="1286"/>
                  </a:lnTo>
                  <a:lnTo>
                    <a:pt x="1063" y="1285"/>
                  </a:lnTo>
                  <a:lnTo>
                    <a:pt x="1047" y="1284"/>
                  </a:lnTo>
                  <a:lnTo>
                    <a:pt x="1031" y="1281"/>
                  </a:lnTo>
                  <a:lnTo>
                    <a:pt x="1013" y="1275"/>
                  </a:lnTo>
                  <a:lnTo>
                    <a:pt x="1007" y="1270"/>
                  </a:lnTo>
                  <a:lnTo>
                    <a:pt x="998" y="1265"/>
                  </a:lnTo>
                  <a:lnTo>
                    <a:pt x="987" y="1260"/>
                  </a:lnTo>
                  <a:lnTo>
                    <a:pt x="975" y="1254"/>
                  </a:lnTo>
                  <a:lnTo>
                    <a:pt x="961" y="1248"/>
                  </a:lnTo>
                  <a:lnTo>
                    <a:pt x="950" y="1245"/>
                  </a:lnTo>
                  <a:lnTo>
                    <a:pt x="940" y="1241"/>
                  </a:lnTo>
                  <a:lnTo>
                    <a:pt x="932" y="1238"/>
                  </a:lnTo>
                  <a:lnTo>
                    <a:pt x="911" y="1235"/>
                  </a:lnTo>
                  <a:lnTo>
                    <a:pt x="891" y="1231"/>
                  </a:lnTo>
                  <a:lnTo>
                    <a:pt x="872" y="1225"/>
                  </a:lnTo>
                  <a:lnTo>
                    <a:pt x="854" y="1219"/>
                  </a:lnTo>
                  <a:lnTo>
                    <a:pt x="837" y="1214"/>
                  </a:lnTo>
                  <a:lnTo>
                    <a:pt x="821" y="1207"/>
                  </a:lnTo>
                  <a:lnTo>
                    <a:pt x="805" y="1199"/>
                  </a:lnTo>
                  <a:lnTo>
                    <a:pt x="791" y="1192"/>
                  </a:lnTo>
                  <a:lnTo>
                    <a:pt x="761" y="1174"/>
                  </a:lnTo>
                  <a:lnTo>
                    <a:pt x="731" y="1153"/>
                  </a:lnTo>
                  <a:lnTo>
                    <a:pt x="699" y="1129"/>
                  </a:lnTo>
                  <a:lnTo>
                    <a:pt x="666" y="1104"/>
                  </a:lnTo>
                  <a:lnTo>
                    <a:pt x="650" y="1090"/>
                  </a:lnTo>
                  <a:lnTo>
                    <a:pt x="636" y="1077"/>
                  </a:lnTo>
                  <a:lnTo>
                    <a:pt x="620" y="1063"/>
                  </a:lnTo>
                  <a:lnTo>
                    <a:pt x="606" y="1051"/>
                  </a:lnTo>
                  <a:lnTo>
                    <a:pt x="590" y="1038"/>
                  </a:lnTo>
                  <a:lnTo>
                    <a:pt x="576" y="1024"/>
                  </a:lnTo>
                  <a:lnTo>
                    <a:pt x="560" y="1011"/>
                  </a:lnTo>
                  <a:lnTo>
                    <a:pt x="546" y="998"/>
                  </a:lnTo>
                  <a:lnTo>
                    <a:pt x="531" y="978"/>
                  </a:lnTo>
                  <a:lnTo>
                    <a:pt x="517" y="956"/>
                  </a:lnTo>
                  <a:lnTo>
                    <a:pt x="503" y="934"/>
                  </a:lnTo>
                  <a:lnTo>
                    <a:pt x="490" y="914"/>
                  </a:lnTo>
                  <a:lnTo>
                    <a:pt x="482" y="904"/>
                  </a:lnTo>
                  <a:lnTo>
                    <a:pt x="474" y="895"/>
                  </a:lnTo>
                  <a:lnTo>
                    <a:pt x="465" y="887"/>
                  </a:lnTo>
                  <a:lnTo>
                    <a:pt x="456" y="880"/>
                  </a:lnTo>
                  <a:lnTo>
                    <a:pt x="446" y="873"/>
                  </a:lnTo>
                  <a:lnTo>
                    <a:pt x="435" y="868"/>
                  </a:lnTo>
                  <a:lnTo>
                    <a:pt x="423" y="864"/>
                  </a:lnTo>
                  <a:lnTo>
                    <a:pt x="409" y="862"/>
                  </a:lnTo>
                  <a:lnTo>
                    <a:pt x="405" y="866"/>
                  </a:lnTo>
                  <a:lnTo>
                    <a:pt x="405" y="871"/>
                  </a:lnTo>
                  <a:lnTo>
                    <a:pt x="414" y="876"/>
                  </a:lnTo>
                  <a:lnTo>
                    <a:pt x="415" y="894"/>
                  </a:lnTo>
                  <a:lnTo>
                    <a:pt x="416" y="911"/>
                  </a:lnTo>
                  <a:lnTo>
                    <a:pt x="418" y="925"/>
                  </a:lnTo>
                  <a:lnTo>
                    <a:pt x="423" y="939"/>
                  </a:lnTo>
                  <a:lnTo>
                    <a:pt x="427" y="950"/>
                  </a:lnTo>
                  <a:lnTo>
                    <a:pt x="433" y="960"/>
                  </a:lnTo>
                  <a:lnTo>
                    <a:pt x="440" y="970"/>
                  </a:lnTo>
                  <a:lnTo>
                    <a:pt x="447" y="978"/>
                  </a:lnTo>
                  <a:lnTo>
                    <a:pt x="456" y="985"/>
                  </a:lnTo>
                  <a:lnTo>
                    <a:pt x="466" y="993"/>
                  </a:lnTo>
                  <a:lnTo>
                    <a:pt x="476" y="1000"/>
                  </a:lnTo>
                  <a:lnTo>
                    <a:pt x="488" y="1008"/>
                  </a:lnTo>
                  <a:lnTo>
                    <a:pt x="512" y="1022"/>
                  </a:lnTo>
                  <a:lnTo>
                    <a:pt x="541" y="1040"/>
                  </a:lnTo>
                  <a:lnTo>
                    <a:pt x="563" y="1052"/>
                  </a:lnTo>
                  <a:lnTo>
                    <a:pt x="590" y="1069"/>
                  </a:lnTo>
                  <a:lnTo>
                    <a:pt x="620" y="1088"/>
                  </a:lnTo>
                  <a:lnTo>
                    <a:pt x="650" y="1110"/>
                  </a:lnTo>
                  <a:lnTo>
                    <a:pt x="664" y="1123"/>
                  </a:lnTo>
                  <a:lnTo>
                    <a:pt x="677" y="1134"/>
                  </a:lnTo>
                  <a:lnTo>
                    <a:pt x="689" y="1146"/>
                  </a:lnTo>
                  <a:lnTo>
                    <a:pt x="701" y="1158"/>
                  </a:lnTo>
                  <a:lnTo>
                    <a:pt x="709" y="1172"/>
                  </a:lnTo>
                  <a:lnTo>
                    <a:pt x="716" y="1184"/>
                  </a:lnTo>
                  <a:lnTo>
                    <a:pt x="718" y="1189"/>
                  </a:lnTo>
                  <a:lnTo>
                    <a:pt x="719" y="1196"/>
                  </a:lnTo>
                  <a:lnTo>
                    <a:pt x="721" y="1202"/>
                  </a:lnTo>
                  <a:lnTo>
                    <a:pt x="722" y="1208"/>
                  </a:lnTo>
                  <a:lnTo>
                    <a:pt x="704" y="1214"/>
                  </a:lnTo>
                  <a:lnTo>
                    <a:pt x="685" y="1222"/>
                  </a:lnTo>
                  <a:lnTo>
                    <a:pt x="667" y="1231"/>
                  </a:lnTo>
                  <a:lnTo>
                    <a:pt x="649" y="1241"/>
                  </a:lnTo>
                  <a:lnTo>
                    <a:pt x="630" y="1252"/>
                  </a:lnTo>
                  <a:lnTo>
                    <a:pt x="614" y="1265"/>
                  </a:lnTo>
                  <a:lnTo>
                    <a:pt x="596" y="1279"/>
                  </a:lnTo>
                  <a:lnTo>
                    <a:pt x="579" y="1293"/>
                  </a:lnTo>
                  <a:lnTo>
                    <a:pt x="563" y="1307"/>
                  </a:lnTo>
                  <a:lnTo>
                    <a:pt x="548" y="1324"/>
                  </a:lnTo>
                  <a:lnTo>
                    <a:pt x="534" y="1340"/>
                  </a:lnTo>
                  <a:lnTo>
                    <a:pt x="521" y="1358"/>
                  </a:lnTo>
                  <a:lnTo>
                    <a:pt x="510" y="1374"/>
                  </a:lnTo>
                  <a:lnTo>
                    <a:pt x="500" y="1392"/>
                  </a:lnTo>
                  <a:lnTo>
                    <a:pt x="491" y="1410"/>
                  </a:lnTo>
                  <a:lnTo>
                    <a:pt x="484" y="1428"/>
                  </a:lnTo>
                  <a:lnTo>
                    <a:pt x="484" y="1485"/>
                  </a:lnTo>
                  <a:lnTo>
                    <a:pt x="452" y="1459"/>
                  </a:lnTo>
                  <a:lnTo>
                    <a:pt x="422" y="1435"/>
                  </a:lnTo>
                  <a:lnTo>
                    <a:pt x="406" y="1421"/>
                  </a:lnTo>
                  <a:lnTo>
                    <a:pt x="393" y="1409"/>
                  </a:lnTo>
                  <a:lnTo>
                    <a:pt x="379" y="1396"/>
                  </a:lnTo>
                  <a:lnTo>
                    <a:pt x="366" y="1382"/>
                  </a:lnTo>
                  <a:lnTo>
                    <a:pt x="354" y="1368"/>
                  </a:lnTo>
                  <a:lnTo>
                    <a:pt x="341" y="1353"/>
                  </a:lnTo>
                  <a:lnTo>
                    <a:pt x="330" y="1338"/>
                  </a:lnTo>
                  <a:lnTo>
                    <a:pt x="320" y="1322"/>
                  </a:lnTo>
                  <a:lnTo>
                    <a:pt x="311" y="1304"/>
                  </a:lnTo>
                  <a:lnTo>
                    <a:pt x="302" y="1286"/>
                  </a:lnTo>
                  <a:lnTo>
                    <a:pt x="296" y="1266"/>
                  </a:lnTo>
                  <a:lnTo>
                    <a:pt x="289" y="1246"/>
                  </a:lnTo>
                  <a:lnTo>
                    <a:pt x="285" y="1233"/>
                  </a:lnTo>
                  <a:lnTo>
                    <a:pt x="281" y="1221"/>
                  </a:lnTo>
                  <a:lnTo>
                    <a:pt x="278" y="1208"/>
                  </a:lnTo>
                  <a:lnTo>
                    <a:pt x="277" y="1196"/>
                  </a:lnTo>
                  <a:lnTo>
                    <a:pt x="276" y="1184"/>
                  </a:lnTo>
                  <a:lnTo>
                    <a:pt x="275" y="1170"/>
                  </a:lnTo>
                  <a:lnTo>
                    <a:pt x="275" y="1158"/>
                  </a:lnTo>
                  <a:lnTo>
                    <a:pt x="275" y="1144"/>
                  </a:lnTo>
                  <a:lnTo>
                    <a:pt x="289" y="1135"/>
                  </a:lnTo>
                  <a:lnTo>
                    <a:pt x="301" y="1128"/>
                  </a:lnTo>
                  <a:lnTo>
                    <a:pt x="314" y="1121"/>
                  </a:lnTo>
                  <a:lnTo>
                    <a:pt x="324" y="1114"/>
                  </a:lnTo>
                  <a:lnTo>
                    <a:pt x="328" y="1110"/>
                  </a:lnTo>
                  <a:lnTo>
                    <a:pt x="331" y="1106"/>
                  </a:lnTo>
                  <a:lnTo>
                    <a:pt x="335" y="1101"/>
                  </a:lnTo>
                  <a:lnTo>
                    <a:pt x="337" y="1096"/>
                  </a:lnTo>
                  <a:lnTo>
                    <a:pt x="339" y="1089"/>
                  </a:lnTo>
                  <a:lnTo>
                    <a:pt x="341" y="1082"/>
                  </a:lnTo>
                  <a:lnTo>
                    <a:pt x="343" y="1075"/>
                  </a:lnTo>
                  <a:lnTo>
                    <a:pt x="343" y="1067"/>
                  </a:lnTo>
                  <a:lnTo>
                    <a:pt x="350" y="1049"/>
                  </a:lnTo>
                  <a:lnTo>
                    <a:pt x="358" y="1031"/>
                  </a:lnTo>
                  <a:lnTo>
                    <a:pt x="365" y="1014"/>
                  </a:lnTo>
                  <a:lnTo>
                    <a:pt x="370" y="997"/>
                  </a:lnTo>
                  <a:lnTo>
                    <a:pt x="376" y="980"/>
                  </a:lnTo>
                  <a:lnTo>
                    <a:pt x="380" y="962"/>
                  </a:lnTo>
                  <a:lnTo>
                    <a:pt x="384" y="943"/>
                  </a:lnTo>
                  <a:lnTo>
                    <a:pt x="386" y="924"/>
                  </a:lnTo>
                  <a:lnTo>
                    <a:pt x="385" y="907"/>
                  </a:lnTo>
                  <a:lnTo>
                    <a:pt x="385" y="895"/>
                  </a:lnTo>
                  <a:lnTo>
                    <a:pt x="385" y="885"/>
                  </a:lnTo>
                  <a:lnTo>
                    <a:pt x="387" y="876"/>
                  </a:lnTo>
                  <a:lnTo>
                    <a:pt x="392" y="868"/>
                  </a:lnTo>
                  <a:lnTo>
                    <a:pt x="397" y="861"/>
                  </a:lnTo>
                  <a:lnTo>
                    <a:pt x="406" y="851"/>
                  </a:lnTo>
                  <a:lnTo>
                    <a:pt x="417" y="839"/>
                  </a:lnTo>
                  <a:lnTo>
                    <a:pt x="416" y="833"/>
                  </a:lnTo>
                  <a:lnTo>
                    <a:pt x="414" y="827"/>
                  </a:lnTo>
                  <a:lnTo>
                    <a:pt x="412" y="821"/>
                  </a:lnTo>
                  <a:lnTo>
                    <a:pt x="409" y="815"/>
                  </a:lnTo>
                  <a:lnTo>
                    <a:pt x="403" y="805"/>
                  </a:lnTo>
                  <a:lnTo>
                    <a:pt x="395" y="794"/>
                  </a:lnTo>
                  <a:lnTo>
                    <a:pt x="386" y="784"/>
                  </a:lnTo>
                  <a:lnTo>
                    <a:pt x="377" y="774"/>
                  </a:lnTo>
                  <a:lnTo>
                    <a:pt x="369" y="761"/>
                  </a:lnTo>
                  <a:lnTo>
                    <a:pt x="363" y="749"/>
                  </a:lnTo>
                  <a:lnTo>
                    <a:pt x="354" y="729"/>
                  </a:lnTo>
                  <a:lnTo>
                    <a:pt x="345" y="712"/>
                  </a:lnTo>
                  <a:lnTo>
                    <a:pt x="336" y="697"/>
                  </a:lnTo>
                  <a:lnTo>
                    <a:pt x="326" y="682"/>
                  </a:lnTo>
                  <a:lnTo>
                    <a:pt x="315" y="669"/>
                  </a:lnTo>
                  <a:lnTo>
                    <a:pt x="302" y="657"/>
                  </a:lnTo>
                  <a:lnTo>
                    <a:pt x="287" y="643"/>
                  </a:lnTo>
                  <a:lnTo>
                    <a:pt x="270" y="630"/>
                  </a:lnTo>
                  <a:lnTo>
                    <a:pt x="266" y="624"/>
                  </a:lnTo>
                  <a:lnTo>
                    <a:pt x="261" y="618"/>
                  </a:lnTo>
                  <a:lnTo>
                    <a:pt x="257" y="611"/>
                  </a:lnTo>
                  <a:lnTo>
                    <a:pt x="252" y="604"/>
                  </a:lnTo>
                  <a:lnTo>
                    <a:pt x="249" y="599"/>
                  </a:lnTo>
                  <a:lnTo>
                    <a:pt x="244" y="593"/>
                  </a:lnTo>
                  <a:lnTo>
                    <a:pt x="240" y="588"/>
                  </a:lnTo>
                  <a:lnTo>
                    <a:pt x="236" y="583"/>
                  </a:lnTo>
                  <a:lnTo>
                    <a:pt x="219" y="589"/>
                  </a:lnTo>
                  <a:lnTo>
                    <a:pt x="203" y="592"/>
                  </a:lnTo>
                  <a:lnTo>
                    <a:pt x="186" y="593"/>
                  </a:lnTo>
                  <a:lnTo>
                    <a:pt x="169" y="593"/>
                  </a:lnTo>
                  <a:lnTo>
                    <a:pt x="152" y="591"/>
                  </a:lnTo>
                  <a:lnTo>
                    <a:pt x="135" y="587"/>
                  </a:lnTo>
                  <a:lnTo>
                    <a:pt x="118" y="581"/>
                  </a:lnTo>
                  <a:lnTo>
                    <a:pt x="102" y="574"/>
                  </a:lnTo>
                  <a:lnTo>
                    <a:pt x="87" y="565"/>
                  </a:lnTo>
                  <a:lnTo>
                    <a:pt x="73" y="556"/>
                  </a:lnTo>
                  <a:lnTo>
                    <a:pt x="59" y="545"/>
                  </a:lnTo>
                  <a:lnTo>
                    <a:pt x="47" y="533"/>
                  </a:lnTo>
                  <a:lnTo>
                    <a:pt x="37" y="520"/>
                  </a:lnTo>
                  <a:lnTo>
                    <a:pt x="29" y="505"/>
                  </a:lnTo>
                  <a:lnTo>
                    <a:pt x="26" y="497"/>
                  </a:lnTo>
                  <a:lnTo>
                    <a:pt x="23" y="490"/>
                  </a:lnTo>
                  <a:lnTo>
                    <a:pt x="20" y="482"/>
                  </a:lnTo>
                  <a:lnTo>
                    <a:pt x="18" y="473"/>
                  </a:lnTo>
                  <a:lnTo>
                    <a:pt x="0" y="342"/>
                  </a:lnTo>
                  <a:lnTo>
                    <a:pt x="9" y="338"/>
                  </a:lnTo>
                  <a:lnTo>
                    <a:pt x="19" y="336"/>
                  </a:lnTo>
                  <a:lnTo>
                    <a:pt x="31" y="336"/>
                  </a:lnTo>
                  <a:lnTo>
                    <a:pt x="45" y="336"/>
                  </a:lnTo>
                  <a:lnTo>
                    <a:pt x="59" y="338"/>
                  </a:lnTo>
                  <a:lnTo>
                    <a:pt x="75" y="340"/>
                  </a:lnTo>
                  <a:lnTo>
                    <a:pt x="91" y="344"/>
                  </a:lnTo>
                  <a:lnTo>
                    <a:pt x="107" y="348"/>
                  </a:lnTo>
                  <a:lnTo>
                    <a:pt x="140" y="358"/>
                  </a:lnTo>
                  <a:lnTo>
                    <a:pt x="169" y="368"/>
                  </a:lnTo>
                  <a:lnTo>
                    <a:pt x="194" y="379"/>
                  </a:lnTo>
                  <a:lnTo>
                    <a:pt x="213" y="388"/>
                  </a:lnTo>
                  <a:lnTo>
                    <a:pt x="225" y="399"/>
                  </a:lnTo>
                  <a:lnTo>
                    <a:pt x="238" y="412"/>
                  </a:lnTo>
                  <a:lnTo>
                    <a:pt x="248" y="424"/>
                  </a:lnTo>
                  <a:lnTo>
                    <a:pt x="257" y="437"/>
                  </a:lnTo>
                  <a:lnTo>
                    <a:pt x="264" y="451"/>
                  </a:lnTo>
                  <a:lnTo>
                    <a:pt x="272" y="465"/>
                  </a:lnTo>
                  <a:lnTo>
                    <a:pt x="278" y="480"/>
                  </a:lnTo>
                  <a:lnTo>
                    <a:pt x="285" y="494"/>
                  </a:lnTo>
                  <a:lnTo>
                    <a:pt x="293" y="525"/>
                  </a:lnTo>
                  <a:lnTo>
                    <a:pt x="302" y="556"/>
                  </a:lnTo>
                  <a:lnTo>
                    <a:pt x="311" y="588"/>
                  </a:lnTo>
                  <a:lnTo>
                    <a:pt x="321" y="619"/>
                  </a:lnTo>
                  <a:lnTo>
                    <a:pt x="330" y="628"/>
                  </a:lnTo>
                  <a:lnTo>
                    <a:pt x="340" y="637"/>
                  </a:lnTo>
                  <a:lnTo>
                    <a:pt x="350" y="647"/>
                  </a:lnTo>
                  <a:lnTo>
                    <a:pt x="362" y="656"/>
                  </a:lnTo>
                  <a:lnTo>
                    <a:pt x="373" y="663"/>
                  </a:lnTo>
                  <a:lnTo>
                    <a:pt x="385" y="669"/>
                  </a:lnTo>
                  <a:lnTo>
                    <a:pt x="391" y="671"/>
                  </a:lnTo>
                  <a:lnTo>
                    <a:pt x="397" y="673"/>
                  </a:lnTo>
                  <a:lnTo>
                    <a:pt x="403" y="675"/>
                  </a:lnTo>
                  <a:lnTo>
                    <a:pt x="409" y="675"/>
                  </a:lnTo>
                  <a:lnTo>
                    <a:pt x="415" y="667"/>
                  </a:lnTo>
                  <a:lnTo>
                    <a:pt x="414" y="665"/>
                  </a:lnTo>
                  <a:lnTo>
                    <a:pt x="425" y="658"/>
                  </a:lnTo>
                  <a:lnTo>
                    <a:pt x="435" y="649"/>
                  </a:lnTo>
                  <a:lnTo>
                    <a:pt x="446" y="640"/>
                  </a:lnTo>
                  <a:lnTo>
                    <a:pt x="456" y="630"/>
                  </a:lnTo>
                  <a:lnTo>
                    <a:pt x="476" y="609"/>
                  </a:lnTo>
                  <a:lnTo>
                    <a:pt x="496" y="585"/>
                  </a:lnTo>
                  <a:lnTo>
                    <a:pt x="514" y="561"/>
                  </a:lnTo>
                  <a:lnTo>
                    <a:pt x="532" y="534"/>
                  </a:lnTo>
                  <a:lnTo>
                    <a:pt x="549" y="505"/>
                  </a:lnTo>
                  <a:lnTo>
                    <a:pt x="564" y="476"/>
                  </a:lnTo>
                  <a:lnTo>
                    <a:pt x="579" y="446"/>
                  </a:lnTo>
                  <a:lnTo>
                    <a:pt x="592" y="416"/>
                  </a:lnTo>
                  <a:lnTo>
                    <a:pt x="605" y="386"/>
                  </a:lnTo>
                  <a:lnTo>
                    <a:pt x="615" y="356"/>
                  </a:lnTo>
                  <a:lnTo>
                    <a:pt x="624" y="326"/>
                  </a:lnTo>
                  <a:lnTo>
                    <a:pt x="631" y="298"/>
                  </a:lnTo>
                  <a:lnTo>
                    <a:pt x="638" y="270"/>
                  </a:lnTo>
                  <a:lnTo>
                    <a:pt x="643" y="244"/>
                  </a:lnTo>
                  <a:lnTo>
                    <a:pt x="645" y="223"/>
                  </a:lnTo>
                  <a:lnTo>
                    <a:pt x="647" y="197"/>
                  </a:lnTo>
                  <a:lnTo>
                    <a:pt x="648" y="168"/>
                  </a:lnTo>
                  <a:lnTo>
                    <a:pt x="648" y="137"/>
                  </a:lnTo>
                  <a:lnTo>
                    <a:pt x="648" y="123"/>
                  </a:lnTo>
                  <a:lnTo>
                    <a:pt x="646" y="107"/>
                  </a:lnTo>
                  <a:lnTo>
                    <a:pt x="644" y="94"/>
                  </a:lnTo>
                  <a:lnTo>
                    <a:pt x="640" y="81"/>
                  </a:lnTo>
                  <a:lnTo>
                    <a:pt x="636" y="69"/>
                  </a:lnTo>
                  <a:lnTo>
                    <a:pt x="631" y="58"/>
                  </a:lnTo>
                  <a:lnTo>
                    <a:pt x="625" y="49"/>
                  </a:lnTo>
                  <a:lnTo>
                    <a:pt x="617" y="43"/>
                  </a:lnTo>
                  <a:lnTo>
                    <a:pt x="624" y="39"/>
                  </a:lnTo>
                  <a:lnTo>
                    <a:pt x="631" y="34"/>
                  </a:lnTo>
                  <a:lnTo>
                    <a:pt x="639" y="29"/>
                  </a:lnTo>
                  <a:lnTo>
                    <a:pt x="646" y="23"/>
                  </a:lnTo>
                  <a:lnTo>
                    <a:pt x="654" y="17"/>
                  </a:lnTo>
                  <a:lnTo>
                    <a:pt x="660" y="10"/>
                  </a:lnTo>
                  <a:lnTo>
                    <a:pt x="668" y="5"/>
                  </a:lnTo>
                  <a:lnTo>
                    <a:pt x="675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44"/>
            <p:cNvSpPr>
              <a:spLocks/>
            </p:cNvSpPr>
            <p:nvPr/>
          </p:nvSpPr>
          <p:spPr bwMode="auto">
            <a:xfrm>
              <a:off x="6126163" y="3064299"/>
              <a:ext cx="115887" cy="111125"/>
            </a:xfrm>
            <a:custGeom>
              <a:avLst/>
              <a:gdLst>
                <a:gd name="T0" fmla="*/ 0 w 221"/>
                <a:gd name="T1" fmla="*/ 0 h 210"/>
                <a:gd name="T2" fmla="*/ 0 w 221"/>
                <a:gd name="T3" fmla="*/ 88 h 210"/>
                <a:gd name="T4" fmla="*/ 44 w 221"/>
                <a:gd name="T5" fmla="*/ 144 h 210"/>
                <a:gd name="T6" fmla="*/ 105 w 221"/>
                <a:gd name="T7" fmla="*/ 194 h 210"/>
                <a:gd name="T8" fmla="*/ 171 w 221"/>
                <a:gd name="T9" fmla="*/ 200 h 210"/>
                <a:gd name="T10" fmla="*/ 221 w 221"/>
                <a:gd name="T11" fmla="*/ 210 h 210"/>
                <a:gd name="T12" fmla="*/ 210 w 221"/>
                <a:gd name="T13" fmla="*/ 127 h 210"/>
                <a:gd name="T14" fmla="*/ 154 w 221"/>
                <a:gd name="T15" fmla="*/ 34 h 210"/>
                <a:gd name="T16" fmla="*/ 72 w 221"/>
                <a:gd name="T17" fmla="*/ 11 h 210"/>
                <a:gd name="T18" fmla="*/ 0 w 221"/>
                <a:gd name="T19" fmla="*/ 0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1" h="210">
                  <a:moveTo>
                    <a:pt x="0" y="0"/>
                  </a:moveTo>
                  <a:lnTo>
                    <a:pt x="0" y="88"/>
                  </a:lnTo>
                  <a:lnTo>
                    <a:pt x="44" y="144"/>
                  </a:lnTo>
                  <a:lnTo>
                    <a:pt x="105" y="194"/>
                  </a:lnTo>
                  <a:lnTo>
                    <a:pt x="171" y="200"/>
                  </a:lnTo>
                  <a:lnTo>
                    <a:pt x="221" y="210"/>
                  </a:lnTo>
                  <a:lnTo>
                    <a:pt x="210" y="127"/>
                  </a:lnTo>
                  <a:lnTo>
                    <a:pt x="154" y="34"/>
                  </a:lnTo>
                  <a:lnTo>
                    <a:pt x="72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5"/>
            <p:cNvSpPr>
              <a:spLocks/>
            </p:cNvSpPr>
            <p:nvPr/>
          </p:nvSpPr>
          <p:spPr bwMode="auto">
            <a:xfrm>
              <a:off x="6129338" y="3067474"/>
              <a:ext cx="106362" cy="103187"/>
            </a:xfrm>
            <a:custGeom>
              <a:avLst/>
              <a:gdLst>
                <a:gd name="T0" fmla="*/ 0 w 202"/>
                <a:gd name="T1" fmla="*/ 10 h 193"/>
                <a:gd name="T2" fmla="*/ 0 w 202"/>
                <a:gd name="T3" fmla="*/ 30 h 193"/>
                <a:gd name="T4" fmla="*/ 0 w 202"/>
                <a:gd name="T5" fmla="*/ 51 h 193"/>
                <a:gd name="T6" fmla="*/ 0 w 202"/>
                <a:gd name="T7" fmla="*/ 71 h 193"/>
                <a:gd name="T8" fmla="*/ 4 w 202"/>
                <a:gd name="T9" fmla="*/ 88 h 193"/>
                <a:gd name="T10" fmla="*/ 15 w 202"/>
                <a:gd name="T11" fmla="*/ 100 h 193"/>
                <a:gd name="T12" fmla="*/ 25 w 202"/>
                <a:gd name="T13" fmla="*/ 112 h 193"/>
                <a:gd name="T14" fmla="*/ 35 w 202"/>
                <a:gd name="T15" fmla="*/ 126 h 193"/>
                <a:gd name="T16" fmla="*/ 47 w 202"/>
                <a:gd name="T17" fmla="*/ 137 h 193"/>
                <a:gd name="T18" fmla="*/ 61 w 202"/>
                <a:gd name="T19" fmla="*/ 149 h 193"/>
                <a:gd name="T20" fmla="*/ 75 w 202"/>
                <a:gd name="T21" fmla="*/ 160 h 193"/>
                <a:gd name="T22" fmla="*/ 89 w 202"/>
                <a:gd name="T23" fmla="*/ 171 h 193"/>
                <a:gd name="T24" fmla="*/ 104 w 202"/>
                <a:gd name="T25" fmla="*/ 178 h 193"/>
                <a:gd name="T26" fmla="*/ 118 w 202"/>
                <a:gd name="T27" fmla="*/ 179 h 193"/>
                <a:gd name="T28" fmla="*/ 134 w 202"/>
                <a:gd name="T29" fmla="*/ 180 h 193"/>
                <a:gd name="T30" fmla="*/ 148 w 202"/>
                <a:gd name="T31" fmla="*/ 181 h 193"/>
                <a:gd name="T32" fmla="*/ 162 w 202"/>
                <a:gd name="T33" fmla="*/ 184 h 193"/>
                <a:gd name="T34" fmla="*/ 174 w 202"/>
                <a:gd name="T35" fmla="*/ 186 h 193"/>
                <a:gd name="T36" fmla="*/ 185 w 202"/>
                <a:gd name="T37" fmla="*/ 188 h 193"/>
                <a:gd name="T38" fmla="*/ 196 w 202"/>
                <a:gd name="T39" fmla="*/ 191 h 193"/>
                <a:gd name="T40" fmla="*/ 201 w 202"/>
                <a:gd name="T41" fmla="*/ 183 h 193"/>
                <a:gd name="T42" fmla="*/ 199 w 202"/>
                <a:gd name="T43" fmla="*/ 164 h 193"/>
                <a:gd name="T44" fmla="*/ 195 w 202"/>
                <a:gd name="T45" fmla="*/ 145 h 193"/>
                <a:gd name="T46" fmla="*/ 193 w 202"/>
                <a:gd name="T47" fmla="*/ 126 h 193"/>
                <a:gd name="T48" fmla="*/ 185 w 202"/>
                <a:gd name="T49" fmla="*/ 106 h 193"/>
                <a:gd name="T50" fmla="*/ 173 w 202"/>
                <a:gd name="T51" fmla="*/ 84 h 193"/>
                <a:gd name="T52" fmla="*/ 161 w 202"/>
                <a:gd name="T53" fmla="*/ 62 h 193"/>
                <a:gd name="T54" fmla="*/ 147 w 202"/>
                <a:gd name="T55" fmla="*/ 41 h 193"/>
                <a:gd name="T56" fmla="*/ 132 w 202"/>
                <a:gd name="T57" fmla="*/ 28 h 193"/>
                <a:gd name="T58" fmla="*/ 113 w 202"/>
                <a:gd name="T59" fmla="*/ 23 h 193"/>
                <a:gd name="T60" fmla="*/ 94 w 202"/>
                <a:gd name="T61" fmla="*/ 18 h 193"/>
                <a:gd name="T62" fmla="*/ 75 w 202"/>
                <a:gd name="T63" fmla="*/ 13 h 193"/>
                <a:gd name="T64" fmla="*/ 57 w 202"/>
                <a:gd name="T65" fmla="*/ 9 h 193"/>
                <a:gd name="T66" fmla="*/ 40 w 202"/>
                <a:gd name="T67" fmla="*/ 6 h 193"/>
                <a:gd name="T68" fmla="*/ 25 w 202"/>
                <a:gd name="T69" fmla="*/ 4 h 193"/>
                <a:gd name="T70" fmla="*/ 8 w 202"/>
                <a:gd name="T71" fmla="*/ 1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02" h="193">
                  <a:moveTo>
                    <a:pt x="0" y="0"/>
                  </a:moveTo>
                  <a:lnTo>
                    <a:pt x="0" y="10"/>
                  </a:lnTo>
                  <a:lnTo>
                    <a:pt x="0" y="20"/>
                  </a:lnTo>
                  <a:lnTo>
                    <a:pt x="0" y="30"/>
                  </a:lnTo>
                  <a:lnTo>
                    <a:pt x="0" y="41"/>
                  </a:lnTo>
                  <a:lnTo>
                    <a:pt x="0" y="51"/>
                  </a:lnTo>
                  <a:lnTo>
                    <a:pt x="0" y="61"/>
                  </a:lnTo>
                  <a:lnTo>
                    <a:pt x="0" y="71"/>
                  </a:lnTo>
                  <a:lnTo>
                    <a:pt x="0" y="81"/>
                  </a:lnTo>
                  <a:lnTo>
                    <a:pt x="4" y="88"/>
                  </a:lnTo>
                  <a:lnTo>
                    <a:pt x="10" y="93"/>
                  </a:lnTo>
                  <a:lnTo>
                    <a:pt x="15" y="100"/>
                  </a:lnTo>
                  <a:lnTo>
                    <a:pt x="20" y="107"/>
                  </a:lnTo>
                  <a:lnTo>
                    <a:pt x="25" y="112"/>
                  </a:lnTo>
                  <a:lnTo>
                    <a:pt x="30" y="119"/>
                  </a:lnTo>
                  <a:lnTo>
                    <a:pt x="35" y="126"/>
                  </a:lnTo>
                  <a:lnTo>
                    <a:pt x="40" y="131"/>
                  </a:lnTo>
                  <a:lnTo>
                    <a:pt x="47" y="137"/>
                  </a:lnTo>
                  <a:lnTo>
                    <a:pt x="54" y="142"/>
                  </a:lnTo>
                  <a:lnTo>
                    <a:pt x="61" y="149"/>
                  </a:lnTo>
                  <a:lnTo>
                    <a:pt x="68" y="155"/>
                  </a:lnTo>
                  <a:lnTo>
                    <a:pt x="75" y="160"/>
                  </a:lnTo>
                  <a:lnTo>
                    <a:pt x="81" y="166"/>
                  </a:lnTo>
                  <a:lnTo>
                    <a:pt x="89" y="171"/>
                  </a:lnTo>
                  <a:lnTo>
                    <a:pt x="96" y="177"/>
                  </a:lnTo>
                  <a:lnTo>
                    <a:pt x="104" y="178"/>
                  </a:lnTo>
                  <a:lnTo>
                    <a:pt x="110" y="178"/>
                  </a:lnTo>
                  <a:lnTo>
                    <a:pt x="118" y="179"/>
                  </a:lnTo>
                  <a:lnTo>
                    <a:pt x="126" y="179"/>
                  </a:lnTo>
                  <a:lnTo>
                    <a:pt x="134" y="180"/>
                  </a:lnTo>
                  <a:lnTo>
                    <a:pt x="142" y="181"/>
                  </a:lnTo>
                  <a:lnTo>
                    <a:pt x="148" y="181"/>
                  </a:lnTo>
                  <a:lnTo>
                    <a:pt x="156" y="183"/>
                  </a:lnTo>
                  <a:lnTo>
                    <a:pt x="162" y="184"/>
                  </a:lnTo>
                  <a:lnTo>
                    <a:pt x="168" y="185"/>
                  </a:lnTo>
                  <a:lnTo>
                    <a:pt x="174" y="186"/>
                  </a:lnTo>
                  <a:lnTo>
                    <a:pt x="180" y="187"/>
                  </a:lnTo>
                  <a:lnTo>
                    <a:pt x="185" y="188"/>
                  </a:lnTo>
                  <a:lnTo>
                    <a:pt x="191" y="189"/>
                  </a:lnTo>
                  <a:lnTo>
                    <a:pt x="196" y="191"/>
                  </a:lnTo>
                  <a:lnTo>
                    <a:pt x="202" y="193"/>
                  </a:lnTo>
                  <a:lnTo>
                    <a:pt x="201" y="183"/>
                  </a:lnTo>
                  <a:lnTo>
                    <a:pt x="200" y="174"/>
                  </a:lnTo>
                  <a:lnTo>
                    <a:pt x="199" y="164"/>
                  </a:lnTo>
                  <a:lnTo>
                    <a:pt x="197" y="155"/>
                  </a:lnTo>
                  <a:lnTo>
                    <a:pt x="195" y="145"/>
                  </a:lnTo>
                  <a:lnTo>
                    <a:pt x="194" y="136"/>
                  </a:lnTo>
                  <a:lnTo>
                    <a:pt x="193" y="126"/>
                  </a:lnTo>
                  <a:lnTo>
                    <a:pt x="192" y="117"/>
                  </a:lnTo>
                  <a:lnTo>
                    <a:pt x="185" y="106"/>
                  </a:lnTo>
                  <a:lnTo>
                    <a:pt x="180" y="95"/>
                  </a:lnTo>
                  <a:lnTo>
                    <a:pt x="173" y="84"/>
                  </a:lnTo>
                  <a:lnTo>
                    <a:pt x="166" y="73"/>
                  </a:lnTo>
                  <a:lnTo>
                    <a:pt x="161" y="62"/>
                  </a:lnTo>
                  <a:lnTo>
                    <a:pt x="154" y="52"/>
                  </a:lnTo>
                  <a:lnTo>
                    <a:pt x="147" y="41"/>
                  </a:lnTo>
                  <a:lnTo>
                    <a:pt x="142" y="30"/>
                  </a:lnTo>
                  <a:lnTo>
                    <a:pt x="132" y="28"/>
                  </a:lnTo>
                  <a:lnTo>
                    <a:pt x="123" y="25"/>
                  </a:lnTo>
                  <a:lnTo>
                    <a:pt x="113" y="23"/>
                  </a:lnTo>
                  <a:lnTo>
                    <a:pt x="104" y="20"/>
                  </a:lnTo>
                  <a:lnTo>
                    <a:pt x="94" y="18"/>
                  </a:lnTo>
                  <a:lnTo>
                    <a:pt x="85" y="15"/>
                  </a:lnTo>
                  <a:lnTo>
                    <a:pt x="75" y="13"/>
                  </a:lnTo>
                  <a:lnTo>
                    <a:pt x="66" y="10"/>
                  </a:lnTo>
                  <a:lnTo>
                    <a:pt x="57" y="9"/>
                  </a:lnTo>
                  <a:lnTo>
                    <a:pt x="49" y="8"/>
                  </a:lnTo>
                  <a:lnTo>
                    <a:pt x="40" y="6"/>
                  </a:lnTo>
                  <a:lnTo>
                    <a:pt x="32" y="5"/>
                  </a:lnTo>
                  <a:lnTo>
                    <a:pt x="25" y="4"/>
                  </a:lnTo>
                  <a:lnTo>
                    <a:pt x="16" y="3"/>
                  </a:lnTo>
                  <a:lnTo>
                    <a:pt x="8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6"/>
            <p:cNvSpPr>
              <a:spLocks/>
            </p:cNvSpPr>
            <p:nvPr/>
          </p:nvSpPr>
          <p:spPr bwMode="auto">
            <a:xfrm>
              <a:off x="6132513" y="3070649"/>
              <a:ext cx="96837" cy="93662"/>
            </a:xfrm>
            <a:custGeom>
              <a:avLst/>
              <a:gdLst>
                <a:gd name="T0" fmla="*/ 0 w 183"/>
                <a:gd name="T1" fmla="*/ 11 h 175"/>
                <a:gd name="T2" fmla="*/ 0 w 183"/>
                <a:gd name="T3" fmla="*/ 28 h 175"/>
                <a:gd name="T4" fmla="*/ 0 w 183"/>
                <a:gd name="T5" fmla="*/ 47 h 175"/>
                <a:gd name="T6" fmla="*/ 0 w 183"/>
                <a:gd name="T7" fmla="*/ 65 h 175"/>
                <a:gd name="T8" fmla="*/ 4 w 183"/>
                <a:gd name="T9" fmla="*/ 80 h 175"/>
                <a:gd name="T10" fmla="*/ 13 w 183"/>
                <a:gd name="T11" fmla="*/ 92 h 175"/>
                <a:gd name="T12" fmla="*/ 22 w 183"/>
                <a:gd name="T13" fmla="*/ 103 h 175"/>
                <a:gd name="T14" fmla="*/ 31 w 183"/>
                <a:gd name="T15" fmla="*/ 114 h 175"/>
                <a:gd name="T16" fmla="*/ 42 w 183"/>
                <a:gd name="T17" fmla="*/ 125 h 175"/>
                <a:gd name="T18" fmla="*/ 55 w 183"/>
                <a:gd name="T19" fmla="*/ 135 h 175"/>
                <a:gd name="T20" fmla="*/ 68 w 183"/>
                <a:gd name="T21" fmla="*/ 146 h 175"/>
                <a:gd name="T22" fmla="*/ 80 w 183"/>
                <a:gd name="T23" fmla="*/ 156 h 175"/>
                <a:gd name="T24" fmla="*/ 93 w 183"/>
                <a:gd name="T25" fmla="*/ 162 h 175"/>
                <a:gd name="T26" fmla="*/ 107 w 183"/>
                <a:gd name="T27" fmla="*/ 163 h 175"/>
                <a:gd name="T28" fmla="*/ 121 w 183"/>
                <a:gd name="T29" fmla="*/ 164 h 175"/>
                <a:gd name="T30" fmla="*/ 135 w 183"/>
                <a:gd name="T31" fmla="*/ 165 h 175"/>
                <a:gd name="T32" fmla="*/ 147 w 183"/>
                <a:gd name="T33" fmla="*/ 168 h 175"/>
                <a:gd name="T34" fmla="*/ 157 w 183"/>
                <a:gd name="T35" fmla="*/ 170 h 175"/>
                <a:gd name="T36" fmla="*/ 167 w 183"/>
                <a:gd name="T37" fmla="*/ 172 h 175"/>
                <a:gd name="T38" fmla="*/ 178 w 183"/>
                <a:gd name="T39" fmla="*/ 174 h 175"/>
                <a:gd name="T40" fmla="*/ 181 w 183"/>
                <a:gd name="T41" fmla="*/ 167 h 175"/>
                <a:gd name="T42" fmla="*/ 179 w 183"/>
                <a:gd name="T43" fmla="*/ 150 h 175"/>
                <a:gd name="T44" fmla="*/ 177 w 183"/>
                <a:gd name="T45" fmla="*/ 132 h 175"/>
                <a:gd name="T46" fmla="*/ 175 w 183"/>
                <a:gd name="T47" fmla="*/ 115 h 175"/>
                <a:gd name="T48" fmla="*/ 168 w 183"/>
                <a:gd name="T49" fmla="*/ 96 h 175"/>
                <a:gd name="T50" fmla="*/ 157 w 183"/>
                <a:gd name="T51" fmla="*/ 77 h 175"/>
                <a:gd name="T52" fmla="*/ 145 w 183"/>
                <a:gd name="T53" fmla="*/ 57 h 175"/>
                <a:gd name="T54" fmla="*/ 134 w 183"/>
                <a:gd name="T55" fmla="*/ 38 h 175"/>
                <a:gd name="T56" fmla="*/ 119 w 183"/>
                <a:gd name="T57" fmla="*/ 26 h 175"/>
                <a:gd name="T58" fmla="*/ 102 w 183"/>
                <a:gd name="T59" fmla="*/ 22 h 175"/>
                <a:gd name="T60" fmla="*/ 84 w 183"/>
                <a:gd name="T61" fmla="*/ 17 h 175"/>
                <a:gd name="T62" fmla="*/ 68 w 183"/>
                <a:gd name="T63" fmla="*/ 13 h 175"/>
                <a:gd name="T64" fmla="*/ 51 w 183"/>
                <a:gd name="T65" fmla="*/ 9 h 175"/>
                <a:gd name="T66" fmla="*/ 37 w 183"/>
                <a:gd name="T67" fmla="*/ 7 h 175"/>
                <a:gd name="T68" fmla="*/ 22 w 183"/>
                <a:gd name="T69" fmla="*/ 5 h 175"/>
                <a:gd name="T70" fmla="*/ 6 w 183"/>
                <a:gd name="T71" fmla="*/ 2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83" h="175">
                  <a:moveTo>
                    <a:pt x="0" y="0"/>
                  </a:moveTo>
                  <a:lnTo>
                    <a:pt x="0" y="11"/>
                  </a:lnTo>
                  <a:lnTo>
                    <a:pt x="0" y="19"/>
                  </a:lnTo>
                  <a:lnTo>
                    <a:pt x="0" y="28"/>
                  </a:lnTo>
                  <a:lnTo>
                    <a:pt x="0" y="37"/>
                  </a:lnTo>
                  <a:lnTo>
                    <a:pt x="0" y="47"/>
                  </a:lnTo>
                  <a:lnTo>
                    <a:pt x="0" y="56"/>
                  </a:lnTo>
                  <a:lnTo>
                    <a:pt x="0" y="65"/>
                  </a:lnTo>
                  <a:lnTo>
                    <a:pt x="0" y="74"/>
                  </a:lnTo>
                  <a:lnTo>
                    <a:pt x="4" y="80"/>
                  </a:lnTo>
                  <a:lnTo>
                    <a:pt x="9" y="86"/>
                  </a:lnTo>
                  <a:lnTo>
                    <a:pt x="13" y="92"/>
                  </a:lnTo>
                  <a:lnTo>
                    <a:pt x="18" y="97"/>
                  </a:lnTo>
                  <a:lnTo>
                    <a:pt x="22" y="103"/>
                  </a:lnTo>
                  <a:lnTo>
                    <a:pt x="26" y="109"/>
                  </a:lnTo>
                  <a:lnTo>
                    <a:pt x="31" y="114"/>
                  </a:lnTo>
                  <a:lnTo>
                    <a:pt x="37" y="121"/>
                  </a:lnTo>
                  <a:lnTo>
                    <a:pt x="42" y="125"/>
                  </a:lnTo>
                  <a:lnTo>
                    <a:pt x="49" y="131"/>
                  </a:lnTo>
                  <a:lnTo>
                    <a:pt x="55" y="135"/>
                  </a:lnTo>
                  <a:lnTo>
                    <a:pt x="61" y="141"/>
                  </a:lnTo>
                  <a:lnTo>
                    <a:pt x="68" y="146"/>
                  </a:lnTo>
                  <a:lnTo>
                    <a:pt x="73" y="151"/>
                  </a:lnTo>
                  <a:lnTo>
                    <a:pt x="80" y="156"/>
                  </a:lnTo>
                  <a:lnTo>
                    <a:pt x="87" y="162"/>
                  </a:lnTo>
                  <a:lnTo>
                    <a:pt x="93" y="162"/>
                  </a:lnTo>
                  <a:lnTo>
                    <a:pt x="100" y="163"/>
                  </a:lnTo>
                  <a:lnTo>
                    <a:pt x="107" y="163"/>
                  </a:lnTo>
                  <a:lnTo>
                    <a:pt x="115" y="164"/>
                  </a:lnTo>
                  <a:lnTo>
                    <a:pt x="121" y="164"/>
                  </a:lnTo>
                  <a:lnTo>
                    <a:pt x="128" y="165"/>
                  </a:lnTo>
                  <a:lnTo>
                    <a:pt x="135" y="165"/>
                  </a:lnTo>
                  <a:lnTo>
                    <a:pt x="141" y="167"/>
                  </a:lnTo>
                  <a:lnTo>
                    <a:pt x="147" y="168"/>
                  </a:lnTo>
                  <a:lnTo>
                    <a:pt x="152" y="169"/>
                  </a:lnTo>
                  <a:lnTo>
                    <a:pt x="157" y="170"/>
                  </a:lnTo>
                  <a:lnTo>
                    <a:pt x="163" y="171"/>
                  </a:lnTo>
                  <a:lnTo>
                    <a:pt x="167" y="172"/>
                  </a:lnTo>
                  <a:lnTo>
                    <a:pt x="173" y="173"/>
                  </a:lnTo>
                  <a:lnTo>
                    <a:pt x="178" y="174"/>
                  </a:lnTo>
                  <a:lnTo>
                    <a:pt x="183" y="175"/>
                  </a:lnTo>
                  <a:lnTo>
                    <a:pt x="181" y="167"/>
                  </a:lnTo>
                  <a:lnTo>
                    <a:pt x="180" y="159"/>
                  </a:lnTo>
                  <a:lnTo>
                    <a:pt x="179" y="150"/>
                  </a:lnTo>
                  <a:lnTo>
                    <a:pt x="178" y="141"/>
                  </a:lnTo>
                  <a:lnTo>
                    <a:pt x="177" y="132"/>
                  </a:lnTo>
                  <a:lnTo>
                    <a:pt x="176" y="124"/>
                  </a:lnTo>
                  <a:lnTo>
                    <a:pt x="175" y="115"/>
                  </a:lnTo>
                  <a:lnTo>
                    <a:pt x="174" y="106"/>
                  </a:lnTo>
                  <a:lnTo>
                    <a:pt x="168" y="96"/>
                  </a:lnTo>
                  <a:lnTo>
                    <a:pt x="163" y="87"/>
                  </a:lnTo>
                  <a:lnTo>
                    <a:pt x="157" y="77"/>
                  </a:lnTo>
                  <a:lnTo>
                    <a:pt x="150" y="67"/>
                  </a:lnTo>
                  <a:lnTo>
                    <a:pt x="145" y="57"/>
                  </a:lnTo>
                  <a:lnTo>
                    <a:pt x="139" y="48"/>
                  </a:lnTo>
                  <a:lnTo>
                    <a:pt x="134" y="38"/>
                  </a:lnTo>
                  <a:lnTo>
                    <a:pt x="128" y="28"/>
                  </a:lnTo>
                  <a:lnTo>
                    <a:pt x="119" y="26"/>
                  </a:lnTo>
                  <a:lnTo>
                    <a:pt x="110" y="24"/>
                  </a:lnTo>
                  <a:lnTo>
                    <a:pt x="102" y="22"/>
                  </a:lnTo>
                  <a:lnTo>
                    <a:pt x="93" y="19"/>
                  </a:lnTo>
                  <a:lnTo>
                    <a:pt x="84" y="17"/>
                  </a:lnTo>
                  <a:lnTo>
                    <a:pt x="77" y="15"/>
                  </a:lnTo>
                  <a:lnTo>
                    <a:pt x="68" y="13"/>
                  </a:lnTo>
                  <a:lnTo>
                    <a:pt x="59" y="11"/>
                  </a:lnTo>
                  <a:lnTo>
                    <a:pt x="51" y="9"/>
                  </a:lnTo>
                  <a:lnTo>
                    <a:pt x="44" y="8"/>
                  </a:lnTo>
                  <a:lnTo>
                    <a:pt x="37" y="7"/>
                  </a:lnTo>
                  <a:lnTo>
                    <a:pt x="29" y="6"/>
                  </a:lnTo>
                  <a:lnTo>
                    <a:pt x="22" y="5"/>
                  </a:lnTo>
                  <a:lnTo>
                    <a:pt x="14" y="3"/>
                  </a:lnTo>
                  <a:lnTo>
                    <a:pt x="6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7"/>
            <p:cNvSpPr>
              <a:spLocks/>
            </p:cNvSpPr>
            <p:nvPr/>
          </p:nvSpPr>
          <p:spPr bwMode="auto">
            <a:xfrm>
              <a:off x="6135688" y="3075412"/>
              <a:ext cx="87312" cy="82550"/>
            </a:xfrm>
            <a:custGeom>
              <a:avLst/>
              <a:gdLst>
                <a:gd name="T0" fmla="*/ 0 w 165"/>
                <a:gd name="T1" fmla="*/ 8 h 156"/>
                <a:gd name="T2" fmla="*/ 0 w 165"/>
                <a:gd name="T3" fmla="*/ 25 h 156"/>
                <a:gd name="T4" fmla="*/ 0 w 165"/>
                <a:gd name="T5" fmla="*/ 42 h 156"/>
                <a:gd name="T6" fmla="*/ 0 w 165"/>
                <a:gd name="T7" fmla="*/ 57 h 156"/>
                <a:gd name="T8" fmla="*/ 4 w 165"/>
                <a:gd name="T9" fmla="*/ 70 h 156"/>
                <a:gd name="T10" fmla="*/ 13 w 165"/>
                <a:gd name="T11" fmla="*/ 82 h 156"/>
                <a:gd name="T12" fmla="*/ 20 w 165"/>
                <a:gd name="T13" fmla="*/ 92 h 156"/>
                <a:gd name="T14" fmla="*/ 28 w 165"/>
                <a:gd name="T15" fmla="*/ 102 h 156"/>
                <a:gd name="T16" fmla="*/ 38 w 165"/>
                <a:gd name="T17" fmla="*/ 112 h 156"/>
                <a:gd name="T18" fmla="*/ 49 w 165"/>
                <a:gd name="T19" fmla="*/ 121 h 156"/>
                <a:gd name="T20" fmla="*/ 62 w 165"/>
                <a:gd name="T21" fmla="*/ 131 h 156"/>
                <a:gd name="T22" fmla="*/ 73 w 165"/>
                <a:gd name="T23" fmla="*/ 140 h 156"/>
                <a:gd name="T24" fmla="*/ 84 w 165"/>
                <a:gd name="T25" fmla="*/ 145 h 156"/>
                <a:gd name="T26" fmla="*/ 96 w 165"/>
                <a:gd name="T27" fmla="*/ 145 h 156"/>
                <a:gd name="T28" fmla="*/ 110 w 165"/>
                <a:gd name="T29" fmla="*/ 146 h 156"/>
                <a:gd name="T30" fmla="*/ 122 w 165"/>
                <a:gd name="T31" fmla="*/ 147 h 156"/>
                <a:gd name="T32" fmla="*/ 132 w 165"/>
                <a:gd name="T33" fmla="*/ 150 h 156"/>
                <a:gd name="T34" fmla="*/ 142 w 165"/>
                <a:gd name="T35" fmla="*/ 152 h 156"/>
                <a:gd name="T36" fmla="*/ 151 w 165"/>
                <a:gd name="T37" fmla="*/ 153 h 156"/>
                <a:gd name="T38" fmla="*/ 160 w 165"/>
                <a:gd name="T39" fmla="*/ 155 h 156"/>
                <a:gd name="T40" fmla="*/ 164 w 165"/>
                <a:gd name="T41" fmla="*/ 148 h 156"/>
                <a:gd name="T42" fmla="*/ 162 w 165"/>
                <a:gd name="T43" fmla="*/ 133 h 156"/>
                <a:gd name="T44" fmla="*/ 160 w 165"/>
                <a:gd name="T45" fmla="*/ 118 h 156"/>
                <a:gd name="T46" fmla="*/ 158 w 165"/>
                <a:gd name="T47" fmla="*/ 103 h 156"/>
                <a:gd name="T48" fmla="*/ 151 w 165"/>
                <a:gd name="T49" fmla="*/ 86 h 156"/>
                <a:gd name="T50" fmla="*/ 141 w 165"/>
                <a:gd name="T51" fmla="*/ 68 h 156"/>
                <a:gd name="T52" fmla="*/ 131 w 165"/>
                <a:gd name="T53" fmla="*/ 50 h 156"/>
                <a:gd name="T54" fmla="*/ 121 w 165"/>
                <a:gd name="T55" fmla="*/ 34 h 156"/>
                <a:gd name="T56" fmla="*/ 107 w 165"/>
                <a:gd name="T57" fmla="*/ 23 h 156"/>
                <a:gd name="T58" fmla="*/ 92 w 165"/>
                <a:gd name="T59" fmla="*/ 18 h 156"/>
                <a:gd name="T60" fmla="*/ 76 w 165"/>
                <a:gd name="T61" fmla="*/ 15 h 156"/>
                <a:gd name="T62" fmla="*/ 62 w 165"/>
                <a:gd name="T63" fmla="*/ 10 h 156"/>
                <a:gd name="T64" fmla="*/ 47 w 165"/>
                <a:gd name="T65" fmla="*/ 7 h 156"/>
                <a:gd name="T66" fmla="*/ 34 w 165"/>
                <a:gd name="T67" fmla="*/ 5 h 156"/>
                <a:gd name="T68" fmla="*/ 20 w 165"/>
                <a:gd name="T69" fmla="*/ 3 h 156"/>
                <a:gd name="T70" fmla="*/ 7 w 165"/>
                <a:gd name="T71" fmla="*/ 0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65" h="156">
                  <a:moveTo>
                    <a:pt x="0" y="0"/>
                  </a:moveTo>
                  <a:lnTo>
                    <a:pt x="0" y="8"/>
                  </a:lnTo>
                  <a:lnTo>
                    <a:pt x="0" y="16"/>
                  </a:lnTo>
                  <a:lnTo>
                    <a:pt x="0" y="25"/>
                  </a:lnTo>
                  <a:lnTo>
                    <a:pt x="0" y="33"/>
                  </a:lnTo>
                  <a:lnTo>
                    <a:pt x="0" y="42"/>
                  </a:lnTo>
                  <a:lnTo>
                    <a:pt x="0" y="49"/>
                  </a:lnTo>
                  <a:lnTo>
                    <a:pt x="0" y="57"/>
                  </a:lnTo>
                  <a:lnTo>
                    <a:pt x="0" y="66"/>
                  </a:lnTo>
                  <a:lnTo>
                    <a:pt x="4" y="70"/>
                  </a:lnTo>
                  <a:lnTo>
                    <a:pt x="8" y="76"/>
                  </a:lnTo>
                  <a:lnTo>
                    <a:pt x="13" y="82"/>
                  </a:lnTo>
                  <a:lnTo>
                    <a:pt x="16" y="86"/>
                  </a:lnTo>
                  <a:lnTo>
                    <a:pt x="20" y="92"/>
                  </a:lnTo>
                  <a:lnTo>
                    <a:pt x="25" y="97"/>
                  </a:lnTo>
                  <a:lnTo>
                    <a:pt x="28" y="102"/>
                  </a:lnTo>
                  <a:lnTo>
                    <a:pt x="33" y="107"/>
                  </a:lnTo>
                  <a:lnTo>
                    <a:pt x="38" y="112"/>
                  </a:lnTo>
                  <a:lnTo>
                    <a:pt x="44" y="116"/>
                  </a:lnTo>
                  <a:lnTo>
                    <a:pt x="49" y="121"/>
                  </a:lnTo>
                  <a:lnTo>
                    <a:pt x="55" y="125"/>
                  </a:lnTo>
                  <a:lnTo>
                    <a:pt x="62" y="131"/>
                  </a:lnTo>
                  <a:lnTo>
                    <a:pt x="67" y="135"/>
                  </a:lnTo>
                  <a:lnTo>
                    <a:pt x="73" y="140"/>
                  </a:lnTo>
                  <a:lnTo>
                    <a:pt x="78" y="144"/>
                  </a:lnTo>
                  <a:lnTo>
                    <a:pt x="84" y="145"/>
                  </a:lnTo>
                  <a:lnTo>
                    <a:pt x="91" y="145"/>
                  </a:lnTo>
                  <a:lnTo>
                    <a:pt x="96" y="145"/>
                  </a:lnTo>
                  <a:lnTo>
                    <a:pt x="103" y="146"/>
                  </a:lnTo>
                  <a:lnTo>
                    <a:pt x="110" y="146"/>
                  </a:lnTo>
                  <a:lnTo>
                    <a:pt x="115" y="147"/>
                  </a:lnTo>
                  <a:lnTo>
                    <a:pt x="122" y="147"/>
                  </a:lnTo>
                  <a:lnTo>
                    <a:pt x="128" y="148"/>
                  </a:lnTo>
                  <a:lnTo>
                    <a:pt x="132" y="150"/>
                  </a:lnTo>
                  <a:lnTo>
                    <a:pt x="138" y="151"/>
                  </a:lnTo>
                  <a:lnTo>
                    <a:pt x="142" y="152"/>
                  </a:lnTo>
                  <a:lnTo>
                    <a:pt x="146" y="152"/>
                  </a:lnTo>
                  <a:lnTo>
                    <a:pt x="151" y="153"/>
                  </a:lnTo>
                  <a:lnTo>
                    <a:pt x="155" y="154"/>
                  </a:lnTo>
                  <a:lnTo>
                    <a:pt x="160" y="155"/>
                  </a:lnTo>
                  <a:lnTo>
                    <a:pt x="165" y="156"/>
                  </a:lnTo>
                  <a:lnTo>
                    <a:pt x="164" y="148"/>
                  </a:lnTo>
                  <a:lnTo>
                    <a:pt x="163" y="141"/>
                  </a:lnTo>
                  <a:lnTo>
                    <a:pt x="162" y="133"/>
                  </a:lnTo>
                  <a:lnTo>
                    <a:pt x="161" y="125"/>
                  </a:lnTo>
                  <a:lnTo>
                    <a:pt x="160" y="118"/>
                  </a:lnTo>
                  <a:lnTo>
                    <a:pt x="159" y="111"/>
                  </a:lnTo>
                  <a:lnTo>
                    <a:pt x="158" y="103"/>
                  </a:lnTo>
                  <a:lnTo>
                    <a:pt x="157" y="95"/>
                  </a:lnTo>
                  <a:lnTo>
                    <a:pt x="151" y="86"/>
                  </a:lnTo>
                  <a:lnTo>
                    <a:pt x="146" y="77"/>
                  </a:lnTo>
                  <a:lnTo>
                    <a:pt x="141" y="68"/>
                  </a:lnTo>
                  <a:lnTo>
                    <a:pt x="136" y="59"/>
                  </a:lnTo>
                  <a:lnTo>
                    <a:pt x="131" y="50"/>
                  </a:lnTo>
                  <a:lnTo>
                    <a:pt x="125" y="43"/>
                  </a:lnTo>
                  <a:lnTo>
                    <a:pt x="121" y="34"/>
                  </a:lnTo>
                  <a:lnTo>
                    <a:pt x="115" y="25"/>
                  </a:lnTo>
                  <a:lnTo>
                    <a:pt x="107" y="23"/>
                  </a:lnTo>
                  <a:lnTo>
                    <a:pt x="100" y="20"/>
                  </a:lnTo>
                  <a:lnTo>
                    <a:pt x="92" y="18"/>
                  </a:lnTo>
                  <a:lnTo>
                    <a:pt x="84" y="16"/>
                  </a:lnTo>
                  <a:lnTo>
                    <a:pt x="76" y="15"/>
                  </a:lnTo>
                  <a:lnTo>
                    <a:pt x="68" y="13"/>
                  </a:lnTo>
                  <a:lnTo>
                    <a:pt x="62" y="10"/>
                  </a:lnTo>
                  <a:lnTo>
                    <a:pt x="54" y="8"/>
                  </a:lnTo>
                  <a:lnTo>
                    <a:pt x="47" y="7"/>
                  </a:lnTo>
                  <a:lnTo>
                    <a:pt x="41" y="6"/>
                  </a:lnTo>
                  <a:lnTo>
                    <a:pt x="34" y="5"/>
                  </a:lnTo>
                  <a:lnTo>
                    <a:pt x="27" y="4"/>
                  </a:lnTo>
                  <a:lnTo>
                    <a:pt x="20" y="3"/>
                  </a:lnTo>
                  <a:lnTo>
                    <a:pt x="14" y="1"/>
                  </a:ln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8"/>
            <p:cNvSpPr>
              <a:spLocks/>
            </p:cNvSpPr>
            <p:nvPr/>
          </p:nvSpPr>
          <p:spPr bwMode="auto">
            <a:xfrm>
              <a:off x="6138863" y="3078587"/>
              <a:ext cx="77787" cy="73025"/>
            </a:xfrm>
            <a:custGeom>
              <a:avLst/>
              <a:gdLst>
                <a:gd name="T0" fmla="*/ 0 w 147"/>
                <a:gd name="T1" fmla="*/ 7 h 138"/>
                <a:gd name="T2" fmla="*/ 0 w 147"/>
                <a:gd name="T3" fmla="*/ 21 h 138"/>
                <a:gd name="T4" fmla="*/ 0 w 147"/>
                <a:gd name="T5" fmla="*/ 37 h 138"/>
                <a:gd name="T6" fmla="*/ 0 w 147"/>
                <a:gd name="T7" fmla="*/ 51 h 138"/>
                <a:gd name="T8" fmla="*/ 4 w 147"/>
                <a:gd name="T9" fmla="*/ 62 h 138"/>
                <a:gd name="T10" fmla="*/ 11 w 147"/>
                <a:gd name="T11" fmla="*/ 72 h 138"/>
                <a:gd name="T12" fmla="*/ 19 w 147"/>
                <a:gd name="T13" fmla="*/ 81 h 138"/>
                <a:gd name="T14" fmla="*/ 26 w 147"/>
                <a:gd name="T15" fmla="*/ 90 h 138"/>
                <a:gd name="T16" fmla="*/ 35 w 147"/>
                <a:gd name="T17" fmla="*/ 99 h 138"/>
                <a:gd name="T18" fmla="*/ 45 w 147"/>
                <a:gd name="T19" fmla="*/ 107 h 138"/>
                <a:gd name="T20" fmla="*/ 55 w 147"/>
                <a:gd name="T21" fmla="*/ 116 h 138"/>
                <a:gd name="T22" fmla="*/ 65 w 147"/>
                <a:gd name="T23" fmla="*/ 124 h 138"/>
                <a:gd name="T24" fmla="*/ 76 w 147"/>
                <a:gd name="T25" fmla="*/ 128 h 138"/>
                <a:gd name="T26" fmla="*/ 87 w 147"/>
                <a:gd name="T27" fmla="*/ 129 h 138"/>
                <a:gd name="T28" fmla="*/ 97 w 147"/>
                <a:gd name="T29" fmla="*/ 130 h 138"/>
                <a:gd name="T30" fmla="*/ 108 w 147"/>
                <a:gd name="T31" fmla="*/ 130 h 138"/>
                <a:gd name="T32" fmla="*/ 118 w 147"/>
                <a:gd name="T33" fmla="*/ 133 h 138"/>
                <a:gd name="T34" fmla="*/ 126 w 147"/>
                <a:gd name="T35" fmla="*/ 134 h 138"/>
                <a:gd name="T36" fmla="*/ 135 w 147"/>
                <a:gd name="T37" fmla="*/ 136 h 138"/>
                <a:gd name="T38" fmla="*/ 143 w 147"/>
                <a:gd name="T39" fmla="*/ 138 h 138"/>
                <a:gd name="T40" fmla="*/ 146 w 147"/>
                <a:gd name="T41" fmla="*/ 131 h 138"/>
                <a:gd name="T42" fmla="*/ 144 w 147"/>
                <a:gd name="T43" fmla="*/ 118 h 138"/>
                <a:gd name="T44" fmla="*/ 143 w 147"/>
                <a:gd name="T45" fmla="*/ 105 h 138"/>
                <a:gd name="T46" fmla="*/ 140 w 147"/>
                <a:gd name="T47" fmla="*/ 90 h 138"/>
                <a:gd name="T48" fmla="*/ 135 w 147"/>
                <a:gd name="T49" fmla="*/ 76 h 138"/>
                <a:gd name="T50" fmla="*/ 126 w 147"/>
                <a:gd name="T51" fmla="*/ 60 h 138"/>
                <a:gd name="T52" fmla="*/ 117 w 147"/>
                <a:gd name="T53" fmla="*/ 45 h 138"/>
                <a:gd name="T54" fmla="*/ 107 w 147"/>
                <a:gd name="T55" fmla="*/ 29 h 138"/>
                <a:gd name="T56" fmla="*/ 96 w 147"/>
                <a:gd name="T57" fmla="*/ 20 h 138"/>
                <a:gd name="T58" fmla="*/ 82 w 147"/>
                <a:gd name="T59" fmla="*/ 16 h 138"/>
                <a:gd name="T60" fmla="*/ 69 w 147"/>
                <a:gd name="T61" fmla="*/ 12 h 138"/>
                <a:gd name="T62" fmla="*/ 55 w 147"/>
                <a:gd name="T63" fmla="*/ 9 h 138"/>
                <a:gd name="T64" fmla="*/ 42 w 147"/>
                <a:gd name="T65" fmla="*/ 6 h 138"/>
                <a:gd name="T66" fmla="*/ 30 w 147"/>
                <a:gd name="T67" fmla="*/ 4 h 138"/>
                <a:gd name="T68" fmla="*/ 18 w 147"/>
                <a:gd name="T69" fmla="*/ 2 h 138"/>
                <a:gd name="T70" fmla="*/ 7 w 147"/>
                <a:gd name="T71" fmla="*/ 1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7" h="138">
                  <a:moveTo>
                    <a:pt x="0" y="0"/>
                  </a:moveTo>
                  <a:lnTo>
                    <a:pt x="0" y="7"/>
                  </a:lnTo>
                  <a:lnTo>
                    <a:pt x="0" y="14"/>
                  </a:lnTo>
                  <a:lnTo>
                    <a:pt x="0" y="21"/>
                  </a:lnTo>
                  <a:lnTo>
                    <a:pt x="0" y="29"/>
                  </a:lnTo>
                  <a:lnTo>
                    <a:pt x="0" y="37"/>
                  </a:lnTo>
                  <a:lnTo>
                    <a:pt x="0" y="43"/>
                  </a:lnTo>
                  <a:lnTo>
                    <a:pt x="0" y="51"/>
                  </a:lnTo>
                  <a:lnTo>
                    <a:pt x="0" y="58"/>
                  </a:lnTo>
                  <a:lnTo>
                    <a:pt x="4" y="62"/>
                  </a:lnTo>
                  <a:lnTo>
                    <a:pt x="8" y="67"/>
                  </a:lnTo>
                  <a:lnTo>
                    <a:pt x="11" y="72"/>
                  </a:lnTo>
                  <a:lnTo>
                    <a:pt x="16" y="77"/>
                  </a:lnTo>
                  <a:lnTo>
                    <a:pt x="19" y="81"/>
                  </a:lnTo>
                  <a:lnTo>
                    <a:pt x="22" y="86"/>
                  </a:lnTo>
                  <a:lnTo>
                    <a:pt x="26" y="90"/>
                  </a:lnTo>
                  <a:lnTo>
                    <a:pt x="30" y="95"/>
                  </a:lnTo>
                  <a:lnTo>
                    <a:pt x="35" y="99"/>
                  </a:lnTo>
                  <a:lnTo>
                    <a:pt x="40" y="102"/>
                  </a:lnTo>
                  <a:lnTo>
                    <a:pt x="45" y="107"/>
                  </a:lnTo>
                  <a:lnTo>
                    <a:pt x="50" y="111"/>
                  </a:lnTo>
                  <a:lnTo>
                    <a:pt x="55" y="116"/>
                  </a:lnTo>
                  <a:lnTo>
                    <a:pt x="60" y="119"/>
                  </a:lnTo>
                  <a:lnTo>
                    <a:pt x="65" y="124"/>
                  </a:lnTo>
                  <a:lnTo>
                    <a:pt x="70" y="128"/>
                  </a:lnTo>
                  <a:lnTo>
                    <a:pt x="76" y="128"/>
                  </a:lnTo>
                  <a:lnTo>
                    <a:pt x="81" y="128"/>
                  </a:lnTo>
                  <a:lnTo>
                    <a:pt x="87" y="129"/>
                  </a:lnTo>
                  <a:lnTo>
                    <a:pt x="91" y="129"/>
                  </a:lnTo>
                  <a:lnTo>
                    <a:pt x="97" y="130"/>
                  </a:lnTo>
                  <a:lnTo>
                    <a:pt x="103" y="130"/>
                  </a:lnTo>
                  <a:lnTo>
                    <a:pt x="108" y="130"/>
                  </a:lnTo>
                  <a:lnTo>
                    <a:pt x="114" y="131"/>
                  </a:lnTo>
                  <a:lnTo>
                    <a:pt x="118" y="133"/>
                  </a:lnTo>
                  <a:lnTo>
                    <a:pt x="123" y="134"/>
                  </a:lnTo>
                  <a:lnTo>
                    <a:pt x="126" y="134"/>
                  </a:lnTo>
                  <a:lnTo>
                    <a:pt x="130" y="135"/>
                  </a:lnTo>
                  <a:lnTo>
                    <a:pt x="135" y="136"/>
                  </a:lnTo>
                  <a:lnTo>
                    <a:pt x="138" y="137"/>
                  </a:lnTo>
                  <a:lnTo>
                    <a:pt x="143" y="138"/>
                  </a:lnTo>
                  <a:lnTo>
                    <a:pt x="147" y="138"/>
                  </a:lnTo>
                  <a:lnTo>
                    <a:pt x="146" y="131"/>
                  </a:lnTo>
                  <a:lnTo>
                    <a:pt x="145" y="125"/>
                  </a:lnTo>
                  <a:lnTo>
                    <a:pt x="144" y="118"/>
                  </a:lnTo>
                  <a:lnTo>
                    <a:pt x="143" y="111"/>
                  </a:lnTo>
                  <a:lnTo>
                    <a:pt x="143" y="105"/>
                  </a:lnTo>
                  <a:lnTo>
                    <a:pt x="142" y="98"/>
                  </a:lnTo>
                  <a:lnTo>
                    <a:pt x="140" y="90"/>
                  </a:lnTo>
                  <a:lnTo>
                    <a:pt x="139" y="84"/>
                  </a:lnTo>
                  <a:lnTo>
                    <a:pt x="135" y="76"/>
                  </a:lnTo>
                  <a:lnTo>
                    <a:pt x="130" y="68"/>
                  </a:lnTo>
                  <a:lnTo>
                    <a:pt x="126" y="60"/>
                  </a:lnTo>
                  <a:lnTo>
                    <a:pt x="122" y="52"/>
                  </a:lnTo>
                  <a:lnTo>
                    <a:pt x="117" y="45"/>
                  </a:lnTo>
                  <a:lnTo>
                    <a:pt x="113" y="37"/>
                  </a:lnTo>
                  <a:lnTo>
                    <a:pt x="107" y="29"/>
                  </a:lnTo>
                  <a:lnTo>
                    <a:pt x="103" y="21"/>
                  </a:lnTo>
                  <a:lnTo>
                    <a:pt x="96" y="20"/>
                  </a:lnTo>
                  <a:lnTo>
                    <a:pt x="89" y="18"/>
                  </a:lnTo>
                  <a:lnTo>
                    <a:pt x="82" y="16"/>
                  </a:lnTo>
                  <a:lnTo>
                    <a:pt x="76" y="14"/>
                  </a:lnTo>
                  <a:lnTo>
                    <a:pt x="69" y="12"/>
                  </a:lnTo>
                  <a:lnTo>
                    <a:pt x="61" y="11"/>
                  </a:lnTo>
                  <a:lnTo>
                    <a:pt x="55" y="9"/>
                  </a:lnTo>
                  <a:lnTo>
                    <a:pt x="48" y="7"/>
                  </a:lnTo>
                  <a:lnTo>
                    <a:pt x="42" y="6"/>
                  </a:lnTo>
                  <a:lnTo>
                    <a:pt x="36" y="6"/>
                  </a:lnTo>
                  <a:lnTo>
                    <a:pt x="30" y="4"/>
                  </a:lnTo>
                  <a:lnTo>
                    <a:pt x="25" y="3"/>
                  </a:lnTo>
                  <a:lnTo>
                    <a:pt x="18" y="2"/>
                  </a:lnTo>
                  <a:lnTo>
                    <a:pt x="12" y="1"/>
                  </a:lnTo>
                  <a:lnTo>
                    <a:pt x="7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9"/>
            <p:cNvSpPr>
              <a:spLocks/>
            </p:cNvSpPr>
            <p:nvPr/>
          </p:nvSpPr>
          <p:spPr bwMode="auto">
            <a:xfrm>
              <a:off x="6143625" y="3083349"/>
              <a:ext cx="66675" cy="63500"/>
            </a:xfrm>
            <a:custGeom>
              <a:avLst/>
              <a:gdLst>
                <a:gd name="T0" fmla="*/ 0 w 128"/>
                <a:gd name="T1" fmla="*/ 0 h 121"/>
                <a:gd name="T2" fmla="*/ 0 w 128"/>
                <a:gd name="T3" fmla="*/ 51 h 121"/>
                <a:gd name="T4" fmla="*/ 25 w 128"/>
                <a:gd name="T5" fmla="*/ 82 h 121"/>
                <a:gd name="T6" fmla="*/ 61 w 128"/>
                <a:gd name="T7" fmla="*/ 111 h 121"/>
                <a:gd name="T8" fmla="*/ 99 w 128"/>
                <a:gd name="T9" fmla="*/ 114 h 121"/>
                <a:gd name="T10" fmla="*/ 128 w 128"/>
                <a:gd name="T11" fmla="*/ 121 h 121"/>
                <a:gd name="T12" fmla="*/ 121 w 128"/>
                <a:gd name="T13" fmla="*/ 73 h 121"/>
                <a:gd name="T14" fmla="*/ 90 w 128"/>
                <a:gd name="T15" fmla="*/ 19 h 121"/>
                <a:gd name="T16" fmla="*/ 42 w 128"/>
                <a:gd name="T17" fmla="*/ 6 h 121"/>
                <a:gd name="T18" fmla="*/ 0 w 128"/>
                <a:gd name="T19" fmla="*/ 0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8" h="121">
                  <a:moveTo>
                    <a:pt x="0" y="0"/>
                  </a:moveTo>
                  <a:lnTo>
                    <a:pt x="0" y="51"/>
                  </a:lnTo>
                  <a:lnTo>
                    <a:pt x="25" y="82"/>
                  </a:lnTo>
                  <a:lnTo>
                    <a:pt x="61" y="111"/>
                  </a:lnTo>
                  <a:lnTo>
                    <a:pt x="99" y="114"/>
                  </a:lnTo>
                  <a:lnTo>
                    <a:pt x="128" y="121"/>
                  </a:lnTo>
                  <a:lnTo>
                    <a:pt x="121" y="73"/>
                  </a:lnTo>
                  <a:lnTo>
                    <a:pt x="90" y="19"/>
                  </a:lnTo>
                  <a:lnTo>
                    <a:pt x="4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50"/>
            <p:cNvSpPr>
              <a:spLocks/>
            </p:cNvSpPr>
            <p:nvPr/>
          </p:nvSpPr>
          <p:spPr bwMode="auto">
            <a:xfrm>
              <a:off x="6389688" y="3178599"/>
              <a:ext cx="257175" cy="87312"/>
            </a:xfrm>
            <a:custGeom>
              <a:avLst/>
              <a:gdLst>
                <a:gd name="T0" fmla="*/ 0 w 486"/>
                <a:gd name="T1" fmla="*/ 117 h 166"/>
                <a:gd name="T2" fmla="*/ 110 w 486"/>
                <a:gd name="T3" fmla="*/ 61 h 166"/>
                <a:gd name="T4" fmla="*/ 226 w 486"/>
                <a:gd name="T5" fmla="*/ 0 h 166"/>
                <a:gd name="T6" fmla="*/ 359 w 486"/>
                <a:gd name="T7" fmla="*/ 6 h 166"/>
                <a:gd name="T8" fmla="*/ 409 w 486"/>
                <a:gd name="T9" fmla="*/ 50 h 166"/>
                <a:gd name="T10" fmla="*/ 486 w 486"/>
                <a:gd name="T11" fmla="*/ 89 h 166"/>
                <a:gd name="T12" fmla="*/ 436 w 486"/>
                <a:gd name="T13" fmla="*/ 127 h 166"/>
                <a:gd name="T14" fmla="*/ 375 w 486"/>
                <a:gd name="T15" fmla="*/ 166 h 166"/>
                <a:gd name="T16" fmla="*/ 248 w 486"/>
                <a:gd name="T17" fmla="*/ 166 h 166"/>
                <a:gd name="T18" fmla="*/ 116 w 486"/>
                <a:gd name="T19" fmla="*/ 133 h 166"/>
                <a:gd name="T20" fmla="*/ 0 w 486"/>
                <a:gd name="T21" fmla="*/ 117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486" h="166">
                  <a:moveTo>
                    <a:pt x="0" y="117"/>
                  </a:moveTo>
                  <a:lnTo>
                    <a:pt x="110" y="61"/>
                  </a:lnTo>
                  <a:lnTo>
                    <a:pt x="226" y="0"/>
                  </a:lnTo>
                  <a:lnTo>
                    <a:pt x="359" y="6"/>
                  </a:lnTo>
                  <a:lnTo>
                    <a:pt x="409" y="50"/>
                  </a:lnTo>
                  <a:lnTo>
                    <a:pt x="486" y="89"/>
                  </a:lnTo>
                  <a:lnTo>
                    <a:pt x="436" y="127"/>
                  </a:lnTo>
                  <a:lnTo>
                    <a:pt x="375" y="166"/>
                  </a:lnTo>
                  <a:lnTo>
                    <a:pt x="248" y="166"/>
                  </a:lnTo>
                  <a:lnTo>
                    <a:pt x="116" y="133"/>
                  </a:lnTo>
                  <a:lnTo>
                    <a:pt x="0" y="117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51"/>
            <p:cNvSpPr>
              <a:spLocks/>
            </p:cNvSpPr>
            <p:nvPr/>
          </p:nvSpPr>
          <p:spPr bwMode="auto">
            <a:xfrm>
              <a:off x="6400800" y="3181774"/>
              <a:ext cx="239712" cy="80962"/>
            </a:xfrm>
            <a:custGeom>
              <a:avLst/>
              <a:gdLst>
                <a:gd name="T0" fmla="*/ 12 w 451"/>
                <a:gd name="T1" fmla="*/ 101 h 154"/>
                <a:gd name="T2" fmla="*/ 38 w 451"/>
                <a:gd name="T3" fmla="*/ 89 h 154"/>
                <a:gd name="T4" fmla="*/ 64 w 451"/>
                <a:gd name="T5" fmla="*/ 76 h 154"/>
                <a:gd name="T6" fmla="*/ 89 w 451"/>
                <a:gd name="T7" fmla="*/ 63 h 154"/>
                <a:gd name="T8" fmla="*/ 116 w 451"/>
                <a:gd name="T9" fmla="*/ 50 h 154"/>
                <a:gd name="T10" fmla="*/ 143 w 451"/>
                <a:gd name="T11" fmla="*/ 35 h 154"/>
                <a:gd name="T12" fmla="*/ 170 w 451"/>
                <a:gd name="T13" fmla="*/ 21 h 154"/>
                <a:gd name="T14" fmla="*/ 196 w 451"/>
                <a:gd name="T15" fmla="*/ 8 h 154"/>
                <a:gd name="T16" fmla="*/ 225 w 451"/>
                <a:gd name="T17" fmla="*/ 1 h 154"/>
                <a:gd name="T18" fmla="*/ 257 w 451"/>
                <a:gd name="T19" fmla="*/ 2 h 154"/>
                <a:gd name="T20" fmla="*/ 287 w 451"/>
                <a:gd name="T21" fmla="*/ 3 h 154"/>
                <a:gd name="T22" fmla="*/ 318 w 451"/>
                <a:gd name="T23" fmla="*/ 4 h 154"/>
                <a:gd name="T24" fmla="*/ 339 w 451"/>
                <a:gd name="T25" fmla="*/ 11 h 154"/>
                <a:gd name="T26" fmla="*/ 350 w 451"/>
                <a:gd name="T27" fmla="*/ 21 h 154"/>
                <a:gd name="T28" fmla="*/ 361 w 451"/>
                <a:gd name="T29" fmla="*/ 31 h 154"/>
                <a:gd name="T30" fmla="*/ 374 w 451"/>
                <a:gd name="T31" fmla="*/ 41 h 154"/>
                <a:gd name="T32" fmla="*/ 388 w 451"/>
                <a:gd name="T33" fmla="*/ 51 h 154"/>
                <a:gd name="T34" fmla="*/ 406 w 451"/>
                <a:gd name="T35" fmla="*/ 60 h 154"/>
                <a:gd name="T36" fmla="*/ 424 w 451"/>
                <a:gd name="T37" fmla="*/ 69 h 154"/>
                <a:gd name="T38" fmla="*/ 442 w 451"/>
                <a:gd name="T39" fmla="*/ 78 h 154"/>
                <a:gd name="T40" fmla="*/ 445 w 451"/>
                <a:gd name="T41" fmla="*/ 87 h 154"/>
                <a:gd name="T42" fmla="*/ 434 w 451"/>
                <a:gd name="T43" fmla="*/ 96 h 154"/>
                <a:gd name="T44" fmla="*/ 422 w 451"/>
                <a:gd name="T45" fmla="*/ 105 h 154"/>
                <a:gd name="T46" fmla="*/ 410 w 451"/>
                <a:gd name="T47" fmla="*/ 113 h 154"/>
                <a:gd name="T48" fmla="*/ 398 w 451"/>
                <a:gd name="T49" fmla="*/ 122 h 154"/>
                <a:gd name="T50" fmla="*/ 384 w 451"/>
                <a:gd name="T51" fmla="*/ 131 h 154"/>
                <a:gd name="T52" fmla="*/ 369 w 451"/>
                <a:gd name="T53" fmla="*/ 140 h 154"/>
                <a:gd name="T54" fmla="*/ 356 w 451"/>
                <a:gd name="T55" fmla="*/ 149 h 154"/>
                <a:gd name="T56" fmla="*/ 333 w 451"/>
                <a:gd name="T57" fmla="*/ 154 h 154"/>
                <a:gd name="T58" fmla="*/ 305 w 451"/>
                <a:gd name="T59" fmla="*/ 154 h 154"/>
                <a:gd name="T60" fmla="*/ 274 w 451"/>
                <a:gd name="T61" fmla="*/ 154 h 154"/>
                <a:gd name="T62" fmla="*/ 245 w 451"/>
                <a:gd name="T63" fmla="*/ 154 h 154"/>
                <a:gd name="T64" fmla="*/ 215 w 451"/>
                <a:gd name="T65" fmla="*/ 150 h 154"/>
                <a:gd name="T66" fmla="*/ 184 w 451"/>
                <a:gd name="T67" fmla="*/ 142 h 154"/>
                <a:gd name="T68" fmla="*/ 154 w 451"/>
                <a:gd name="T69" fmla="*/ 135 h 154"/>
                <a:gd name="T70" fmla="*/ 123 w 451"/>
                <a:gd name="T71" fmla="*/ 127 h 154"/>
                <a:gd name="T72" fmla="*/ 94 w 451"/>
                <a:gd name="T73" fmla="*/ 121 h 154"/>
                <a:gd name="T74" fmla="*/ 67 w 451"/>
                <a:gd name="T75" fmla="*/ 118 h 154"/>
                <a:gd name="T76" fmla="*/ 40 w 451"/>
                <a:gd name="T77" fmla="*/ 113 h 154"/>
                <a:gd name="T78" fmla="*/ 13 w 451"/>
                <a:gd name="T79" fmla="*/ 11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51" h="154">
                  <a:moveTo>
                    <a:pt x="0" y="108"/>
                  </a:moveTo>
                  <a:lnTo>
                    <a:pt x="12" y="101"/>
                  </a:lnTo>
                  <a:lnTo>
                    <a:pt x="26" y="94"/>
                  </a:lnTo>
                  <a:lnTo>
                    <a:pt x="38" y="89"/>
                  </a:lnTo>
                  <a:lnTo>
                    <a:pt x="51" y="82"/>
                  </a:lnTo>
                  <a:lnTo>
                    <a:pt x="64" y="76"/>
                  </a:lnTo>
                  <a:lnTo>
                    <a:pt x="77" y="69"/>
                  </a:lnTo>
                  <a:lnTo>
                    <a:pt x="89" y="63"/>
                  </a:lnTo>
                  <a:lnTo>
                    <a:pt x="103" y="57"/>
                  </a:lnTo>
                  <a:lnTo>
                    <a:pt x="116" y="50"/>
                  </a:lnTo>
                  <a:lnTo>
                    <a:pt x="129" y="42"/>
                  </a:lnTo>
                  <a:lnTo>
                    <a:pt x="143" y="35"/>
                  </a:lnTo>
                  <a:lnTo>
                    <a:pt x="156" y="29"/>
                  </a:lnTo>
                  <a:lnTo>
                    <a:pt x="170" y="21"/>
                  </a:lnTo>
                  <a:lnTo>
                    <a:pt x="183" y="14"/>
                  </a:lnTo>
                  <a:lnTo>
                    <a:pt x="196" y="8"/>
                  </a:lnTo>
                  <a:lnTo>
                    <a:pt x="210" y="0"/>
                  </a:lnTo>
                  <a:lnTo>
                    <a:pt x="225" y="1"/>
                  </a:lnTo>
                  <a:lnTo>
                    <a:pt x="241" y="2"/>
                  </a:lnTo>
                  <a:lnTo>
                    <a:pt x="257" y="2"/>
                  </a:lnTo>
                  <a:lnTo>
                    <a:pt x="271" y="3"/>
                  </a:lnTo>
                  <a:lnTo>
                    <a:pt x="287" y="3"/>
                  </a:lnTo>
                  <a:lnTo>
                    <a:pt x="302" y="4"/>
                  </a:lnTo>
                  <a:lnTo>
                    <a:pt x="318" y="4"/>
                  </a:lnTo>
                  <a:lnTo>
                    <a:pt x="332" y="5"/>
                  </a:lnTo>
                  <a:lnTo>
                    <a:pt x="339" y="11"/>
                  </a:lnTo>
                  <a:lnTo>
                    <a:pt x="345" y="15"/>
                  </a:lnTo>
                  <a:lnTo>
                    <a:pt x="350" y="21"/>
                  </a:lnTo>
                  <a:lnTo>
                    <a:pt x="356" y="25"/>
                  </a:lnTo>
                  <a:lnTo>
                    <a:pt x="361" y="31"/>
                  </a:lnTo>
                  <a:lnTo>
                    <a:pt x="368" y="37"/>
                  </a:lnTo>
                  <a:lnTo>
                    <a:pt x="374" y="41"/>
                  </a:lnTo>
                  <a:lnTo>
                    <a:pt x="379" y="47"/>
                  </a:lnTo>
                  <a:lnTo>
                    <a:pt x="388" y="51"/>
                  </a:lnTo>
                  <a:lnTo>
                    <a:pt x="397" y="55"/>
                  </a:lnTo>
                  <a:lnTo>
                    <a:pt x="406" y="60"/>
                  </a:lnTo>
                  <a:lnTo>
                    <a:pt x="415" y="64"/>
                  </a:lnTo>
                  <a:lnTo>
                    <a:pt x="424" y="69"/>
                  </a:lnTo>
                  <a:lnTo>
                    <a:pt x="433" y="73"/>
                  </a:lnTo>
                  <a:lnTo>
                    <a:pt x="442" y="78"/>
                  </a:lnTo>
                  <a:lnTo>
                    <a:pt x="451" y="82"/>
                  </a:lnTo>
                  <a:lnTo>
                    <a:pt x="445" y="87"/>
                  </a:lnTo>
                  <a:lnTo>
                    <a:pt x="439" y="91"/>
                  </a:lnTo>
                  <a:lnTo>
                    <a:pt x="434" y="96"/>
                  </a:lnTo>
                  <a:lnTo>
                    <a:pt x="428" y="100"/>
                  </a:lnTo>
                  <a:lnTo>
                    <a:pt x="422" y="105"/>
                  </a:lnTo>
                  <a:lnTo>
                    <a:pt x="416" y="109"/>
                  </a:lnTo>
                  <a:lnTo>
                    <a:pt x="410" y="113"/>
                  </a:lnTo>
                  <a:lnTo>
                    <a:pt x="405" y="118"/>
                  </a:lnTo>
                  <a:lnTo>
                    <a:pt x="398" y="122"/>
                  </a:lnTo>
                  <a:lnTo>
                    <a:pt x="390" y="127"/>
                  </a:lnTo>
                  <a:lnTo>
                    <a:pt x="384" y="131"/>
                  </a:lnTo>
                  <a:lnTo>
                    <a:pt x="377" y="136"/>
                  </a:lnTo>
                  <a:lnTo>
                    <a:pt x="369" y="140"/>
                  </a:lnTo>
                  <a:lnTo>
                    <a:pt x="362" y="145"/>
                  </a:lnTo>
                  <a:lnTo>
                    <a:pt x="356" y="149"/>
                  </a:lnTo>
                  <a:lnTo>
                    <a:pt x="348" y="154"/>
                  </a:lnTo>
                  <a:lnTo>
                    <a:pt x="333" y="154"/>
                  </a:lnTo>
                  <a:lnTo>
                    <a:pt x="319" y="154"/>
                  </a:lnTo>
                  <a:lnTo>
                    <a:pt x="305" y="154"/>
                  </a:lnTo>
                  <a:lnTo>
                    <a:pt x="289" y="154"/>
                  </a:lnTo>
                  <a:lnTo>
                    <a:pt x="274" y="154"/>
                  </a:lnTo>
                  <a:lnTo>
                    <a:pt x="260" y="154"/>
                  </a:lnTo>
                  <a:lnTo>
                    <a:pt x="245" y="154"/>
                  </a:lnTo>
                  <a:lnTo>
                    <a:pt x="231" y="154"/>
                  </a:lnTo>
                  <a:lnTo>
                    <a:pt x="215" y="150"/>
                  </a:lnTo>
                  <a:lnTo>
                    <a:pt x="200" y="146"/>
                  </a:lnTo>
                  <a:lnTo>
                    <a:pt x="184" y="142"/>
                  </a:lnTo>
                  <a:lnTo>
                    <a:pt x="168" y="139"/>
                  </a:lnTo>
                  <a:lnTo>
                    <a:pt x="154" y="135"/>
                  </a:lnTo>
                  <a:lnTo>
                    <a:pt x="138" y="131"/>
                  </a:lnTo>
                  <a:lnTo>
                    <a:pt x="123" y="127"/>
                  </a:lnTo>
                  <a:lnTo>
                    <a:pt x="107" y="123"/>
                  </a:lnTo>
                  <a:lnTo>
                    <a:pt x="94" y="121"/>
                  </a:lnTo>
                  <a:lnTo>
                    <a:pt x="80" y="119"/>
                  </a:lnTo>
                  <a:lnTo>
                    <a:pt x="67" y="118"/>
                  </a:lnTo>
                  <a:lnTo>
                    <a:pt x="54" y="116"/>
                  </a:lnTo>
                  <a:lnTo>
                    <a:pt x="40" y="113"/>
                  </a:lnTo>
                  <a:lnTo>
                    <a:pt x="27" y="111"/>
                  </a:lnTo>
                  <a:lnTo>
                    <a:pt x="13" y="110"/>
                  </a:lnTo>
                  <a:lnTo>
                    <a:pt x="0" y="108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2"/>
            <p:cNvSpPr>
              <a:spLocks/>
            </p:cNvSpPr>
            <p:nvPr/>
          </p:nvSpPr>
          <p:spPr bwMode="auto">
            <a:xfrm>
              <a:off x="6413500" y="3183362"/>
              <a:ext cx="219075" cy="76200"/>
            </a:xfrm>
            <a:custGeom>
              <a:avLst/>
              <a:gdLst>
                <a:gd name="T0" fmla="*/ 13 w 416"/>
                <a:gd name="T1" fmla="*/ 94 h 143"/>
                <a:gd name="T2" fmla="*/ 36 w 416"/>
                <a:gd name="T3" fmla="*/ 83 h 143"/>
                <a:gd name="T4" fmla="*/ 59 w 416"/>
                <a:gd name="T5" fmla="*/ 71 h 143"/>
                <a:gd name="T6" fmla="*/ 84 w 416"/>
                <a:gd name="T7" fmla="*/ 58 h 143"/>
                <a:gd name="T8" fmla="*/ 107 w 416"/>
                <a:gd name="T9" fmla="*/ 46 h 143"/>
                <a:gd name="T10" fmla="*/ 133 w 416"/>
                <a:gd name="T11" fmla="*/ 34 h 143"/>
                <a:gd name="T12" fmla="*/ 158 w 416"/>
                <a:gd name="T13" fmla="*/ 20 h 143"/>
                <a:gd name="T14" fmla="*/ 182 w 416"/>
                <a:gd name="T15" fmla="*/ 7 h 143"/>
                <a:gd name="T16" fmla="*/ 209 w 416"/>
                <a:gd name="T17" fmla="*/ 1 h 143"/>
                <a:gd name="T18" fmla="*/ 237 w 416"/>
                <a:gd name="T19" fmla="*/ 3 h 143"/>
                <a:gd name="T20" fmla="*/ 266 w 416"/>
                <a:gd name="T21" fmla="*/ 4 h 143"/>
                <a:gd name="T22" fmla="*/ 294 w 416"/>
                <a:gd name="T23" fmla="*/ 5 h 143"/>
                <a:gd name="T24" fmla="*/ 314 w 416"/>
                <a:gd name="T25" fmla="*/ 10 h 143"/>
                <a:gd name="T26" fmla="*/ 324 w 416"/>
                <a:gd name="T27" fmla="*/ 19 h 143"/>
                <a:gd name="T28" fmla="*/ 335 w 416"/>
                <a:gd name="T29" fmla="*/ 29 h 143"/>
                <a:gd name="T30" fmla="*/ 345 w 416"/>
                <a:gd name="T31" fmla="*/ 38 h 143"/>
                <a:gd name="T32" fmla="*/ 359 w 416"/>
                <a:gd name="T33" fmla="*/ 47 h 143"/>
                <a:gd name="T34" fmla="*/ 375 w 416"/>
                <a:gd name="T35" fmla="*/ 56 h 143"/>
                <a:gd name="T36" fmla="*/ 392 w 416"/>
                <a:gd name="T37" fmla="*/ 64 h 143"/>
                <a:gd name="T38" fmla="*/ 409 w 416"/>
                <a:gd name="T39" fmla="*/ 72 h 143"/>
                <a:gd name="T40" fmla="*/ 412 w 416"/>
                <a:gd name="T41" fmla="*/ 81 h 143"/>
                <a:gd name="T42" fmla="*/ 401 w 416"/>
                <a:gd name="T43" fmla="*/ 88 h 143"/>
                <a:gd name="T44" fmla="*/ 391 w 416"/>
                <a:gd name="T45" fmla="*/ 97 h 143"/>
                <a:gd name="T46" fmla="*/ 380 w 416"/>
                <a:gd name="T47" fmla="*/ 105 h 143"/>
                <a:gd name="T48" fmla="*/ 367 w 416"/>
                <a:gd name="T49" fmla="*/ 114 h 143"/>
                <a:gd name="T50" fmla="*/ 355 w 416"/>
                <a:gd name="T51" fmla="*/ 122 h 143"/>
                <a:gd name="T52" fmla="*/ 342 w 416"/>
                <a:gd name="T53" fmla="*/ 130 h 143"/>
                <a:gd name="T54" fmla="*/ 328 w 416"/>
                <a:gd name="T55" fmla="*/ 139 h 143"/>
                <a:gd name="T56" fmla="*/ 308 w 416"/>
                <a:gd name="T57" fmla="*/ 143 h 143"/>
                <a:gd name="T58" fmla="*/ 281 w 416"/>
                <a:gd name="T59" fmla="*/ 143 h 143"/>
                <a:gd name="T60" fmla="*/ 255 w 416"/>
                <a:gd name="T61" fmla="*/ 143 h 143"/>
                <a:gd name="T62" fmla="*/ 227 w 416"/>
                <a:gd name="T63" fmla="*/ 143 h 143"/>
                <a:gd name="T64" fmla="*/ 199 w 416"/>
                <a:gd name="T65" fmla="*/ 139 h 143"/>
                <a:gd name="T66" fmla="*/ 171 w 416"/>
                <a:gd name="T67" fmla="*/ 132 h 143"/>
                <a:gd name="T68" fmla="*/ 143 w 416"/>
                <a:gd name="T69" fmla="*/ 125 h 143"/>
                <a:gd name="T70" fmla="*/ 114 w 416"/>
                <a:gd name="T71" fmla="*/ 117 h 143"/>
                <a:gd name="T72" fmla="*/ 87 w 416"/>
                <a:gd name="T73" fmla="*/ 113 h 143"/>
                <a:gd name="T74" fmla="*/ 63 w 416"/>
                <a:gd name="T75" fmla="*/ 108 h 143"/>
                <a:gd name="T76" fmla="*/ 38 w 416"/>
                <a:gd name="T77" fmla="*/ 105 h 143"/>
                <a:gd name="T78" fmla="*/ 13 w 416"/>
                <a:gd name="T79" fmla="*/ 102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16" h="143">
                  <a:moveTo>
                    <a:pt x="0" y="100"/>
                  </a:moveTo>
                  <a:lnTo>
                    <a:pt x="13" y="94"/>
                  </a:lnTo>
                  <a:lnTo>
                    <a:pt x="25" y="88"/>
                  </a:lnTo>
                  <a:lnTo>
                    <a:pt x="36" y="83"/>
                  </a:lnTo>
                  <a:lnTo>
                    <a:pt x="48" y="76"/>
                  </a:lnTo>
                  <a:lnTo>
                    <a:pt x="59" y="71"/>
                  </a:lnTo>
                  <a:lnTo>
                    <a:pt x="72" y="65"/>
                  </a:lnTo>
                  <a:lnTo>
                    <a:pt x="84" y="58"/>
                  </a:lnTo>
                  <a:lnTo>
                    <a:pt x="95" y="53"/>
                  </a:lnTo>
                  <a:lnTo>
                    <a:pt x="107" y="46"/>
                  </a:lnTo>
                  <a:lnTo>
                    <a:pt x="120" y="39"/>
                  </a:lnTo>
                  <a:lnTo>
                    <a:pt x="133" y="34"/>
                  </a:lnTo>
                  <a:lnTo>
                    <a:pt x="145" y="27"/>
                  </a:lnTo>
                  <a:lnTo>
                    <a:pt x="158" y="20"/>
                  </a:lnTo>
                  <a:lnTo>
                    <a:pt x="170" y="14"/>
                  </a:lnTo>
                  <a:lnTo>
                    <a:pt x="182" y="7"/>
                  </a:lnTo>
                  <a:lnTo>
                    <a:pt x="194" y="0"/>
                  </a:lnTo>
                  <a:lnTo>
                    <a:pt x="209" y="1"/>
                  </a:lnTo>
                  <a:lnTo>
                    <a:pt x="223" y="1"/>
                  </a:lnTo>
                  <a:lnTo>
                    <a:pt x="237" y="3"/>
                  </a:lnTo>
                  <a:lnTo>
                    <a:pt x="251" y="3"/>
                  </a:lnTo>
                  <a:lnTo>
                    <a:pt x="266" y="4"/>
                  </a:lnTo>
                  <a:lnTo>
                    <a:pt x="279" y="5"/>
                  </a:lnTo>
                  <a:lnTo>
                    <a:pt x="294" y="5"/>
                  </a:lnTo>
                  <a:lnTo>
                    <a:pt x="308" y="6"/>
                  </a:lnTo>
                  <a:lnTo>
                    <a:pt x="314" y="10"/>
                  </a:lnTo>
                  <a:lnTo>
                    <a:pt x="318" y="15"/>
                  </a:lnTo>
                  <a:lnTo>
                    <a:pt x="324" y="19"/>
                  </a:lnTo>
                  <a:lnTo>
                    <a:pt x="329" y="25"/>
                  </a:lnTo>
                  <a:lnTo>
                    <a:pt x="335" y="29"/>
                  </a:lnTo>
                  <a:lnTo>
                    <a:pt x="340" y="34"/>
                  </a:lnTo>
                  <a:lnTo>
                    <a:pt x="345" y="38"/>
                  </a:lnTo>
                  <a:lnTo>
                    <a:pt x="351" y="44"/>
                  </a:lnTo>
                  <a:lnTo>
                    <a:pt x="359" y="47"/>
                  </a:lnTo>
                  <a:lnTo>
                    <a:pt x="367" y="52"/>
                  </a:lnTo>
                  <a:lnTo>
                    <a:pt x="375" y="56"/>
                  </a:lnTo>
                  <a:lnTo>
                    <a:pt x="384" y="59"/>
                  </a:lnTo>
                  <a:lnTo>
                    <a:pt x="392" y="64"/>
                  </a:lnTo>
                  <a:lnTo>
                    <a:pt x="401" y="68"/>
                  </a:lnTo>
                  <a:lnTo>
                    <a:pt x="409" y="72"/>
                  </a:lnTo>
                  <a:lnTo>
                    <a:pt x="416" y="76"/>
                  </a:lnTo>
                  <a:lnTo>
                    <a:pt x="412" y="81"/>
                  </a:lnTo>
                  <a:lnTo>
                    <a:pt x="406" y="85"/>
                  </a:lnTo>
                  <a:lnTo>
                    <a:pt x="401" y="88"/>
                  </a:lnTo>
                  <a:lnTo>
                    <a:pt x="395" y="93"/>
                  </a:lnTo>
                  <a:lnTo>
                    <a:pt x="391" y="97"/>
                  </a:lnTo>
                  <a:lnTo>
                    <a:pt x="385" y="101"/>
                  </a:lnTo>
                  <a:lnTo>
                    <a:pt x="380" y="105"/>
                  </a:lnTo>
                  <a:lnTo>
                    <a:pt x="374" y="110"/>
                  </a:lnTo>
                  <a:lnTo>
                    <a:pt x="367" y="114"/>
                  </a:lnTo>
                  <a:lnTo>
                    <a:pt x="362" y="117"/>
                  </a:lnTo>
                  <a:lnTo>
                    <a:pt x="355" y="122"/>
                  </a:lnTo>
                  <a:lnTo>
                    <a:pt x="348" y="126"/>
                  </a:lnTo>
                  <a:lnTo>
                    <a:pt x="342" y="130"/>
                  </a:lnTo>
                  <a:lnTo>
                    <a:pt x="335" y="134"/>
                  </a:lnTo>
                  <a:lnTo>
                    <a:pt x="328" y="139"/>
                  </a:lnTo>
                  <a:lnTo>
                    <a:pt x="323" y="143"/>
                  </a:lnTo>
                  <a:lnTo>
                    <a:pt x="308" y="143"/>
                  </a:lnTo>
                  <a:lnTo>
                    <a:pt x="295" y="143"/>
                  </a:lnTo>
                  <a:lnTo>
                    <a:pt x="281" y="143"/>
                  </a:lnTo>
                  <a:lnTo>
                    <a:pt x="268" y="143"/>
                  </a:lnTo>
                  <a:lnTo>
                    <a:pt x="255" y="143"/>
                  </a:lnTo>
                  <a:lnTo>
                    <a:pt x="241" y="143"/>
                  </a:lnTo>
                  <a:lnTo>
                    <a:pt x="227" y="143"/>
                  </a:lnTo>
                  <a:lnTo>
                    <a:pt x="213" y="143"/>
                  </a:lnTo>
                  <a:lnTo>
                    <a:pt x="199" y="139"/>
                  </a:lnTo>
                  <a:lnTo>
                    <a:pt x="185" y="135"/>
                  </a:lnTo>
                  <a:lnTo>
                    <a:pt x="171" y="132"/>
                  </a:lnTo>
                  <a:lnTo>
                    <a:pt x="156" y="128"/>
                  </a:lnTo>
                  <a:lnTo>
                    <a:pt x="143" y="125"/>
                  </a:lnTo>
                  <a:lnTo>
                    <a:pt x="129" y="121"/>
                  </a:lnTo>
                  <a:lnTo>
                    <a:pt x="114" y="117"/>
                  </a:lnTo>
                  <a:lnTo>
                    <a:pt x="100" y="114"/>
                  </a:lnTo>
                  <a:lnTo>
                    <a:pt x="87" y="113"/>
                  </a:lnTo>
                  <a:lnTo>
                    <a:pt x="75" y="111"/>
                  </a:lnTo>
                  <a:lnTo>
                    <a:pt x="63" y="108"/>
                  </a:lnTo>
                  <a:lnTo>
                    <a:pt x="51" y="107"/>
                  </a:lnTo>
                  <a:lnTo>
                    <a:pt x="38" y="105"/>
                  </a:lnTo>
                  <a:lnTo>
                    <a:pt x="26" y="104"/>
                  </a:lnTo>
                  <a:lnTo>
                    <a:pt x="13" y="102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3"/>
            <p:cNvSpPr>
              <a:spLocks/>
            </p:cNvSpPr>
            <p:nvPr/>
          </p:nvSpPr>
          <p:spPr bwMode="auto">
            <a:xfrm>
              <a:off x="6426200" y="3186537"/>
              <a:ext cx="201612" cy="69850"/>
            </a:xfrm>
            <a:custGeom>
              <a:avLst/>
              <a:gdLst>
                <a:gd name="T0" fmla="*/ 11 w 381"/>
                <a:gd name="T1" fmla="*/ 86 h 130"/>
                <a:gd name="T2" fmla="*/ 32 w 381"/>
                <a:gd name="T3" fmla="*/ 75 h 130"/>
                <a:gd name="T4" fmla="*/ 54 w 381"/>
                <a:gd name="T5" fmla="*/ 65 h 130"/>
                <a:gd name="T6" fmla="*/ 76 w 381"/>
                <a:gd name="T7" fmla="*/ 53 h 130"/>
                <a:gd name="T8" fmla="*/ 98 w 381"/>
                <a:gd name="T9" fmla="*/ 42 h 130"/>
                <a:gd name="T10" fmla="*/ 120 w 381"/>
                <a:gd name="T11" fmla="*/ 30 h 130"/>
                <a:gd name="T12" fmla="*/ 144 w 381"/>
                <a:gd name="T13" fmla="*/ 18 h 130"/>
                <a:gd name="T14" fmla="*/ 166 w 381"/>
                <a:gd name="T15" fmla="*/ 7 h 130"/>
                <a:gd name="T16" fmla="*/ 190 w 381"/>
                <a:gd name="T17" fmla="*/ 1 h 130"/>
                <a:gd name="T18" fmla="*/ 216 w 381"/>
                <a:gd name="T19" fmla="*/ 2 h 130"/>
                <a:gd name="T20" fmla="*/ 242 w 381"/>
                <a:gd name="T21" fmla="*/ 3 h 130"/>
                <a:gd name="T22" fmla="*/ 269 w 381"/>
                <a:gd name="T23" fmla="*/ 4 h 130"/>
                <a:gd name="T24" fmla="*/ 286 w 381"/>
                <a:gd name="T25" fmla="*/ 9 h 130"/>
                <a:gd name="T26" fmla="*/ 295 w 381"/>
                <a:gd name="T27" fmla="*/ 18 h 130"/>
                <a:gd name="T28" fmla="*/ 305 w 381"/>
                <a:gd name="T29" fmla="*/ 27 h 130"/>
                <a:gd name="T30" fmla="*/ 315 w 381"/>
                <a:gd name="T31" fmla="*/ 34 h 130"/>
                <a:gd name="T32" fmla="*/ 328 w 381"/>
                <a:gd name="T33" fmla="*/ 43 h 130"/>
                <a:gd name="T34" fmla="*/ 343 w 381"/>
                <a:gd name="T35" fmla="*/ 50 h 130"/>
                <a:gd name="T36" fmla="*/ 358 w 381"/>
                <a:gd name="T37" fmla="*/ 58 h 130"/>
                <a:gd name="T38" fmla="*/ 373 w 381"/>
                <a:gd name="T39" fmla="*/ 66 h 130"/>
                <a:gd name="T40" fmla="*/ 376 w 381"/>
                <a:gd name="T41" fmla="*/ 73 h 130"/>
                <a:gd name="T42" fmla="*/ 367 w 381"/>
                <a:gd name="T43" fmla="*/ 81 h 130"/>
                <a:gd name="T44" fmla="*/ 357 w 381"/>
                <a:gd name="T45" fmla="*/ 88 h 130"/>
                <a:gd name="T46" fmla="*/ 347 w 381"/>
                <a:gd name="T47" fmla="*/ 96 h 130"/>
                <a:gd name="T48" fmla="*/ 335 w 381"/>
                <a:gd name="T49" fmla="*/ 104 h 130"/>
                <a:gd name="T50" fmla="*/ 324 w 381"/>
                <a:gd name="T51" fmla="*/ 111 h 130"/>
                <a:gd name="T52" fmla="*/ 312 w 381"/>
                <a:gd name="T53" fmla="*/ 119 h 130"/>
                <a:gd name="T54" fmla="*/ 300 w 381"/>
                <a:gd name="T55" fmla="*/ 126 h 130"/>
                <a:gd name="T56" fmla="*/ 282 w 381"/>
                <a:gd name="T57" fmla="*/ 130 h 130"/>
                <a:gd name="T58" fmla="*/ 257 w 381"/>
                <a:gd name="T59" fmla="*/ 130 h 130"/>
                <a:gd name="T60" fmla="*/ 232 w 381"/>
                <a:gd name="T61" fmla="*/ 130 h 130"/>
                <a:gd name="T62" fmla="*/ 207 w 381"/>
                <a:gd name="T63" fmla="*/ 130 h 130"/>
                <a:gd name="T64" fmla="*/ 182 w 381"/>
                <a:gd name="T65" fmla="*/ 127 h 130"/>
                <a:gd name="T66" fmla="*/ 156 w 381"/>
                <a:gd name="T67" fmla="*/ 120 h 130"/>
                <a:gd name="T68" fmla="*/ 130 w 381"/>
                <a:gd name="T69" fmla="*/ 114 h 130"/>
                <a:gd name="T70" fmla="*/ 104 w 381"/>
                <a:gd name="T71" fmla="*/ 107 h 130"/>
                <a:gd name="T72" fmla="*/ 79 w 381"/>
                <a:gd name="T73" fmla="*/ 102 h 130"/>
                <a:gd name="T74" fmla="*/ 57 w 381"/>
                <a:gd name="T75" fmla="*/ 99 h 130"/>
                <a:gd name="T76" fmla="*/ 34 w 381"/>
                <a:gd name="T77" fmla="*/ 96 h 130"/>
                <a:gd name="T78" fmla="*/ 11 w 381"/>
                <a:gd name="T79" fmla="*/ 92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81" h="130">
                  <a:moveTo>
                    <a:pt x="0" y="91"/>
                  </a:moveTo>
                  <a:lnTo>
                    <a:pt x="11" y="86"/>
                  </a:lnTo>
                  <a:lnTo>
                    <a:pt x="21" y="80"/>
                  </a:lnTo>
                  <a:lnTo>
                    <a:pt x="32" y="75"/>
                  </a:lnTo>
                  <a:lnTo>
                    <a:pt x="43" y="69"/>
                  </a:lnTo>
                  <a:lnTo>
                    <a:pt x="54" y="65"/>
                  </a:lnTo>
                  <a:lnTo>
                    <a:pt x="64" y="59"/>
                  </a:lnTo>
                  <a:lnTo>
                    <a:pt x="76" y="53"/>
                  </a:lnTo>
                  <a:lnTo>
                    <a:pt x="87" y="48"/>
                  </a:lnTo>
                  <a:lnTo>
                    <a:pt x="98" y="42"/>
                  </a:lnTo>
                  <a:lnTo>
                    <a:pt x="109" y="36"/>
                  </a:lnTo>
                  <a:lnTo>
                    <a:pt x="120" y="30"/>
                  </a:lnTo>
                  <a:lnTo>
                    <a:pt x="131" y="24"/>
                  </a:lnTo>
                  <a:lnTo>
                    <a:pt x="144" y="18"/>
                  </a:lnTo>
                  <a:lnTo>
                    <a:pt x="155" y="12"/>
                  </a:lnTo>
                  <a:lnTo>
                    <a:pt x="166" y="7"/>
                  </a:lnTo>
                  <a:lnTo>
                    <a:pt x="177" y="0"/>
                  </a:lnTo>
                  <a:lnTo>
                    <a:pt x="190" y="1"/>
                  </a:lnTo>
                  <a:lnTo>
                    <a:pt x="203" y="1"/>
                  </a:lnTo>
                  <a:lnTo>
                    <a:pt x="216" y="2"/>
                  </a:lnTo>
                  <a:lnTo>
                    <a:pt x="230" y="2"/>
                  </a:lnTo>
                  <a:lnTo>
                    <a:pt x="242" y="3"/>
                  </a:lnTo>
                  <a:lnTo>
                    <a:pt x="255" y="3"/>
                  </a:lnTo>
                  <a:lnTo>
                    <a:pt x="269" y="4"/>
                  </a:lnTo>
                  <a:lnTo>
                    <a:pt x="281" y="4"/>
                  </a:lnTo>
                  <a:lnTo>
                    <a:pt x="286" y="9"/>
                  </a:lnTo>
                  <a:lnTo>
                    <a:pt x="291" y="13"/>
                  </a:lnTo>
                  <a:lnTo>
                    <a:pt x="295" y="18"/>
                  </a:lnTo>
                  <a:lnTo>
                    <a:pt x="301" y="22"/>
                  </a:lnTo>
                  <a:lnTo>
                    <a:pt x="305" y="27"/>
                  </a:lnTo>
                  <a:lnTo>
                    <a:pt x="311" y="30"/>
                  </a:lnTo>
                  <a:lnTo>
                    <a:pt x="315" y="34"/>
                  </a:lnTo>
                  <a:lnTo>
                    <a:pt x="320" y="39"/>
                  </a:lnTo>
                  <a:lnTo>
                    <a:pt x="328" y="43"/>
                  </a:lnTo>
                  <a:lnTo>
                    <a:pt x="335" y="47"/>
                  </a:lnTo>
                  <a:lnTo>
                    <a:pt x="343" y="50"/>
                  </a:lnTo>
                  <a:lnTo>
                    <a:pt x="350" y="54"/>
                  </a:lnTo>
                  <a:lnTo>
                    <a:pt x="358" y="58"/>
                  </a:lnTo>
                  <a:lnTo>
                    <a:pt x="366" y="62"/>
                  </a:lnTo>
                  <a:lnTo>
                    <a:pt x="373" y="66"/>
                  </a:lnTo>
                  <a:lnTo>
                    <a:pt x="381" y="69"/>
                  </a:lnTo>
                  <a:lnTo>
                    <a:pt x="376" y="73"/>
                  </a:lnTo>
                  <a:lnTo>
                    <a:pt x="371" y="77"/>
                  </a:lnTo>
                  <a:lnTo>
                    <a:pt x="367" y="81"/>
                  </a:lnTo>
                  <a:lnTo>
                    <a:pt x="361" y="85"/>
                  </a:lnTo>
                  <a:lnTo>
                    <a:pt x="357" y="88"/>
                  </a:lnTo>
                  <a:lnTo>
                    <a:pt x="351" y="92"/>
                  </a:lnTo>
                  <a:lnTo>
                    <a:pt x="347" y="96"/>
                  </a:lnTo>
                  <a:lnTo>
                    <a:pt x="342" y="100"/>
                  </a:lnTo>
                  <a:lnTo>
                    <a:pt x="335" y="104"/>
                  </a:lnTo>
                  <a:lnTo>
                    <a:pt x="330" y="107"/>
                  </a:lnTo>
                  <a:lnTo>
                    <a:pt x="324" y="111"/>
                  </a:lnTo>
                  <a:lnTo>
                    <a:pt x="318" y="115"/>
                  </a:lnTo>
                  <a:lnTo>
                    <a:pt x="312" y="119"/>
                  </a:lnTo>
                  <a:lnTo>
                    <a:pt x="306" y="122"/>
                  </a:lnTo>
                  <a:lnTo>
                    <a:pt x="300" y="126"/>
                  </a:lnTo>
                  <a:lnTo>
                    <a:pt x="294" y="130"/>
                  </a:lnTo>
                  <a:lnTo>
                    <a:pt x="282" y="130"/>
                  </a:lnTo>
                  <a:lnTo>
                    <a:pt x="270" y="130"/>
                  </a:lnTo>
                  <a:lnTo>
                    <a:pt x="257" y="130"/>
                  </a:lnTo>
                  <a:lnTo>
                    <a:pt x="244" y="130"/>
                  </a:lnTo>
                  <a:lnTo>
                    <a:pt x="232" y="130"/>
                  </a:lnTo>
                  <a:lnTo>
                    <a:pt x="219" y="130"/>
                  </a:lnTo>
                  <a:lnTo>
                    <a:pt x="207" y="130"/>
                  </a:lnTo>
                  <a:lnTo>
                    <a:pt x="195" y="130"/>
                  </a:lnTo>
                  <a:lnTo>
                    <a:pt x="182" y="127"/>
                  </a:lnTo>
                  <a:lnTo>
                    <a:pt x="168" y="124"/>
                  </a:lnTo>
                  <a:lnTo>
                    <a:pt x="156" y="120"/>
                  </a:lnTo>
                  <a:lnTo>
                    <a:pt x="143" y="117"/>
                  </a:lnTo>
                  <a:lnTo>
                    <a:pt x="130" y="114"/>
                  </a:lnTo>
                  <a:lnTo>
                    <a:pt x="117" y="110"/>
                  </a:lnTo>
                  <a:lnTo>
                    <a:pt x="104" y="107"/>
                  </a:lnTo>
                  <a:lnTo>
                    <a:pt x="91" y="104"/>
                  </a:lnTo>
                  <a:lnTo>
                    <a:pt x="79" y="102"/>
                  </a:lnTo>
                  <a:lnTo>
                    <a:pt x="68" y="101"/>
                  </a:lnTo>
                  <a:lnTo>
                    <a:pt x="57" y="99"/>
                  </a:lnTo>
                  <a:lnTo>
                    <a:pt x="46" y="98"/>
                  </a:lnTo>
                  <a:lnTo>
                    <a:pt x="34" y="96"/>
                  </a:lnTo>
                  <a:lnTo>
                    <a:pt x="22" y="95"/>
                  </a:lnTo>
                  <a:lnTo>
                    <a:pt x="11" y="92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4"/>
            <p:cNvSpPr>
              <a:spLocks/>
            </p:cNvSpPr>
            <p:nvPr/>
          </p:nvSpPr>
          <p:spPr bwMode="auto">
            <a:xfrm>
              <a:off x="6437313" y="3189712"/>
              <a:ext cx="184150" cy="63500"/>
            </a:xfrm>
            <a:custGeom>
              <a:avLst/>
              <a:gdLst>
                <a:gd name="T0" fmla="*/ 10 w 346"/>
                <a:gd name="T1" fmla="*/ 78 h 119"/>
                <a:gd name="T2" fmla="*/ 29 w 346"/>
                <a:gd name="T3" fmla="*/ 68 h 119"/>
                <a:gd name="T4" fmla="*/ 49 w 346"/>
                <a:gd name="T5" fmla="*/ 58 h 119"/>
                <a:gd name="T6" fmla="*/ 68 w 346"/>
                <a:gd name="T7" fmla="*/ 48 h 119"/>
                <a:gd name="T8" fmla="*/ 89 w 346"/>
                <a:gd name="T9" fmla="*/ 38 h 119"/>
                <a:gd name="T10" fmla="*/ 109 w 346"/>
                <a:gd name="T11" fmla="*/ 27 h 119"/>
                <a:gd name="T12" fmla="*/ 130 w 346"/>
                <a:gd name="T13" fmla="*/ 17 h 119"/>
                <a:gd name="T14" fmla="*/ 151 w 346"/>
                <a:gd name="T15" fmla="*/ 6 h 119"/>
                <a:gd name="T16" fmla="*/ 173 w 346"/>
                <a:gd name="T17" fmla="*/ 2 h 119"/>
                <a:gd name="T18" fmla="*/ 196 w 346"/>
                <a:gd name="T19" fmla="*/ 3 h 119"/>
                <a:gd name="T20" fmla="*/ 220 w 346"/>
                <a:gd name="T21" fmla="*/ 3 h 119"/>
                <a:gd name="T22" fmla="*/ 243 w 346"/>
                <a:gd name="T23" fmla="*/ 4 h 119"/>
                <a:gd name="T24" fmla="*/ 260 w 346"/>
                <a:gd name="T25" fmla="*/ 8 h 119"/>
                <a:gd name="T26" fmla="*/ 269 w 346"/>
                <a:gd name="T27" fmla="*/ 16 h 119"/>
                <a:gd name="T28" fmla="*/ 278 w 346"/>
                <a:gd name="T29" fmla="*/ 24 h 119"/>
                <a:gd name="T30" fmla="*/ 287 w 346"/>
                <a:gd name="T31" fmla="*/ 32 h 119"/>
                <a:gd name="T32" fmla="*/ 298 w 346"/>
                <a:gd name="T33" fmla="*/ 39 h 119"/>
                <a:gd name="T34" fmla="*/ 311 w 346"/>
                <a:gd name="T35" fmla="*/ 46 h 119"/>
                <a:gd name="T36" fmla="*/ 325 w 346"/>
                <a:gd name="T37" fmla="*/ 53 h 119"/>
                <a:gd name="T38" fmla="*/ 339 w 346"/>
                <a:gd name="T39" fmla="*/ 61 h 119"/>
                <a:gd name="T40" fmla="*/ 341 w 346"/>
                <a:gd name="T41" fmla="*/ 67 h 119"/>
                <a:gd name="T42" fmla="*/ 333 w 346"/>
                <a:gd name="T43" fmla="*/ 74 h 119"/>
                <a:gd name="T44" fmla="*/ 324 w 346"/>
                <a:gd name="T45" fmla="*/ 81 h 119"/>
                <a:gd name="T46" fmla="*/ 315 w 346"/>
                <a:gd name="T47" fmla="*/ 87 h 119"/>
                <a:gd name="T48" fmla="*/ 305 w 346"/>
                <a:gd name="T49" fmla="*/ 94 h 119"/>
                <a:gd name="T50" fmla="*/ 295 w 346"/>
                <a:gd name="T51" fmla="*/ 102 h 119"/>
                <a:gd name="T52" fmla="*/ 283 w 346"/>
                <a:gd name="T53" fmla="*/ 109 h 119"/>
                <a:gd name="T54" fmla="*/ 272 w 346"/>
                <a:gd name="T55" fmla="*/ 115 h 119"/>
                <a:gd name="T56" fmla="*/ 256 w 346"/>
                <a:gd name="T57" fmla="*/ 119 h 119"/>
                <a:gd name="T58" fmla="*/ 233 w 346"/>
                <a:gd name="T59" fmla="*/ 119 h 119"/>
                <a:gd name="T60" fmla="*/ 211 w 346"/>
                <a:gd name="T61" fmla="*/ 119 h 119"/>
                <a:gd name="T62" fmla="*/ 188 w 346"/>
                <a:gd name="T63" fmla="*/ 119 h 119"/>
                <a:gd name="T64" fmla="*/ 165 w 346"/>
                <a:gd name="T65" fmla="*/ 115 h 119"/>
                <a:gd name="T66" fmla="*/ 142 w 346"/>
                <a:gd name="T67" fmla="*/ 110 h 119"/>
                <a:gd name="T68" fmla="*/ 117 w 346"/>
                <a:gd name="T69" fmla="*/ 104 h 119"/>
                <a:gd name="T70" fmla="*/ 94 w 346"/>
                <a:gd name="T71" fmla="*/ 97 h 119"/>
                <a:gd name="T72" fmla="*/ 73 w 346"/>
                <a:gd name="T73" fmla="*/ 94 h 119"/>
                <a:gd name="T74" fmla="*/ 52 w 346"/>
                <a:gd name="T75" fmla="*/ 91 h 119"/>
                <a:gd name="T76" fmla="*/ 31 w 346"/>
                <a:gd name="T77" fmla="*/ 87 h 119"/>
                <a:gd name="T78" fmla="*/ 10 w 346"/>
                <a:gd name="T79" fmla="*/ 85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346" h="119">
                  <a:moveTo>
                    <a:pt x="0" y="83"/>
                  </a:moveTo>
                  <a:lnTo>
                    <a:pt x="10" y="78"/>
                  </a:lnTo>
                  <a:lnTo>
                    <a:pt x="19" y="73"/>
                  </a:lnTo>
                  <a:lnTo>
                    <a:pt x="29" y="68"/>
                  </a:lnTo>
                  <a:lnTo>
                    <a:pt x="39" y="64"/>
                  </a:lnTo>
                  <a:lnTo>
                    <a:pt x="49" y="58"/>
                  </a:lnTo>
                  <a:lnTo>
                    <a:pt x="59" y="54"/>
                  </a:lnTo>
                  <a:lnTo>
                    <a:pt x="68" y="48"/>
                  </a:lnTo>
                  <a:lnTo>
                    <a:pt x="78" y="44"/>
                  </a:lnTo>
                  <a:lnTo>
                    <a:pt x="89" y="38"/>
                  </a:lnTo>
                  <a:lnTo>
                    <a:pt x="99" y="33"/>
                  </a:lnTo>
                  <a:lnTo>
                    <a:pt x="109" y="27"/>
                  </a:lnTo>
                  <a:lnTo>
                    <a:pt x="120" y="23"/>
                  </a:lnTo>
                  <a:lnTo>
                    <a:pt x="130" y="17"/>
                  </a:lnTo>
                  <a:lnTo>
                    <a:pt x="141" y="12"/>
                  </a:lnTo>
                  <a:lnTo>
                    <a:pt x="151" y="6"/>
                  </a:lnTo>
                  <a:lnTo>
                    <a:pt x="161" y="0"/>
                  </a:lnTo>
                  <a:lnTo>
                    <a:pt x="173" y="2"/>
                  </a:lnTo>
                  <a:lnTo>
                    <a:pt x="184" y="2"/>
                  </a:lnTo>
                  <a:lnTo>
                    <a:pt x="196" y="3"/>
                  </a:lnTo>
                  <a:lnTo>
                    <a:pt x="209" y="3"/>
                  </a:lnTo>
                  <a:lnTo>
                    <a:pt x="220" y="3"/>
                  </a:lnTo>
                  <a:lnTo>
                    <a:pt x="232" y="4"/>
                  </a:lnTo>
                  <a:lnTo>
                    <a:pt x="243" y="4"/>
                  </a:lnTo>
                  <a:lnTo>
                    <a:pt x="256" y="5"/>
                  </a:lnTo>
                  <a:lnTo>
                    <a:pt x="260" y="8"/>
                  </a:lnTo>
                  <a:lnTo>
                    <a:pt x="264" y="13"/>
                  </a:lnTo>
                  <a:lnTo>
                    <a:pt x="269" y="16"/>
                  </a:lnTo>
                  <a:lnTo>
                    <a:pt x="273" y="21"/>
                  </a:lnTo>
                  <a:lnTo>
                    <a:pt x="278" y="24"/>
                  </a:lnTo>
                  <a:lnTo>
                    <a:pt x="282" y="28"/>
                  </a:lnTo>
                  <a:lnTo>
                    <a:pt x="287" y="32"/>
                  </a:lnTo>
                  <a:lnTo>
                    <a:pt x="291" y="36"/>
                  </a:lnTo>
                  <a:lnTo>
                    <a:pt x="298" y="39"/>
                  </a:lnTo>
                  <a:lnTo>
                    <a:pt x="305" y="43"/>
                  </a:lnTo>
                  <a:lnTo>
                    <a:pt x="311" y="46"/>
                  </a:lnTo>
                  <a:lnTo>
                    <a:pt x="318" y="49"/>
                  </a:lnTo>
                  <a:lnTo>
                    <a:pt x="325" y="53"/>
                  </a:lnTo>
                  <a:lnTo>
                    <a:pt x="331" y="56"/>
                  </a:lnTo>
                  <a:lnTo>
                    <a:pt x="339" y="61"/>
                  </a:lnTo>
                  <a:lnTo>
                    <a:pt x="346" y="64"/>
                  </a:lnTo>
                  <a:lnTo>
                    <a:pt x="341" y="67"/>
                  </a:lnTo>
                  <a:lnTo>
                    <a:pt x="337" y="71"/>
                  </a:lnTo>
                  <a:lnTo>
                    <a:pt x="333" y="74"/>
                  </a:lnTo>
                  <a:lnTo>
                    <a:pt x="328" y="77"/>
                  </a:lnTo>
                  <a:lnTo>
                    <a:pt x="324" y="81"/>
                  </a:lnTo>
                  <a:lnTo>
                    <a:pt x="319" y="84"/>
                  </a:lnTo>
                  <a:lnTo>
                    <a:pt x="315" y="87"/>
                  </a:lnTo>
                  <a:lnTo>
                    <a:pt x="310" y="91"/>
                  </a:lnTo>
                  <a:lnTo>
                    <a:pt x="305" y="94"/>
                  </a:lnTo>
                  <a:lnTo>
                    <a:pt x="299" y="97"/>
                  </a:lnTo>
                  <a:lnTo>
                    <a:pt x="295" y="102"/>
                  </a:lnTo>
                  <a:lnTo>
                    <a:pt x="289" y="105"/>
                  </a:lnTo>
                  <a:lnTo>
                    <a:pt x="283" y="109"/>
                  </a:lnTo>
                  <a:lnTo>
                    <a:pt x="278" y="112"/>
                  </a:lnTo>
                  <a:lnTo>
                    <a:pt x="272" y="115"/>
                  </a:lnTo>
                  <a:lnTo>
                    <a:pt x="267" y="119"/>
                  </a:lnTo>
                  <a:lnTo>
                    <a:pt x="256" y="119"/>
                  </a:lnTo>
                  <a:lnTo>
                    <a:pt x="244" y="119"/>
                  </a:lnTo>
                  <a:lnTo>
                    <a:pt x="233" y="119"/>
                  </a:lnTo>
                  <a:lnTo>
                    <a:pt x="222" y="119"/>
                  </a:lnTo>
                  <a:lnTo>
                    <a:pt x="211" y="119"/>
                  </a:lnTo>
                  <a:lnTo>
                    <a:pt x="200" y="119"/>
                  </a:lnTo>
                  <a:lnTo>
                    <a:pt x="188" y="119"/>
                  </a:lnTo>
                  <a:lnTo>
                    <a:pt x="176" y="119"/>
                  </a:lnTo>
                  <a:lnTo>
                    <a:pt x="165" y="115"/>
                  </a:lnTo>
                  <a:lnTo>
                    <a:pt x="153" y="113"/>
                  </a:lnTo>
                  <a:lnTo>
                    <a:pt x="142" y="110"/>
                  </a:lnTo>
                  <a:lnTo>
                    <a:pt x="130" y="106"/>
                  </a:lnTo>
                  <a:lnTo>
                    <a:pt x="117" y="104"/>
                  </a:lnTo>
                  <a:lnTo>
                    <a:pt x="106" y="101"/>
                  </a:lnTo>
                  <a:lnTo>
                    <a:pt x="94" y="97"/>
                  </a:lnTo>
                  <a:lnTo>
                    <a:pt x="83" y="95"/>
                  </a:lnTo>
                  <a:lnTo>
                    <a:pt x="73" y="94"/>
                  </a:lnTo>
                  <a:lnTo>
                    <a:pt x="62" y="92"/>
                  </a:lnTo>
                  <a:lnTo>
                    <a:pt x="52" y="91"/>
                  </a:lnTo>
                  <a:lnTo>
                    <a:pt x="41" y="90"/>
                  </a:lnTo>
                  <a:lnTo>
                    <a:pt x="31" y="87"/>
                  </a:lnTo>
                  <a:lnTo>
                    <a:pt x="20" y="86"/>
                  </a:lnTo>
                  <a:lnTo>
                    <a:pt x="10" y="85"/>
                  </a:lnTo>
                  <a:lnTo>
                    <a:pt x="0" y="83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5"/>
            <p:cNvSpPr>
              <a:spLocks/>
            </p:cNvSpPr>
            <p:nvPr/>
          </p:nvSpPr>
          <p:spPr bwMode="auto">
            <a:xfrm>
              <a:off x="6450013" y="3192887"/>
              <a:ext cx="165100" cy="55562"/>
            </a:xfrm>
            <a:custGeom>
              <a:avLst/>
              <a:gdLst>
                <a:gd name="T0" fmla="*/ 0 w 310"/>
                <a:gd name="T1" fmla="*/ 75 h 106"/>
                <a:gd name="T2" fmla="*/ 70 w 310"/>
                <a:gd name="T3" fmla="*/ 39 h 106"/>
                <a:gd name="T4" fmla="*/ 143 w 310"/>
                <a:gd name="T5" fmla="*/ 0 h 106"/>
                <a:gd name="T6" fmla="*/ 228 w 310"/>
                <a:gd name="T7" fmla="*/ 3 h 106"/>
                <a:gd name="T8" fmla="*/ 261 w 310"/>
                <a:gd name="T9" fmla="*/ 32 h 106"/>
                <a:gd name="T10" fmla="*/ 310 w 310"/>
                <a:gd name="T11" fmla="*/ 57 h 106"/>
                <a:gd name="T12" fmla="*/ 278 w 310"/>
                <a:gd name="T13" fmla="*/ 81 h 106"/>
                <a:gd name="T14" fmla="*/ 239 w 310"/>
                <a:gd name="T15" fmla="*/ 106 h 106"/>
                <a:gd name="T16" fmla="*/ 158 w 310"/>
                <a:gd name="T17" fmla="*/ 106 h 106"/>
                <a:gd name="T18" fmla="*/ 73 w 310"/>
                <a:gd name="T19" fmla="*/ 85 h 106"/>
                <a:gd name="T20" fmla="*/ 0 w 310"/>
                <a:gd name="T21" fmla="*/ 75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10" h="106">
                  <a:moveTo>
                    <a:pt x="0" y="75"/>
                  </a:moveTo>
                  <a:lnTo>
                    <a:pt x="70" y="39"/>
                  </a:lnTo>
                  <a:lnTo>
                    <a:pt x="143" y="0"/>
                  </a:lnTo>
                  <a:lnTo>
                    <a:pt x="228" y="3"/>
                  </a:lnTo>
                  <a:lnTo>
                    <a:pt x="261" y="32"/>
                  </a:lnTo>
                  <a:lnTo>
                    <a:pt x="310" y="57"/>
                  </a:lnTo>
                  <a:lnTo>
                    <a:pt x="278" y="81"/>
                  </a:lnTo>
                  <a:lnTo>
                    <a:pt x="239" y="106"/>
                  </a:lnTo>
                  <a:lnTo>
                    <a:pt x="158" y="106"/>
                  </a:lnTo>
                  <a:lnTo>
                    <a:pt x="73" y="85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6"/>
            <p:cNvSpPr>
              <a:spLocks/>
            </p:cNvSpPr>
            <p:nvPr/>
          </p:nvSpPr>
          <p:spPr bwMode="auto">
            <a:xfrm>
              <a:off x="6350000" y="3304012"/>
              <a:ext cx="331787" cy="225425"/>
            </a:xfrm>
            <a:custGeom>
              <a:avLst/>
              <a:gdLst>
                <a:gd name="T0" fmla="*/ 0 w 626"/>
                <a:gd name="T1" fmla="*/ 0 h 424"/>
                <a:gd name="T2" fmla="*/ 101 w 626"/>
                <a:gd name="T3" fmla="*/ 143 h 424"/>
                <a:gd name="T4" fmla="*/ 161 w 626"/>
                <a:gd name="T5" fmla="*/ 231 h 424"/>
                <a:gd name="T6" fmla="*/ 260 w 626"/>
                <a:gd name="T7" fmla="*/ 297 h 424"/>
                <a:gd name="T8" fmla="*/ 366 w 626"/>
                <a:gd name="T9" fmla="*/ 386 h 424"/>
                <a:gd name="T10" fmla="*/ 548 w 626"/>
                <a:gd name="T11" fmla="*/ 419 h 424"/>
                <a:gd name="T12" fmla="*/ 626 w 626"/>
                <a:gd name="T13" fmla="*/ 424 h 424"/>
                <a:gd name="T14" fmla="*/ 581 w 626"/>
                <a:gd name="T15" fmla="*/ 319 h 424"/>
                <a:gd name="T16" fmla="*/ 487 w 626"/>
                <a:gd name="T17" fmla="*/ 170 h 424"/>
                <a:gd name="T18" fmla="*/ 404 w 626"/>
                <a:gd name="T19" fmla="*/ 88 h 424"/>
                <a:gd name="T20" fmla="*/ 310 w 626"/>
                <a:gd name="T21" fmla="*/ 43 h 424"/>
                <a:gd name="T22" fmla="*/ 172 w 626"/>
                <a:gd name="T23" fmla="*/ 26 h 424"/>
                <a:gd name="T24" fmla="*/ 0 w 626"/>
                <a:gd name="T25" fmla="*/ 0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26" h="424">
                  <a:moveTo>
                    <a:pt x="0" y="0"/>
                  </a:moveTo>
                  <a:lnTo>
                    <a:pt x="101" y="143"/>
                  </a:lnTo>
                  <a:lnTo>
                    <a:pt x="161" y="231"/>
                  </a:lnTo>
                  <a:lnTo>
                    <a:pt x="260" y="297"/>
                  </a:lnTo>
                  <a:lnTo>
                    <a:pt x="366" y="386"/>
                  </a:lnTo>
                  <a:lnTo>
                    <a:pt x="548" y="419"/>
                  </a:lnTo>
                  <a:lnTo>
                    <a:pt x="626" y="424"/>
                  </a:lnTo>
                  <a:lnTo>
                    <a:pt x="581" y="319"/>
                  </a:lnTo>
                  <a:lnTo>
                    <a:pt x="487" y="170"/>
                  </a:lnTo>
                  <a:lnTo>
                    <a:pt x="404" y="88"/>
                  </a:lnTo>
                  <a:lnTo>
                    <a:pt x="310" y="43"/>
                  </a:lnTo>
                  <a:lnTo>
                    <a:pt x="172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7"/>
            <p:cNvSpPr>
              <a:spLocks/>
            </p:cNvSpPr>
            <p:nvPr/>
          </p:nvSpPr>
          <p:spPr bwMode="auto">
            <a:xfrm>
              <a:off x="6362700" y="3311949"/>
              <a:ext cx="304800" cy="207962"/>
            </a:xfrm>
            <a:custGeom>
              <a:avLst/>
              <a:gdLst>
                <a:gd name="T0" fmla="*/ 11 w 576"/>
                <a:gd name="T1" fmla="*/ 17 h 393"/>
                <a:gd name="T2" fmla="*/ 34 w 576"/>
                <a:gd name="T3" fmla="*/ 50 h 393"/>
                <a:gd name="T4" fmla="*/ 58 w 576"/>
                <a:gd name="T5" fmla="*/ 84 h 393"/>
                <a:gd name="T6" fmla="*/ 80 w 576"/>
                <a:gd name="T7" fmla="*/ 117 h 393"/>
                <a:gd name="T8" fmla="*/ 99 w 576"/>
                <a:gd name="T9" fmla="*/ 144 h 393"/>
                <a:gd name="T10" fmla="*/ 112 w 576"/>
                <a:gd name="T11" fmla="*/ 164 h 393"/>
                <a:gd name="T12" fmla="*/ 127 w 576"/>
                <a:gd name="T13" fmla="*/ 184 h 393"/>
                <a:gd name="T14" fmla="*/ 140 w 576"/>
                <a:gd name="T15" fmla="*/ 204 h 393"/>
                <a:gd name="T16" fmla="*/ 159 w 576"/>
                <a:gd name="T17" fmla="*/ 222 h 393"/>
                <a:gd name="T18" fmla="*/ 182 w 576"/>
                <a:gd name="T19" fmla="*/ 237 h 393"/>
                <a:gd name="T20" fmla="*/ 205 w 576"/>
                <a:gd name="T21" fmla="*/ 253 h 393"/>
                <a:gd name="T22" fmla="*/ 228 w 576"/>
                <a:gd name="T23" fmla="*/ 269 h 393"/>
                <a:gd name="T24" fmla="*/ 252 w 576"/>
                <a:gd name="T25" fmla="*/ 287 h 393"/>
                <a:gd name="T26" fmla="*/ 276 w 576"/>
                <a:gd name="T27" fmla="*/ 307 h 393"/>
                <a:gd name="T28" fmla="*/ 300 w 576"/>
                <a:gd name="T29" fmla="*/ 327 h 393"/>
                <a:gd name="T30" fmla="*/ 324 w 576"/>
                <a:gd name="T31" fmla="*/ 347 h 393"/>
                <a:gd name="T32" fmla="*/ 358 w 576"/>
                <a:gd name="T33" fmla="*/ 361 h 393"/>
                <a:gd name="T34" fmla="*/ 400 w 576"/>
                <a:gd name="T35" fmla="*/ 369 h 393"/>
                <a:gd name="T36" fmla="*/ 441 w 576"/>
                <a:gd name="T37" fmla="*/ 377 h 393"/>
                <a:gd name="T38" fmla="*/ 484 w 576"/>
                <a:gd name="T39" fmla="*/ 385 h 393"/>
                <a:gd name="T40" fmla="*/ 514 w 576"/>
                <a:gd name="T41" fmla="*/ 389 h 393"/>
                <a:gd name="T42" fmla="*/ 532 w 576"/>
                <a:gd name="T43" fmla="*/ 390 h 393"/>
                <a:gd name="T44" fmla="*/ 549 w 576"/>
                <a:gd name="T45" fmla="*/ 391 h 393"/>
                <a:gd name="T46" fmla="*/ 567 w 576"/>
                <a:gd name="T47" fmla="*/ 392 h 393"/>
                <a:gd name="T48" fmla="*/ 571 w 576"/>
                <a:gd name="T49" fmla="*/ 381 h 393"/>
                <a:gd name="T50" fmla="*/ 560 w 576"/>
                <a:gd name="T51" fmla="*/ 357 h 393"/>
                <a:gd name="T52" fmla="*/ 550 w 576"/>
                <a:gd name="T53" fmla="*/ 332 h 393"/>
                <a:gd name="T54" fmla="*/ 540 w 576"/>
                <a:gd name="T55" fmla="*/ 309 h 393"/>
                <a:gd name="T56" fmla="*/ 525 w 576"/>
                <a:gd name="T57" fmla="*/ 279 h 393"/>
                <a:gd name="T58" fmla="*/ 503 w 576"/>
                <a:gd name="T59" fmla="*/ 244 h 393"/>
                <a:gd name="T60" fmla="*/ 481 w 576"/>
                <a:gd name="T61" fmla="*/ 211 h 393"/>
                <a:gd name="T62" fmla="*/ 459 w 576"/>
                <a:gd name="T63" fmla="*/ 176 h 393"/>
                <a:gd name="T64" fmla="*/ 439 w 576"/>
                <a:gd name="T65" fmla="*/ 149 h 393"/>
                <a:gd name="T66" fmla="*/ 420 w 576"/>
                <a:gd name="T67" fmla="*/ 131 h 393"/>
                <a:gd name="T68" fmla="*/ 401 w 576"/>
                <a:gd name="T69" fmla="*/ 110 h 393"/>
                <a:gd name="T70" fmla="*/ 382 w 576"/>
                <a:gd name="T71" fmla="*/ 92 h 393"/>
                <a:gd name="T72" fmla="*/ 361 w 576"/>
                <a:gd name="T73" fmla="*/ 77 h 393"/>
                <a:gd name="T74" fmla="*/ 340 w 576"/>
                <a:gd name="T75" fmla="*/ 67 h 393"/>
                <a:gd name="T76" fmla="*/ 317 w 576"/>
                <a:gd name="T77" fmla="*/ 57 h 393"/>
                <a:gd name="T78" fmla="*/ 296 w 576"/>
                <a:gd name="T79" fmla="*/ 47 h 393"/>
                <a:gd name="T80" fmla="*/ 269 w 576"/>
                <a:gd name="T81" fmla="*/ 39 h 393"/>
                <a:gd name="T82" fmla="*/ 237 w 576"/>
                <a:gd name="T83" fmla="*/ 36 h 393"/>
                <a:gd name="T84" fmla="*/ 206 w 576"/>
                <a:gd name="T85" fmla="*/ 32 h 393"/>
                <a:gd name="T86" fmla="*/ 174 w 576"/>
                <a:gd name="T87" fmla="*/ 28 h 393"/>
                <a:gd name="T88" fmla="*/ 138 w 576"/>
                <a:gd name="T89" fmla="*/ 22 h 393"/>
                <a:gd name="T90" fmla="*/ 99 w 576"/>
                <a:gd name="T91" fmla="*/ 17 h 393"/>
                <a:gd name="T92" fmla="*/ 59 w 576"/>
                <a:gd name="T93" fmla="*/ 10 h 393"/>
                <a:gd name="T94" fmla="*/ 20 w 576"/>
                <a:gd name="T95" fmla="*/ 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76" h="393">
                  <a:moveTo>
                    <a:pt x="0" y="0"/>
                  </a:moveTo>
                  <a:lnTo>
                    <a:pt x="11" y="17"/>
                  </a:lnTo>
                  <a:lnTo>
                    <a:pt x="23" y="34"/>
                  </a:lnTo>
                  <a:lnTo>
                    <a:pt x="34" y="50"/>
                  </a:lnTo>
                  <a:lnTo>
                    <a:pt x="45" y="67"/>
                  </a:lnTo>
                  <a:lnTo>
                    <a:pt x="58" y="84"/>
                  </a:lnTo>
                  <a:lnTo>
                    <a:pt x="69" y="100"/>
                  </a:lnTo>
                  <a:lnTo>
                    <a:pt x="80" y="117"/>
                  </a:lnTo>
                  <a:lnTo>
                    <a:pt x="91" y="133"/>
                  </a:lnTo>
                  <a:lnTo>
                    <a:pt x="99" y="144"/>
                  </a:lnTo>
                  <a:lnTo>
                    <a:pt x="106" y="154"/>
                  </a:lnTo>
                  <a:lnTo>
                    <a:pt x="112" y="164"/>
                  </a:lnTo>
                  <a:lnTo>
                    <a:pt x="120" y="174"/>
                  </a:lnTo>
                  <a:lnTo>
                    <a:pt x="127" y="184"/>
                  </a:lnTo>
                  <a:lnTo>
                    <a:pt x="133" y="194"/>
                  </a:lnTo>
                  <a:lnTo>
                    <a:pt x="140" y="204"/>
                  </a:lnTo>
                  <a:lnTo>
                    <a:pt x="148" y="215"/>
                  </a:lnTo>
                  <a:lnTo>
                    <a:pt x="159" y="222"/>
                  </a:lnTo>
                  <a:lnTo>
                    <a:pt x="170" y="230"/>
                  </a:lnTo>
                  <a:lnTo>
                    <a:pt x="182" y="237"/>
                  </a:lnTo>
                  <a:lnTo>
                    <a:pt x="194" y="245"/>
                  </a:lnTo>
                  <a:lnTo>
                    <a:pt x="205" y="253"/>
                  </a:lnTo>
                  <a:lnTo>
                    <a:pt x="216" y="261"/>
                  </a:lnTo>
                  <a:lnTo>
                    <a:pt x="228" y="269"/>
                  </a:lnTo>
                  <a:lnTo>
                    <a:pt x="239" y="275"/>
                  </a:lnTo>
                  <a:lnTo>
                    <a:pt x="252" y="287"/>
                  </a:lnTo>
                  <a:lnTo>
                    <a:pt x="264" y="297"/>
                  </a:lnTo>
                  <a:lnTo>
                    <a:pt x="276" y="307"/>
                  </a:lnTo>
                  <a:lnTo>
                    <a:pt x="287" y="317"/>
                  </a:lnTo>
                  <a:lnTo>
                    <a:pt x="300" y="327"/>
                  </a:lnTo>
                  <a:lnTo>
                    <a:pt x="312" y="337"/>
                  </a:lnTo>
                  <a:lnTo>
                    <a:pt x="324" y="347"/>
                  </a:lnTo>
                  <a:lnTo>
                    <a:pt x="336" y="358"/>
                  </a:lnTo>
                  <a:lnTo>
                    <a:pt x="358" y="361"/>
                  </a:lnTo>
                  <a:lnTo>
                    <a:pt x="379" y="365"/>
                  </a:lnTo>
                  <a:lnTo>
                    <a:pt x="400" y="369"/>
                  </a:lnTo>
                  <a:lnTo>
                    <a:pt x="420" y="372"/>
                  </a:lnTo>
                  <a:lnTo>
                    <a:pt x="441" y="377"/>
                  </a:lnTo>
                  <a:lnTo>
                    <a:pt x="462" y="380"/>
                  </a:lnTo>
                  <a:lnTo>
                    <a:pt x="484" y="385"/>
                  </a:lnTo>
                  <a:lnTo>
                    <a:pt x="505" y="388"/>
                  </a:lnTo>
                  <a:lnTo>
                    <a:pt x="514" y="389"/>
                  </a:lnTo>
                  <a:lnTo>
                    <a:pt x="523" y="389"/>
                  </a:lnTo>
                  <a:lnTo>
                    <a:pt x="532" y="390"/>
                  </a:lnTo>
                  <a:lnTo>
                    <a:pt x="540" y="390"/>
                  </a:lnTo>
                  <a:lnTo>
                    <a:pt x="549" y="391"/>
                  </a:lnTo>
                  <a:lnTo>
                    <a:pt x="558" y="391"/>
                  </a:lnTo>
                  <a:lnTo>
                    <a:pt x="567" y="392"/>
                  </a:lnTo>
                  <a:lnTo>
                    <a:pt x="576" y="393"/>
                  </a:lnTo>
                  <a:lnTo>
                    <a:pt x="571" y="381"/>
                  </a:lnTo>
                  <a:lnTo>
                    <a:pt x="566" y="369"/>
                  </a:lnTo>
                  <a:lnTo>
                    <a:pt x="560" y="357"/>
                  </a:lnTo>
                  <a:lnTo>
                    <a:pt x="556" y="344"/>
                  </a:lnTo>
                  <a:lnTo>
                    <a:pt x="550" y="332"/>
                  </a:lnTo>
                  <a:lnTo>
                    <a:pt x="545" y="320"/>
                  </a:lnTo>
                  <a:lnTo>
                    <a:pt x="540" y="309"/>
                  </a:lnTo>
                  <a:lnTo>
                    <a:pt x="535" y="297"/>
                  </a:lnTo>
                  <a:lnTo>
                    <a:pt x="525" y="279"/>
                  </a:lnTo>
                  <a:lnTo>
                    <a:pt x="514" y="262"/>
                  </a:lnTo>
                  <a:lnTo>
                    <a:pt x="503" y="244"/>
                  </a:lnTo>
                  <a:lnTo>
                    <a:pt x="491" y="227"/>
                  </a:lnTo>
                  <a:lnTo>
                    <a:pt x="481" y="211"/>
                  </a:lnTo>
                  <a:lnTo>
                    <a:pt x="470" y="193"/>
                  </a:lnTo>
                  <a:lnTo>
                    <a:pt x="459" y="176"/>
                  </a:lnTo>
                  <a:lnTo>
                    <a:pt x="449" y="158"/>
                  </a:lnTo>
                  <a:lnTo>
                    <a:pt x="439" y="149"/>
                  </a:lnTo>
                  <a:lnTo>
                    <a:pt x="429" y="139"/>
                  </a:lnTo>
                  <a:lnTo>
                    <a:pt x="420" y="131"/>
                  </a:lnTo>
                  <a:lnTo>
                    <a:pt x="410" y="120"/>
                  </a:lnTo>
                  <a:lnTo>
                    <a:pt x="401" y="110"/>
                  </a:lnTo>
                  <a:lnTo>
                    <a:pt x="391" y="102"/>
                  </a:lnTo>
                  <a:lnTo>
                    <a:pt x="382" y="92"/>
                  </a:lnTo>
                  <a:lnTo>
                    <a:pt x="372" y="83"/>
                  </a:lnTo>
                  <a:lnTo>
                    <a:pt x="361" y="77"/>
                  </a:lnTo>
                  <a:lnTo>
                    <a:pt x="350" y="73"/>
                  </a:lnTo>
                  <a:lnTo>
                    <a:pt x="340" y="67"/>
                  </a:lnTo>
                  <a:lnTo>
                    <a:pt x="329" y="61"/>
                  </a:lnTo>
                  <a:lnTo>
                    <a:pt x="317" y="57"/>
                  </a:lnTo>
                  <a:lnTo>
                    <a:pt x="307" y="51"/>
                  </a:lnTo>
                  <a:lnTo>
                    <a:pt x="296" y="47"/>
                  </a:lnTo>
                  <a:lnTo>
                    <a:pt x="285" y="41"/>
                  </a:lnTo>
                  <a:lnTo>
                    <a:pt x="269" y="39"/>
                  </a:lnTo>
                  <a:lnTo>
                    <a:pt x="254" y="38"/>
                  </a:lnTo>
                  <a:lnTo>
                    <a:pt x="237" y="36"/>
                  </a:lnTo>
                  <a:lnTo>
                    <a:pt x="222" y="34"/>
                  </a:lnTo>
                  <a:lnTo>
                    <a:pt x="206" y="32"/>
                  </a:lnTo>
                  <a:lnTo>
                    <a:pt x="189" y="30"/>
                  </a:lnTo>
                  <a:lnTo>
                    <a:pt x="174" y="28"/>
                  </a:lnTo>
                  <a:lnTo>
                    <a:pt x="158" y="26"/>
                  </a:lnTo>
                  <a:lnTo>
                    <a:pt x="138" y="22"/>
                  </a:lnTo>
                  <a:lnTo>
                    <a:pt x="118" y="20"/>
                  </a:lnTo>
                  <a:lnTo>
                    <a:pt x="99" y="17"/>
                  </a:lnTo>
                  <a:lnTo>
                    <a:pt x="79" y="14"/>
                  </a:lnTo>
                  <a:lnTo>
                    <a:pt x="59" y="10"/>
                  </a:lnTo>
                  <a:lnTo>
                    <a:pt x="40" y="7"/>
                  </a:lnTo>
                  <a:lnTo>
                    <a:pt x="2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8"/>
            <p:cNvSpPr>
              <a:spLocks/>
            </p:cNvSpPr>
            <p:nvPr/>
          </p:nvSpPr>
          <p:spPr bwMode="auto">
            <a:xfrm>
              <a:off x="6375400" y="3319887"/>
              <a:ext cx="279400" cy="190500"/>
            </a:xfrm>
            <a:custGeom>
              <a:avLst/>
              <a:gdLst>
                <a:gd name="T0" fmla="*/ 10 w 527"/>
                <a:gd name="T1" fmla="*/ 15 h 360"/>
                <a:gd name="T2" fmla="*/ 31 w 527"/>
                <a:gd name="T3" fmla="*/ 45 h 360"/>
                <a:gd name="T4" fmla="*/ 52 w 527"/>
                <a:gd name="T5" fmla="*/ 76 h 360"/>
                <a:gd name="T6" fmla="*/ 74 w 527"/>
                <a:gd name="T7" fmla="*/ 107 h 360"/>
                <a:gd name="T8" fmla="*/ 90 w 527"/>
                <a:gd name="T9" fmla="*/ 131 h 360"/>
                <a:gd name="T10" fmla="*/ 103 w 527"/>
                <a:gd name="T11" fmla="*/ 149 h 360"/>
                <a:gd name="T12" fmla="*/ 116 w 527"/>
                <a:gd name="T13" fmla="*/ 168 h 360"/>
                <a:gd name="T14" fmla="*/ 129 w 527"/>
                <a:gd name="T15" fmla="*/ 187 h 360"/>
                <a:gd name="T16" fmla="*/ 146 w 527"/>
                <a:gd name="T17" fmla="*/ 204 h 360"/>
                <a:gd name="T18" fmla="*/ 167 w 527"/>
                <a:gd name="T19" fmla="*/ 217 h 360"/>
                <a:gd name="T20" fmla="*/ 187 w 527"/>
                <a:gd name="T21" fmla="*/ 232 h 360"/>
                <a:gd name="T22" fmla="*/ 209 w 527"/>
                <a:gd name="T23" fmla="*/ 245 h 360"/>
                <a:gd name="T24" fmla="*/ 231 w 527"/>
                <a:gd name="T25" fmla="*/ 262 h 360"/>
                <a:gd name="T26" fmla="*/ 253 w 527"/>
                <a:gd name="T27" fmla="*/ 281 h 360"/>
                <a:gd name="T28" fmla="*/ 274 w 527"/>
                <a:gd name="T29" fmla="*/ 298 h 360"/>
                <a:gd name="T30" fmla="*/ 297 w 527"/>
                <a:gd name="T31" fmla="*/ 317 h 360"/>
                <a:gd name="T32" fmla="*/ 328 w 527"/>
                <a:gd name="T33" fmla="*/ 331 h 360"/>
                <a:gd name="T34" fmla="*/ 366 w 527"/>
                <a:gd name="T35" fmla="*/ 337 h 360"/>
                <a:gd name="T36" fmla="*/ 405 w 527"/>
                <a:gd name="T37" fmla="*/ 344 h 360"/>
                <a:gd name="T38" fmla="*/ 443 w 527"/>
                <a:gd name="T39" fmla="*/ 352 h 360"/>
                <a:gd name="T40" fmla="*/ 471 w 527"/>
                <a:gd name="T41" fmla="*/ 355 h 360"/>
                <a:gd name="T42" fmla="*/ 486 w 527"/>
                <a:gd name="T43" fmla="*/ 356 h 360"/>
                <a:gd name="T44" fmla="*/ 503 w 527"/>
                <a:gd name="T45" fmla="*/ 357 h 360"/>
                <a:gd name="T46" fmla="*/ 520 w 527"/>
                <a:gd name="T47" fmla="*/ 359 h 360"/>
                <a:gd name="T48" fmla="*/ 523 w 527"/>
                <a:gd name="T49" fmla="*/ 349 h 360"/>
                <a:gd name="T50" fmla="*/ 514 w 527"/>
                <a:gd name="T51" fmla="*/ 326 h 360"/>
                <a:gd name="T52" fmla="*/ 504 w 527"/>
                <a:gd name="T53" fmla="*/ 304 h 360"/>
                <a:gd name="T54" fmla="*/ 495 w 527"/>
                <a:gd name="T55" fmla="*/ 282 h 360"/>
                <a:gd name="T56" fmla="*/ 481 w 527"/>
                <a:gd name="T57" fmla="*/ 255 h 360"/>
                <a:gd name="T58" fmla="*/ 461 w 527"/>
                <a:gd name="T59" fmla="*/ 224 h 360"/>
                <a:gd name="T60" fmla="*/ 440 w 527"/>
                <a:gd name="T61" fmla="*/ 193 h 360"/>
                <a:gd name="T62" fmla="*/ 420 w 527"/>
                <a:gd name="T63" fmla="*/ 160 h 360"/>
                <a:gd name="T64" fmla="*/ 403 w 527"/>
                <a:gd name="T65" fmla="*/ 136 h 360"/>
                <a:gd name="T66" fmla="*/ 385 w 527"/>
                <a:gd name="T67" fmla="*/ 119 h 360"/>
                <a:gd name="T68" fmla="*/ 367 w 527"/>
                <a:gd name="T69" fmla="*/ 101 h 360"/>
                <a:gd name="T70" fmla="*/ 349 w 527"/>
                <a:gd name="T71" fmla="*/ 83 h 360"/>
                <a:gd name="T72" fmla="*/ 331 w 527"/>
                <a:gd name="T73" fmla="*/ 70 h 360"/>
                <a:gd name="T74" fmla="*/ 311 w 527"/>
                <a:gd name="T75" fmla="*/ 61 h 360"/>
                <a:gd name="T76" fmla="*/ 291 w 527"/>
                <a:gd name="T77" fmla="*/ 51 h 360"/>
                <a:gd name="T78" fmla="*/ 271 w 527"/>
                <a:gd name="T79" fmla="*/ 42 h 360"/>
                <a:gd name="T80" fmla="*/ 246 w 527"/>
                <a:gd name="T81" fmla="*/ 35 h 360"/>
                <a:gd name="T82" fmla="*/ 217 w 527"/>
                <a:gd name="T83" fmla="*/ 32 h 360"/>
                <a:gd name="T84" fmla="*/ 188 w 527"/>
                <a:gd name="T85" fmla="*/ 29 h 360"/>
                <a:gd name="T86" fmla="*/ 159 w 527"/>
                <a:gd name="T87" fmla="*/ 25 h 360"/>
                <a:gd name="T88" fmla="*/ 126 w 527"/>
                <a:gd name="T89" fmla="*/ 21 h 360"/>
                <a:gd name="T90" fmla="*/ 90 w 527"/>
                <a:gd name="T91" fmla="*/ 14 h 360"/>
                <a:gd name="T92" fmla="*/ 55 w 527"/>
                <a:gd name="T93" fmla="*/ 9 h 360"/>
                <a:gd name="T94" fmla="*/ 18 w 527"/>
                <a:gd name="T95" fmla="*/ 3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27" h="360">
                  <a:moveTo>
                    <a:pt x="0" y="0"/>
                  </a:moveTo>
                  <a:lnTo>
                    <a:pt x="10" y="15"/>
                  </a:lnTo>
                  <a:lnTo>
                    <a:pt x="21" y="31"/>
                  </a:lnTo>
                  <a:lnTo>
                    <a:pt x="31" y="45"/>
                  </a:lnTo>
                  <a:lnTo>
                    <a:pt x="42" y="61"/>
                  </a:lnTo>
                  <a:lnTo>
                    <a:pt x="52" y="76"/>
                  </a:lnTo>
                  <a:lnTo>
                    <a:pt x="62" y="91"/>
                  </a:lnTo>
                  <a:lnTo>
                    <a:pt x="74" y="107"/>
                  </a:lnTo>
                  <a:lnTo>
                    <a:pt x="84" y="121"/>
                  </a:lnTo>
                  <a:lnTo>
                    <a:pt x="90" y="131"/>
                  </a:lnTo>
                  <a:lnTo>
                    <a:pt x="97" y="140"/>
                  </a:lnTo>
                  <a:lnTo>
                    <a:pt x="103" y="149"/>
                  </a:lnTo>
                  <a:lnTo>
                    <a:pt x="109" y="159"/>
                  </a:lnTo>
                  <a:lnTo>
                    <a:pt x="116" y="168"/>
                  </a:lnTo>
                  <a:lnTo>
                    <a:pt x="123" y="178"/>
                  </a:lnTo>
                  <a:lnTo>
                    <a:pt x="129" y="187"/>
                  </a:lnTo>
                  <a:lnTo>
                    <a:pt x="135" y="196"/>
                  </a:lnTo>
                  <a:lnTo>
                    <a:pt x="146" y="204"/>
                  </a:lnTo>
                  <a:lnTo>
                    <a:pt x="156" y="210"/>
                  </a:lnTo>
                  <a:lnTo>
                    <a:pt x="167" y="217"/>
                  </a:lnTo>
                  <a:lnTo>
                    <a:pt x="177" y="224"/>
                  </a:lnTo>
                  <a:lnTo>
                    <a:pt x="187" y="232"/>
                  </a:lnTo>
                  <a:lnTo>
                    <a:pt x="199" y="238"/>
                  </a:lnTo>
                  <a:lnTo>
                    <a:pt x="209" y="245"/>
                  </a:lnTo>
                  <a:lnTo>
                    <a:pt x="220" y="253"/>
                  </a:lnTo>
                  <a:lnTo>
                    <a:pt x="231" y="262"/>
                  </a:lnTo>
                  <a:lnTo>
                    <a:pt x="242" y="271"/>
                  </a:lnTo>
                  <a:lnTo>
                    <a:pt x="253" y="281"/>
                  </a:lnTo>
                  <a:lnTo>
                    <a:pt x="263" y="289"/>
                  </a:lnTo>
                  <a:lnTo>
                    <a:pt x="274" y="298"/>
                  </a:lnTo>
                  <a:lnTo>
                    <a:pt x="285" y="308"/>
                  </a:lnTo>
                  <a:lnTo>
                    <a:pt x="297" y="317"/>
                  </a:lnTo>
                  <a:lnTo>
                    <a:pt x="308" y="327"/>
                  </a:lnTo>
                  <a:lnTo>
                    <a:pt x="328" y="331"/>
                  </a:lnTo>
                  <a:lnTo>
                    <a:pt x="347" y="334"/>
                  </a:lnTo>
                  <a:lnTo>
                    <a:pt x="366" y="337"/>
                  </a:lnTo>
                  <a:lnTo>
                    <a:pt x="385" y="341"/>
                  </a:lnTo>
                  <a:lnTo>
                    <a:pt x="405" y="344"/>
                  </a:lnTo>
                  <a:lnTo>
                    <a:pt x="424" y="347"/>
                  </a:lnTo>
                  <a:lnTo>
                    <a:pt x="443" y="352"/>
                  </a:lnTo>
                  <a:lnTo>
                    <a:pt x="463" y="355"/>
                  </a:lnTo>
                  <a:lnTo>
                    <a:pt x="471" y="355"/>
                  </a:lnTo>
                  <a:lnTo>
                    <a:pt x="478" y="356"/>
                  </a:lnTo>
                  <a:lnTo>
                    <a:pt x="486" y="356"/>
                  </a:lnTo>
                  <a:lnTo>
                    <a:pt x="495" y="357"/>
                  </a:lnTo>
                  <a:lnTo>
                    <a:pt x="503" y="357"/>
                  </a:lnTo>
                  <a:lnTo>
                    <a:pt x="511" y="359"/>
                  </a:lnTo>
                  <a:lnTo>
                    <a:pt x="520" y="359"/>
                  </a:lnTo>
                  <a:lnTo>
                    <a:pt x="527" y="360"/>
                  </a:lnTo>
                  <a:lnTo>
                    <a:pt x="523" y="349"/>
                  </a:lnTo>
                  <a:lnTo>
                    <a:pt x="519" y="337"/>
                  </a:lnTo>
                  <a:lnTo>
                    <a:pt x="514" y="326"/>
                  </a:lnTo>
                  <a:lnTo>
                    <a:pt x="509" y="315"/>
                  </a:lnTo>
                  <a:lnTo>
                    <a:pt x="504" y="304"/>
                  </a:lnTo>
                  <a:lnTo>
                    <a:pt x="500" y="293"/>
                  </a:lnTo>
                  <a:lnTo>
                    <a:pt x="495" y="282"/>
                  </a:lnTo>
                  <a:lnTo>
                    <a:pt x="491" y="271"/>
                  </a:lnTo>
                  <a:lnTo>
                    <a:pt x="481" y="255"/>
                  </a:lnTo>
                  <a:lnTo>
                    <a:pt x="471" y="239"/>
                  </a:lnTo>
                  <a:lnTo>
                    <a:pt x="461" y="224"/>
                  </a:lnTo>
                  <a:lnTo>
                    <a:pt x="451" y="208"/>
                  </a:lnTo>
                  <a:lnTo>
                    <a:pt x="440" y="193"/>
                  </a:lnTo>
                  <a:lnTo>
                    <a:pt x="430" y="176"/>
                  </a:lnTo>
                  <a:lnTo>
                    <a:pt x="420" y="160"/>
                  </a:lnTo>
                  <a:lnTo>
                    <a:pt x="410" y="145"/>
                  </a:lnTo>
                  <a:lnTo>
                    <a:pt x="403" y="136"/>
                  </a:lnTo>
                  <a:lnTo>
                    <a:pt x="394" y="128"/>
                  </a:lnTo>
                  <a:lnTo>
                    <a:pt x="385" y="119"/>
                  </a:lnTo>
                  <a:lnTo>
                    <a:pt x="376" y="110"/>
                  </a:lnTo>
                  <a:lnTo>
                    <a:pt x="367" y="101"/>
                  </a:lnTo>
                  <a:lnTo>
                    <a:pt x="358" y="92"/>
                  </a:lnTo>
                  <a:lnTo>
                    <a:pt x="349" y="83"/>
                  </a:lnTo>
                  <a:lnTo>
                    <a:pt x="341" y="74"/>
                  </a:lnTo>
                  <a:lnTo>
                    <a:pt x="331" y="70"/>
                  </a:lnTo>
                  <a:lnTo>
                    <a:pt x="321" y="65"/>
                  </a:lnTo>
                  <a:lnTo>
                    <a:pt x="311" y="61"/>
                  </a:lnTo>
                  <a:lnTo>
                    <a:pt x="301" y="57"/>
                  </a:lnTo>
                  <a:lnTo>
                    <a:pt x="291" y="51"/>
                  </a:lnTo>
                  <a:lnTo>
                    <a:pt x="281" y="47"/>
                  </a:lnTo>
                  <a:lnTo>
                    <a:pt x="271" y="42"/>
                  </a:lnTo>
                  <a:lnTo>
                    <a:pt x="261" y="38"/>
                  </a:lnTo>
                  <a:lnTo>
                    <a:pt x="246" y="35"/>
                  </a:lnTo>
                  <a:lnTo>
                    <a:pt x="232" y="34"/>
                  </a:lnTo>
                  <a:lnTo>
                    <a:pt x="217" y="32"/>
                  </a:lnTo>
                  <a:lnTo>
                    <a:pt x="203" y="31"/>
                  </a:lnTo>
                  <a:lnTo>
                    <a:pt x="188" y="29"/>
                  </a:lnTo>
                  <a:lnTo>
                    <a:pt x="174" y="26"/>
                  </a:lnTo>
                  <a:lnTo>
                    <a:pt x="159" y="25"/>
                  </a:lnTo>
                  <a:lnTo>
                    <a:pt x="145" y="23"/>
                  </a:lnTo>
                  <a:lnTo>
                    <a:pt x="126" y="21"/>
                  </a:lnTo>
                  <a:lnTo>
                    <a:pt x="108" y="18"/>
                  </a:lnTo>
                  <a:lnTo>
                    <a:pt x="90" y="14"/>
                  </a:lnTo>
                  <a:lnTo>
                    <a:pt x="72" y="12"/>
                  </a:lnTo>
                  <a:lnTo>
                    <a:pt x="55" y="9"/>
                  </a:lnTo>
                  <a:lnTo>
                    <a:pt x="36" y="6"/>
                  </a:lnTo>
                  <a:lnTo>
                    <a:pt x="18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9"/>
            <p:cNvSpPr>
              <a:spLocks/>
            </p:cNvSpPr>
            <p:nvPr/>
          </p:nvSpPr>
          <p:spPr bwMode="auto">
            <a:xfrm>
              <a:off x="6388100" y="3327824"/>
              <a:ext cx="252412" cy="173037"/>
            </a:xfrm>
            <a:custGeom>
              <a:avLst/>
              <a:gdLst>
                <a:gd name="T0" fmla="*/ 9 w 479"/>
                <a:gd name="T1" fmla="*/ 15 h 327"/>
                <a:gd name="T2" fmla="*/ 28 w 479"/>
                <a:gd name="T3" fmla="*/ 42 h 327"/>
                <a:gd name="T4" fmla="*/ 47 w 479"/>
                <a:gd name="T5" fmla="*/ 69 h 327"/>
                <a:gd name="T6" fmla="*/ 66 w 479"/>
                <a:gd name="T7" fmla="*/ 97 h 327"/>
                <a:gd name="T8" fmla="*/ 82 w 479"/>
                <a:gd name="T9" fmla="*/ 120 h 327"/>
                <a:gd name="T10" fmla="*/ 94 w 479"/>
                <a:gd name="T11" fmla="*/ 136 h 327"/>
                <a:gd name="T12" fmla="*/ 105 w 479"/>
                <a:gd name="T13" fmla="*/ 153 h 327"/>
                <a:gd name="T14" fmla="*/ 118 w 479"/>
                <a:gd name="T15" fmla="*/ 170 h 327"/>
                <a:gd name="T16" fmla="*/ 132 w 479"/>
                <a:gd name="T17" fmla="*/ 185 h 327"/>
                <a:gd name="T18" fmla="*/ 152 w 479"/>
                <a:gd name="T19" fmla="*/ 198 h 327"/>
                <a:gd name="T20" fmla="*/ 171 w 479"/>
                <a:gd name="T21" fmla="*/ 211 h 327"/>
                <a:gd name="T22" fmla="*/ 190 w 479"/>
                <a:gd name="T23" fmla="*/ 223 h 327"/>
                <a:gd name="T24" fmla="*/ 209 w 479"/>
                <a:gd name="T25" fmla="*/ 238 h 327"/>
                <a:gd name="T26" fmla="*/ 229 w 479"/>
                <a:gd name="T27" fmla="*/ 256 h 327"/>
                <a:gd name="T28" fmla="*/ 250 w 479"/>
                <a:gd name="T29" fmla="*/ 272 h 327"/>
                <a:gd name="T30" fmla="*/ 270 w 479"/>
                <a:gd name="T31" fmla="*/ 289 h 327"/>
                <a:gd name="T32" fmla="*/ 297 w 479"/>
                <a:gd name="T33" fmla="*/ 300 h 327"/>
                <a:gd name="T34" fmla="*/ 333 w 479"/>
                <a:gd name="T35" fmla="*/ 307 h 327"/>
                <a:gd name="T36" fmla="*/ 367 w 479"/>
                <a:gd name="T37" fmla="*/ 313 h 327"/>
                <a:gd name="T38" fmla="*/ 402 w 479"/>
                <a:gd name="T39" fmla="*/ 320 h 327"/>
                <a:gd name="T40" fmla="*/ 428 w 479"/>
                <a:gd name="T41" fmla="*/ 323 h 327"/>
                <a:gd name="T42" fmla="*/ 442 w 479"/>
                <a:gd name="T43" fmla="*/ 325 h 327"/>
                <a:gd name="T44" fmla="*/ 457 w 479"/>
                <a:gd name="T45" fmla="*/ 326 h 327"/>
                <a:gd name="T46" fmla="*/ 472 w 479"/>
                <a:gd name="T47" fmla="*/ 327 h 327"/>
                <a:gd name="T48" fmla="*/ 475 w 479"/>
                <a:gd name="T49" fmla="*/ 317 h 327"/>
                <a:gd name="T50" fmla="*/ 467 w 479"/>
                <a:gd name="T51" fmla="*/ 297 h 327"/>
                <a:gd name="T52" fmla="*/ 458 w 479"/>
                <a:gd name="T53" fmla="*/ 277 h 327"/>
                <a:gd name="T54" fmla="*/ 450 w 479"/>
                <a:gd name="T55" fmla="*/ 257 h 327"/>
                <a:gd name="T56" fmla="*/ 436 w 479"/>
                <a:gd name="T57" fmla="*/ 232 h 327"/>
                <a:gd name="T58" fmla="*/ 419 w 479"/>
                <a:gd name="T59" fmla="*/ 203 h 327"/>
                <a:gd name="T60" fmla="*/ 401 w 479"/>
                <a:gd name="T61" fmla="*/ 175 h 327"/>
                <a:gd name="T62" fmla="*/ 382 w 479"/>
                <a:gd name="T63" fmla="*/ 146 h 327"/>
                <a:gd name="T64" fmla="*/ 365 w 479"/>
                <a:gd name="T65" fmla="*/ 124 h 327"/>
                <a:gd name="T66" fmla="*/ 349 w 479"/>
                <a:gd name="T67" fmla="*/ 108 h 327"/>
                <a:gd name="T68" fmla="*/ 334 w 479"/>
                <a:gd name="T69" fmla="*/ 93 h 327"/>
                <a:gd name="T70" fmla="*/ 317 w 479"/>
                <a:gd name="T71" fmla="*/ 76 h 327"/>
                <a:gd name="T72" fmla="*/ 300 w 479"/>
                <a:gd name="T73" fmla="*/ 64 h 327"/>
                <a:gd name="T74" fmla="*/ 283 w 479"/>
                <a:gd name="T75" fmla="*/ 56 h 327"/>
                <a:gd name="T76" fmla="*/ 265 w 479"/>
                <a:gd name="T77" fmla="*/ 47 h 327"/>
                <a:gd name="T78" fmla="*/ 247 w 479"/>
                <a:gd name="T79" fmla="*/ 38 h 327"/>
                <a:gd name="T80" fmla="*/ 225 w 479"/>
                <a:gd name="T81" fmla="*/ 33 h 327"/>
                <a:gd name="T82" fmla="*/ 198 w 479"/>
                <a:gd name="T83" fmla="*/ 29 h 327"/>
                <a:gd name="T84" fmla="*/ 171 w 479"/>
                <a:gd name="T85" fmla="*/ 27 h 327"/>
                <a:gd name="T86" fmla="*/ 144 w 479"/>
                <a:gd name="T87" fmla="*/ 24 h 327"/>
                <a:gd name="T88" fmla="*/ 115 w 479"/>
                <a:gd name="T89" fmla="*/ 19 h 327"/>
                <a:gd name="T90" fmla="*/ 82 w 479"/>
                <a:gd name="T91" fmla="*/ 14 h 327"/>
                <a:gd name="T92" fmla="*/ 49 w 479"/>
                <a:gd name="T93" fmla="*/ 8 h 327"/>
                <a:gd name="T94" fmla="*/ 16 w 479"/>
                <a:gd name="T95" fmla="*/ 4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79" h="327">
                  <a:moveTo>
                    <a:pt x="0" y="0"/>
                  </a:moveTo>
                  <a:lnTo>
                    <a:pt x="9" y="15"/>
                  </a:lnTo>
                  <a:lnTo>
                    <a:pt x="19" y="28"/>
                  </a:lnTo>
                  <a:lnTo>
                    <a:pt x="28" y="42"/>
                  </a:lnTo>
                  <a:lnTo>
                    <a:pt x="38" y="56"/>
                  </a:lnTo>
                  <a:lnTo>
                    <a:pt x="47" y="69"/>
                  </a:lnTo>
                  <a:lnTo>
                    <a:pt x="57" y="83"/>
                  </a:lnTo>
                  <a:lnTo>
                    <a:pt x="66" y="97"/>
                  </a:lnTo>
                  <a:lnTo>
                    <a:pt x="76" y="111"/>
                  </a:lnTo>
                  <a:lnTo>
                    <a:pt x="82" y="120"/>
                  </a:lnTo>
                  <a:lnTo>
                    <a:pt x="87" y="127"/>
                  </a:lnTo>
                  <a:lnTo>
                    <a:pt x="94" y="136"/>
                  </a:lnTo>
                  <a:lnTo>
                    <a:pt x="100" y="145"/>
                  </a:lnTo>
                  <a:lnTo>
                    <a:pt x="105" y="153"/>
                  </a:lnTo>
                  <a:lnTo>
                    <a:pt x="111" y="162"/>
                  </a:lnTo>
                  <a:lnTo>
                    <a:pt x="118" y="170"/>
                  </a:lnTo>
                  <a:lnTo>
                    <a:pt x="123" y="179"/>
                  </a:lnTo>
                  <a:lnTo>
                    <a:pt x="132" y="185"/>
                  </a:lnTo>
                  <a:lnTo>
                    <a:pt x="142" y="191"/>
                  </a:lnTo>
                  <a:lnTo>
                    <a:pt x="152" y="198"/>
                  </a:lnTo>
                  <a:lnTo>
                    <a:pt x="161" y="204"/>
                  </a:lnTo>
                  <a:lnTo>
                    <a:pt x="171" y="211"/>
                  </a:lnTo>
                  <a:lnTo>
                    <a:pt x="180" y="217"/>
                  </a:lnTo>
                  <a:lnTo>
                    <a:pt x="190" y="223"/>
                  </a:lnTo>
                  <a:lnTo>
                    <a:pt x="199" y="230"/>
                  </a:lnTo>
                  <a:lnTo>
                    <a:pt x="209" y="238"/>
                  </a:lnTo>
                  <a:lnTo>
                    <a:pt x="219" y="247"/>
                  </a:lnTo>
                  <a:lnTo>
                    <a:pt x="229" y="256"/>
                  </a:lnTo>
                  <a:lnTo>
                    <a:pt x="239" y="263"/>
                  </a:lnTo>
                  <a:lnTo>
                    <a:pt x="250" y="272"/>
                  </a:lnTo>
                  <a:lnTo>
                    <a:pt x="260" y="280"/>
                  </a:lnTo>
                  <a:lnTo>
                    <a:pt x="270" y="289"/>
                  </a:lnTo>
                  <a:lnTo>
                    <a:pt x="280" y="298"/>
                  </a:lnTo>
                  <a:lnTo>
                    <a:pt x="297" y="300"/>
                  </a:lnTo>
                  <a:lnTo>
                    <a:pt x="315" y="303"/>
                  </a:lnTo>
                  <a:lnTo>
                    <a:pt x="333" y="307"/>
                  </a:lnTo>
                  <a:lnTo>
                    <a:pt x="349" y="310"/>
                  </a:lnTo>
                  <a:lnTo>
                    <a:pt x="367" y="313"/>
                  </a:lnTo>
                  <a:lnTo>
                    <a:pt x="385" y="317"/>
                  </a:lnTo>
                  <a:lnTo>
                    <a:pt x="402" y="320"/>
                  </a:lnTo>
                  <a:lnTo>
                    <a:pt x="420" y="322"/>
                  </a:lnTo>
                  <a:lnTo>
                    <a:pt x="428" y="323"/>
                  </a:lnTo>
                  <a:lnTo>
                    <a:pt x="434" y="323"/>
                  </a:lnTo>
                  <a:lnTo>
                    <a:pt x="442" y="325"/>
                  </a:lnTo>
                  <a:lnTo>
                    <a:pt x="450" y="325"/>
                  </a:lnTo>
                  <a:lnTo>
                    <a:pt x="457" y="326"/>
                  </a:lnTo>
                  <a:lnTo>
                    <a:pt x="464" y="326"/>
                  </a:lnTo>
                  <a:lnTo>
                    <a:pt x="472" y="327"/>
                  </a:lnTo>
                  <a:lnTo>
                    <a:pt x="479" y="327"/>
                  </a:lnTo>
                  <a:lnTo>
                    <a:pt x="475" y="317"/>
                  </a:lnTo>
                  <a:lnTo>
                    <a:pt x="471" y="307"/>
                  </a:lnTo>
                  <a:lnTo>
                    <a:pt x="467" y="297"/>
                  </a:lnTo>
                  <a:lnTo>
                    <a:pt x="462" y="287"/>
                  </a:lnTo>
                  <a:lnTo>
                    <a:pt x="458" y="277"/>
                  </a:lnTo>
                  <a:lnTo>
                    <a:pt x="454" y="267"/>
                  </a:lnTo>
                  <a:lnTo>
                    <a:pt x="450" y="257"/>
                  </a:lnTo>
                  <a:lnTo>
                    <a:pt x="445" y="247"/>
                  </a:lnTo>
                  <a:lnTo>
                    <a:pt x="436" y="232"/>
                  </a:lnTo>
                  <a:lnTo>
                    <a:pt x="428" y="218"/>
                  </a:lnTo>
                  <a:lnTo>
                    <a:pt x="419" y="203"/>
                  </a:lnTo>
                  <a:lnTo>
                    <a:pt x="410" y="190"/>
                  </a:lnTo>
                  <a:lnTo>
                    <a:pt x="401" y="175"/>
                  </a:lnTo>
                  <a:lnTo>
                    <a:pt x="391" y="161"/>
                  </a:lnTo>
                  <a:lnTo>
                    <a:pt x="382" y="146"/>
                  </a:lnTo>
                  <a:lnTo>
                    <a:pt x="373" y="132"/>
                  </a:lnTo>
                  <a:lnTo>
                    <a:pt x="365" y="124"/>
                  </a:lnTo>
                  <a:lnTo>
                    <a:pt x="357" y="116"/>
                  </a:lnTo>
                  <a:lnTo>
                    <a:pt x="349" y="108"/>
                  </a:lnTo>
                  <a:lnTo>
                    <a:pt x="342" y="101"/>
                  </a:lnTo>
                  <a:lnTo>
                    <a:pt x="334" y="93"/>
                  </a:lnTo>
                  <a:lnTo>
                    <a:pt x="326" y="84"/>
                  </a:lnTo>
                  <a:lnTo>
                    <a:pt x="317" y="76"/>
                  </a:lnTo>
                  <a:lnTo>
                    <a:pt x="309" y="68"/>
                  </a:lnTo>
                  <a:lnTo>
                    <a:pt x="300" y="64"/>
                  </a:lnTo>
                  <a:lnTo>
                    <a:pt x="291" y="61"/>
                  </a:lnTo>
                  <a:lnTo>
                    <a:pt x="283" y="56"/>
                  </a:lnTo>
                  <a:lnTo>
                    <a:pt x="274" y="52"/>
                  </a:lnTo>
                  <a:lnTo>
                    <a:pt x="265" y="47"/>
                  </a:lnTo>
                  <a:lnTo>
                    <a:pt x="256" y="43"/>
                  </a:lnTo>
                  <a:lnTo>
                    <a:pt x="247" y="38"/>
                  </a:lnTo>
                  <a:lnTo>
                    <a:pt x="238" y="35"/>
                  </a:lnTo>
                  <a:lnTo>
                    <a:pt x="225" y="33"/>
                  </a:lnTo>
                  <a:lnTo>
                    <a:pt x="211" y="32"/>
                  </a:lnTo>
                  <a:lnTo>
                    <a:pt x="198" y="29"/>
                  </a:lnTo>
                  <a:lnTo>
                    <a:pt x="184" y="28"/>
                  </a:lnTo>
                  <a:lnTo>
                    <a:pt x="171" y="27"/>
                  </a:lnTo>
                  <a:lnTo>
                    <a:pt x="158" y="25"/>
                  </a:lnTo>
                  <a:lnTo>
                    <a:pt x="144" y="24"/>
                  </a:lnTo>
                  <a:lnTo>
                    <a:pt x="131" y="22"/>
                  </a:lnTo>
                  <a:lnTo>
                    <a:pt x="115" y="19"/>
                  </a:lnTo>
                  <a:lnTo>
                    <a:pt x="99" y="17"/>
                  </a:lnTo>
                  <a:lnTo>
                    <a:pt x="82" y="14"/>
                  </a:lnTo>
                  <a:lnTo>
                    <a:pt x="66" y="11"/>
                  </a:lnTo>
                  <a:lnTo>
                    <a:pt x="49" y="8"/>
                  </a:lnTo>
                  <a:lnTo>
                    <a:pt x="33" y="6"/>
                  </a:lnTo>
                  <a:lnTo>
                    <a:pt x="16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60"/>
            <p:cNvSpPr>
              <a:spLocks/>
            </p:cNvSpPr>
            <p:nvPr/>
          </p:nvSpPr>
          <p:spPr bwMode="auto">
            <a:xfrm>
              <a:off x="6399213" y="3337349"/>
              <a:ext cx="228600" cy="153987"/>
            </a:xfrm>
            <a:custGeom>
              <a:avLst/>
              <a:gdLst>
                <a:gd name="T0" fmla="*/ 9 w 431"/>
                <a:gd name="T1" fmla="*/ 12 h 293"/>
                <a:gd name="T2" fmla="*/ 25 w 431"/>
                <a:gd name="T3" fmla="*/ 37 h 293"/>
                <a:gd name="T4" fmla="*/ 43 w 431"/>
                <a:gd name="T5" fmla="*/ 62 h 293"/>
                <a:gd name="T6" fmla="*/ 60 w 431"/>
                <a:gd name="T7" fmla="*/ 87 h 293"/>
                <a:gd name="T8" fmla="*/ 74 w 431"/>
                <a:gd name="T9" fmla="*/ 107 h 293"/>
                <a:gd name="T10" fmla="*/ 84 w 431"/>
                <a:gd name="T11" fmla="*/ 123 h 293"/>
                <a:gd name="T12" fmla="*/ 95 w 431"/>
                <a:gd name="T13" fmla="*/ 137 h 293"/>
                <a:gd name="T14" fmla="*/ 106 w 431"/>
                <a:gd name="T15" fmla="*/ 153 h 293"/>
                <a:gd name="T16" fmla="*/ 119 w 431"/>
                <a:gd name="T17" fmla="*/ 166 h 293"/>
                <a:gd name="T18" fmla="*/ 137 w 431"/>
                <a:gd name="T19" fmla="*/ 177 h 293"/>
                <a:gd name="T20" fmla="*/ 154 w 431"/>
                <a:gd name="T21" fmla="*/ 188 h 293"/>
                <a:gd name="T22" fmla="*/ 170 w 431"/>
                <a:gd name="T23" fmla="*/ 201 h 293"/>
                <a:gd name="T24" fmla="*/ 188 w 431"/>
                <a:gd name="T25" fmla="*/ 214 h 293"/>
                <a:gd name="T26" fmla="*/ 206 w 431"/>
                <a:gd name="T27" fmla="*/ 228 h 293"/>
                <a:gd name="T28" fmla="*/ 225 w 431"/>
                <a:gd name="T29" fmla="*/ 244 h 293"/>
                <a:gd name="T30" fmla="*/ 243 w 431"/>
                <a:gd name="T31" fmla="*/ 260 h 293"/>
                <a:gd name="T32" fmla="*/ 267 w 431"/>
                <a:gd name="T33" fmla="*/ 270 h 293"/>
                <a:gd name="T34" fmla="*/ 299 w 431"/>
                <a:gd name="T35" fmla="*/ 275 h 293"/>
                <a:gd name="T36" fmla="*/ 331 w 431"/>
                <a:gd name="T37" fmla="*/ 281 h 293"/>
                <a:gd name="T38" fmla="*/ 362 w 431"/>
                <a:gd name="T39" fmla="*/ 286 h 293"/>
                <a:gd name="T40" fmla="*/ 384 w 431"/>
                <a:gd name="T41" fmla="*/ 290 h 293"/>
                <a:gd name="T42" fmla="*/ 398 w 431"/>
                <a:gd name="T43" fmla="*/ 291 h 293"/>
                <a:gd name="T44" fmla="*/ 411 w 431"/>
                <a:gd name="T45" fmla="*/ 292 h 293"/>
                <a:gd name="T46" fmla="*/ 425 w 431"/>
                <a:gd name="T47" fmla="*/ 293 h 293"/>
                <a:gd name="T48" fmla="*/ 427 w 431"/>
                <a:gd name="T49" fmla="*/ 284 h 293"/>
                <a:gd name="T50" fmla="*/ 419 w 431"/>
                <a:gd name="T51" fmla="*/ 266 h 293"/>
                <a:gd name="T52" fmla="*/ 412 w 431"/>
                <a:gd name="T53" fmla="*/ 248 h 293"/>
                <a:gd name="T54" fmla="*/ 405 w 431"/>
                <a:gd name="T55" fmla="*/ 231 h 293"/>
                <a:gd name="T56" fmla="*/ 392 w 431"/>
                <a:gd name="T57" fmla="*/ 208 h 293"/>
                <a:gd name="T58" fmla="*/ 377 w 431"/>
                <a:gd name="T59" fmla="*/ 183 h 293"/>
                <a:gd name="T60" fmla="*/ 360 w 431"/>
                <a:gd name="T61" fmla="*/ 157 h 293"/>
                <a:gd name="T62" fmla="*/ 343 w 431"/>
                <a:gd name="T63" fmla="*/ 131 h 293"/>
                <a:gd name="T64" fmla="*/ 329 w 431"/>
                <a:gd name="T65" fmla="*/ 111 h 293"/>
                <a:gd name="T66" fmla="*/ 314 w 431"/>
                <a:gd name="T67" fmla="*/ 97 h 293"/>
                <a:gd name="T68" fmla="*/ 300 w 431"/>
                <a:gd name="T69" fmla="*/ 82 h 293"/>
                <a:gd name="T70" fmla="*/ 285 w 431"/>
                <a:gd name="T71" fmla="*/ 68 h 293"/>
                <a:gd name="T72" fmla="*/ 271 w 431"/>
                <a:gd name="T73" fmla="*/ 57 h 293"/>
                <a:gd name="T74" fmla="*/ 254 w 431"/>
                <a:gd name="T75" fmla="*/ 50 h 293"/>
                <a:gd name="T76" fmla="*/ 238 w 431"/>
                <a:gd name="T77" fmla="*/ 42 h 293"/>
                <a:gd name="T78" fmla="*/ 222 w 431"/>
                <a:gd name="T79" fmla="*/ 34 h 293"/>
                <a:gd name="T80" fmla="*/ 202 w 431"/>
                <a:gd name="T81" fmla="*/ 29 h 293"/>
                <a:gd name="T82" fmla="*/ 178 w 431"/>
                <a:gd name="T83" fmla="*/ 27 h 293"/>
                <a:gd name="T84" fmla="*/ 154 w 431"/>
                <a:gd name="T85" fmla="*/ 23 h 293"/>
                <a:gd name="T86" fmla="*/ 130 w 431"/>
                <a:gd name="T87" fmla="*/ 21 h 293"/>
                <a:gd name="T88" fmla="*/ 103 w 431"/>
                <a:gd name="T89" fmla="*/ 17 h 293"/>
                <a:gd name="T90" fmla="*/ 74 w 431"/>
                <a:gd name="T91" fmla="*/ 12 h 293"/>
                <a:gd name="T92" fmla="*/ 44 w 431"/>
                <a:gd name="T93" fmla="*/ 8 h 293"/>
                <a:gd name="T94" fmla="*/ 15 w 431"/>
                <a:gd name="T95" fmla="*/ 2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431" h="293">
                  <a:moveTo>
                    <a:pt x="0" y="0"/>
                  </a:moveTo>
                  <a:lnTo>
                    <a:pt x="9" y="12"/>
                  </a:lnTo>
                  <a:lnTo>
                    <a:pt x="18" y="24"/>
                  </a:lnTo>
                  <a:lnTo>
                    <a:pt x="25" y="37"/>
                  </a:lnTo>
                  <a:lnTo>
                    <a:pt x="34" y="50"/>
                  </a:lnTo>
                  <a:lnTo>
                    <a:pt x="43" y="62"/>
                  </a:lnTo>
                  <a:lnTo>
                    <a:pt x="51" y="75"/>
                  </a:lnTo>
                  <a:lnTo>
                    <a:pt x="60" y="87"/>
                  </a:lnTo>
                  <a:lnTo>
                    <a:pt x="69" y="99"/>
                  </a:lnTo>
                  <a:lnTo>
                    <a:pt x="74" y="107"/>
                  </a:lnTo>
                  <a:lnTo>
                    <a:pt x="79" y="115"/>
                  </a:lnTo>
                  <a:lnTo>
                    <a:pt x="84" y="123"/>
                  </a:lnTo>
                  <a:lnTo>
                    <a:pt x="90" y="129"/>
                  </a:lnTo>
                  <a:lnTo>
                    <a:pt x="95" y="137"/>
                  </a:lnTo>
                  <a:lnTo>
                    <a:pt x="100" y="145"/>
                  </a:lnTo>
                  <a:lnTo>
                    <a:pt x="106" y="153"/>
                  </a:lnTo>
                  <a:lnTo>
                    <a:pt x="110" y="160"/>
                  </a:lnTo>
                  <a:lnTo>
                    <a:pt x="119" y="166"/>
                  </a:lnTo>
                  <a:lnTo>
                    <a:pt x="128" y="172"/>
                  </a:lnTo>
                  <a:lnTo>
                    <a:pt x="137" y="177"/>
                  </a:lnTo>
                  <a:lnTo>
                    <a:pt x="145" y="183"/>
                  </a:lnTo>
                  <a:lnTo>
                    <a:pt x="154" y="188"/>
                  </a:lnTo>
                  <a:lnTo>
                    <a:pt x="163" y="195"/>
                  </a:lnTo>
                  <a:lnTo>
                    <a:pt x="170" y="201"/>
                  </a:lnTo>
                  <a:lnTo>
                    <a:pt x="179" y="206"/>
                  </a:lnTo>
                  <a:lnTo>
                    <a:pt x="188" y="214"/>
                  </a:lnTo>
                  <a:lnTo>
                    <a:pt x="197" y="221"/>
                  </a:lnTo>
                  <a:lnTo>
                    <a:pt x="206" y="228"/>
                  </a:lnTo>
                  <a:lnTo>
                    <a:pt x="215" y="236"/>
                  </a:lnTo>
                  <a:lnTo>
                    <a:pt x="225" y="244"/>
                  </a:lnTo>
                  <a:lnTo>
                    <a:pt x="234" y="252"/>
                  </a:lnTo>
                  <a:lnTo>
                    <a:pt x="243" y="260"/>
                  </a:lnTo>
                  <a:lnTo>
                    <a:pt x="252" y="267"/>
                  </a:lnTo>
                  <a:lnTo>
                    <a:pt x="267" y="270"/>
                  </a:lnTo>
                  <a:lnTo>
                    <a:pt x="283" y="273"/>
                  </a:lnTo>
                  <a:lnTo>
                    <a:pt x="299" y="275"/>
                  </a:lnTo>
                  <a:lnTo>
                    <a:pt x="314" y="279"/>
                  </a:lnTo>
                  <a:lnTo>
                    <a:pt x="331" y="281"/>
                  </a:lnTo>
                  <a:lnTo>
                    <a:pt x="347" y="284"/>
                  </a:lnTo>
                  <a:lnTo>
                    <a:pt x="362" y="286"/>
                  </a:lnTo>
                  <a:lnTo>
                    <a:pt x="378" y="290"/>
                  </a:lnTo>
                  <a:lnTo>
                    <a:pt x="384" y="290"/>
                  </a:lnTo>
                  <a:lnTo>
                    <a:pt x="391" y="291"/>
                  </a:lnTo>
                  <a:lnTo>
                    <a:pt x="398" y="291"/>
                  </a:lnTo>
                  <a:lnTo>
                    <a:pt x="405" y="292"/>
                  </a:lnTo>
                  <a:lnTo>
                    <a:pt x="411" y="292"/>
                  </a:lnTo>
                  <a:lnTo>
                    <a:pt x="418" y="293"/>
                  </a:lnTo>
                  <a:lnTo>
                    <a:pt x="425" y="293"/>
                  </a:lnTo>
                  <a:lnTo>
                    <a:pt x="431" y="293"/>
                  </a:lnTo>
                  <a:lnTo>
                    <a:pt x="427" y="284"/>
                  </a:lnTo>
                  <a:lnTo>
                    <a:pt x="423" y="275"/>
                  </a:lnTo>
                  <a:lnTo>
                    <a:pt x="419" y="266"/>
                  </a:lnTo>
                  <a:lnTo>
                    <a:pt x="416" y="257"/>
                  </a:lnTo>
                  <a:lnTo>
                    <a:pt x="412" y="248"/>
                  </a:lnTo>
                  <a:lnTo>
                    <a:pt x="408" y="240"/>
                  </a:lnTo>
                  <a:lnTo>
                    <a:pt x="405" y="231"/>
                  </a:lnTo>
                  <a:lnTo>
                    <a:pt x="400" y="221"/>
                  </a:lnTo>
                  <a:lnTo>
                    <a:pt x="392" y="208"/>
                  </a:lnTo>
                  <a:lnTo>
                    <a:pt x="384" y="195"/>
                  </a:lnTo>
                  <a:lnTo>
                    <a:pt x="377" y="183"/>
                  </a:lnTo>
                  <a:lnTo>
                    <a:pt x="368" y="169"/>
                  </a:lnTo>
                  <a:lnTo>
                    <a:pt x="360" y="157"/>
                  </a:lnTo>
                  <a:lnTo>
                    <a:pt x="352" y="144"/>
                  </a:lnTo>
                  <a:lnTo>
                    <a:pt x="343" y="131"/>
                  </a:lnTo>
                  <a:lnTo>
                    <a:pt x="335" y="118"/>
                  </a:lnTo>
                  <a:lnTo>
                    <a:pt x="329" y="111"/>
                  </a:lnTo>
                  <a:lnTo>
                    <a:pt x="321" y="104"/>
                  </a:lnTo>
                  <a:lnTo>
                    <a:pt x="314" y="97"/>
                  </a:lnTo>
                  <a:lnTo>
                    <a:pt x="308" y="89"/>
                  </a:lnTo>
                  <a:lnTo>
                    <a:pt x="300" y="82"/>
                  </a:lnTo>
                  <a:lnTo>
                    <a:pt x="293" y="76"/>
                  </a:lnTo>
                  <a:lnTo>
                    <a:pt x="285" y="68"/>
                  </a:lnTo>
                  <a:lnTo>
                    <a:pt x="279" y="61"/>
                  </a:lnTo>
                  <a:lnTo>
                    <a:pt x="271" y="57"/>
                  </a:lnTo>
                  <a:lnTo>
                    <a:pt x="262" y="53"/>
                  </a:lnTo>
                  <a:lnTo>
                    <a:pt x="254" y="50"/>
                  </a:lnTo>
                  <a:lnTo>
                    <a:pt x="246" y="46"/>
                  </a:lnTo>
                  <a:lnTo>
                    <a:pt x="238" y="42"/>
                  </a:lnTo>
                  <a:lnTo>
                    <a:pt x="229" y="38"/>
                  </a:lnTo>
                  <a:lnTo>
                    <a:pt x="222" y="34"/>
                  </a:lnTo>
                  <a:lnTo>
                    <a:pt x="214" y="30"/>
                  </a:lnTo>
                  <a:lnTo>
                    <a:pt x="202" y="29"/>
                  </a:lnTo>
                  <a:lnTo>
                    <a:pt x="189" y="28"/>
                  </a:lnTo>
                  <a:lnTo>
                    <a:pt x="178" y="27"/>
                  </a:lnTo>
                  <a:lnTo>
                    <a:pt x="166" y="24"/>
                  </a:lnTo>
                  <a:lnTo>
                    <a:pt x="154" y="23"/>
                  </a:lnTo>
                  <a:lnTo>
                    <a:pt x="142" y="22"/>
                  </a:lnTo>
                  <a:lnTo>
                    <a:pt x="130" y="21"/>
                  </a:lnTo>
                  <a:lnTo>
                    <a:pt x="118" y="19"/>
                  </a:lnTo>
                  <a:lnTo>
                    <a:pt x="103" y="17"/>
                  </a:lnTo>
                  <a:lnTo>
                    <a:pt x="89" y="14"/>
                  </a:lnTo>
                  <a:lnTo>
                    <a:pt x="74" y="12"/>
                  </a:lnTo>
                  <a:lnTo>
                    <a:pt x="59" y="10"/>
                  </a:lnTo>
                  <a:lnTo>
                    <a:pt x="44" y="8"/>
                  </a:lnTo>
                  <a:lnTo>
                    <a:pt x="30" y="4"/>
                  </a:lnTo>
                  <a:lnTo>
                    <a:pt x="15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61"/>
            <p:cNvSpPr>
              <a:spLocks/>
            </p:cNvSpPr>
            <p:nvPr/>
          </p:nvSpPr>
          <p:spPr bwMode="auto">
            <a:xfrm>
              <a:off x="6411913" y="3345287"/>
              <a:ext cx="203200" cy="138112"/>
            </a:xfrm>
            <a:custGeom>
              <a:avLst/>
              <a:gdLst>
                <a:gd name="T0" fmla="*/ 0 w 383"/>
                <a:gd name="T1" fmla="*/ 0 h 260"/>
                <a:gd name="T2" fmla="*/ 61 w 383"/>
                <a:gd name="T3" fmla="*/ 88 h 260"/>
                <a:gd name="T4" fmla="*/ 98 w 383"/>
                <a:gd name="T5" fmla="*/ 142 h 260"/>
                <a:gd name="T6" fmla="*/ 160 w 383"/>
                <a:gd name="T7" fmla="*/ 182 h 260"/>
                <a:gd name="T8" fmla="*/ 223 w 383"/>
                <a:gd name="T9" fmla="*/ 237 h 260"/>
                <a:gd name="T10" fmla="*/ 336 w 383"/>
                <a:gd name="T11" fmla="*/ 257 h 260"/>
                <a:gd name="T12" fmla="*/ 383 w 383"/>
                <a:gd name="T13" fmla="*/ 260 h 260"/>
                <a:gd name="T14" fmla="*/ 356 w 383"/>
                <a:gd name="T15" fmla="*/ 196 h 260"/>
                <a:gd name="T16" fmla="*/ 298 w 383"/>
                <a:gd name="T17" fmla="*/ 104 h 260"/>
                <a:gd name="T18" fmla="*/ 248 w 383"/>
                <a:gd name="T19" fmla="*/ 54 h 260"/>
                <a:gd name="T20" fmla="*/ 190 w 383"/>
                <a:gd name="T21" fmla="*/ 26 h 260"/>
                <a:gd name="T22" fmla="*/ 105 w 383"/>
                <a:gd name="T23" fmla="*/ 16 h 260"/>
                <a:gd name="T24" fmla="*/ 0 w 383"/>
                <a:gd name="T25" fmla="*/ 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83" h="260">
                  <a:moveTo>
                    <a:pt x="0" y="0"/>
                  </a:moveTo>
                  <a:lnTo>
                    <a:pt x="61" y="88"/>
                  </a:lnTo>
                  <a:lnTo>
                    <a:pt x="98" y="142"/>
                  </a:lnTo>
                  <a:lnTo>
                    <a:pt x="160" y="182"/>
                  </a:lnTo>
                  <a:lnTo>
                    <a:pt x="223" y="237"/>
                  </a:lnTo>
                  <a:lnTo>
                    <a:pt x="336" y="257"/>
                  </a:lnTo>
                  <a:lnTo>
                    <a:pt x="383" y="260"/>
                  </a:lnTo>
                  <a:lnTo>
                    <a:pt x="356" y="196"/>
                  </a:lnTo>
                  <a:lnTo>
                    <a:pt x="298" y="104"/>
                  </a:lnTo>
                  <a:lnTo>
                    <a:pt x="248" y="54"/>
                  </a:lnTo>
                  <a:lnTo>
                    <a:pt x="190" y="26"/>
                  </a:lnTo>
                  <a:lnTo>
                    <a:pt x="105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2"/>
            <p:cNvSpPr>
              <a:spLocks/>
            </p:cNvSpPr>
            <p:nvPr/>
          </p:nvSpPr>
          <p:spPr bwMode="auto">
            <a:xfrm>
              <a:off x="6283325" y="3397674"/>
              <a:ext cx="152400" cy="231775"/>
            </a:xfrm>
            <a:custGeom>
              <a:avLst/>
              <a:gdLst>
                <a:gd name="T0" fmla="*/ 17 w 288"/>
                <a:gd name="T1" fmla="*/ 89 h 437"/>
                <a:gd name="T2" fmla="*/ 0 w 288"/>
                <a:gd name="T3" fmla="*/ 155 h 437"/>
                <a:gd name="T4" fmla="*/ 17 w 288"/>
                <a:gd name="T5" fmla="*/ 304 h 437"/>
                <a:gd name="T6" fmla="*/ 116 w 288"/>
                <a:gd name="T7" fmla="*/ 437 h 437"/>
                <a:gd name="T8" fmla="*/ 155 w 288"/>
                <a:gd name="T9" fmla="*/ 398 h 437"/>
                <a:gd name="T10" fmla="*/ 222 w 288"/>
                <a:gd name="T11" fmla="*/ 298 h 437"/>
                <a:gd name="T12" fmla="*/ 288 w 288"/>
                <a:gd name="T13" fmla="*/ 237 h 437"/>
                <a:gd name="T14" fmla="*/ 265 w 288"/>
                <a:gd name="T15" fmla="*/ 155 h 437"/>
                <a:gd name="T16" fmla="*/ 172 w 288"/>
                <a:gd name="T17" fmla="*/ 55 h 437"/>
                <a:gd name="T18" fmla="*/ 89 w 288"/>
                <a:gd name="T19" fmla="*/ 0 h 437"/>
                <a:gd name="T20" fmla="*/ 17 w 288"/>
                <a:gd name="T21" fmla="*/ 89 h 4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88" h="437">
                  <a:moveTo>
                    <a:pt x="17" y="89"/>
                  </a:moveTo>
                  <a:lnTo>
                    <a:pt x="0" y="155"/>
                  </a:lnTo>
                  <a:lnTo>
                    <a:pt x="17" y="304"/>
                  </a:lnTo>
                  <a:lnTo>
                    <a:pt x="116" y="437"/>
                  </a:lnTo>
                  <a:lnTo>
                    <a:pt x="155" y="398"/>
                  </a:lnTo>
                  <a:lnTo>
                    <a:pt x="222" y="298"/>
                  </a:lnTo>
                  <a:lnTo>
                    <a:pt x="288" y="237"/>
                  </a:lnTo>
                  <a:lnTo>
                    <a:pt x="265" y="155"/>
                  </a:lnTo>
                  <a:lnTo>
                    <a:pt x="172" y="55"/>
                  </a:lnTo>
                  <a:lnTo>
                    <a:pt x="89" y="0"/>
                  </a:lnTo>
                  <a:lnTo>
                    <a:pt x="17" y="89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3"/>
            <p:cNvSpPr>
              <a:spLocks/>
            </p:cNvSpPr>
            <p:nvPr/>
          </p:nvSpPr>
          <p:spPr bwMode="auto">
            <a:xfrm>
              <a:off x="6288088" y="3404024"/>
              <a:ext cx="141287" cy="215900"/>
            </a:xfrm>
            <a:custGeom>
              <a:avLst/>
              <a:gdLst>
                <a:gd name="T0" fmla="*/ 14 w 269"/>
                <a:gd name="T1" fmla="*/ 90 h 408"/>
                <a:gd name="T2" fmla="*/ 10 w 269"/>
                <a:gd name="T3" fmla="*/ 106 h 408"/>
                <a:gd name="T4" fmla="*/ 7 w 269"/>
                <a:gd name="T5" fmla="*/ 121 h 408"/>
                <a:gd name="T6" fmla="*/ 2 w 269"/>
                <a:gd name="T7" fmla="*/ 137 h 408"/>
                <a:gd name="T8" fmla="*/ 2 w 269"/>
                <a:gd name="T9" fmla="*/ 163 h 408"/>
                <a:gd name="T10" fmla="*/ 7 w 269"/>
                <a:gd name="T11" fmla="*/ 197 h 408"/>
                <a:gd name="T12" fmla="*/ 10 w 269"/>
                <a:gd name="T13" fmla="*/ 232 h 408"/>
                <a:gd name="T14" fmla="*/ 14 w 269"/>
                <a:gd name="T15" fmla="*/ 266 h 408"/>
                <a:gd name="T16" fmla="*/ 28 w 269"/>
                <a:gd name="T17" fmla="*/ 300 h 408"/>
                <a:gd name="T18" fmla="*/ 51 w 269"/>
                <a:gd name="T19" fmla="*/ 331 h 408"/>
                <a:gd name="T20" fmla="*/ 73 w 269"/>
                <a:gd name="T21" fmla="*/ 361 h 408"/>
                <a:gd name="T22" fmla="*/ 97 w 269"/>
                <a:gd name="T23" fmla="*/ 392 h 408"/>
                <a:gd name="T24" fmla="*/ 114 w 269"/>
                <a:gd name="T25" fmla="*/ 403 h 408"/>
                <a:gd name="T26" fmla="*/ 123 w 269"/>
                <a:gd name="T27" fmla="*/ 394 h 408"/>
                <a:gd name="T28" fmla="*/ 131 w 269"/>
                <a:gd name="T29" fmla="*/ 386 h 408"/>
                <a:gd name="T30" fmla="*/ 140 w 269"/>
                <a:gd name="T31" fmla="*/ 377 h 408"/>
                <a:gd name="T32" fmla="*/ 153 w 269"/>
                <a:gd name="T33" fmla="*/ 360 h 408"/>
                <a:gd name="T34" fmla="*/ 168 w 269"/>
                <a:gd name="T35" fmla="*/ 336 h 408"/>
                <a:gd name="T36" fmla="*/ 184 w 269"/>
                <a:gd name="T37" fmla="*/ 314 h 408"/>
                <a:gd name="T38" fmla="*/ 199 w 269"/>
                <a:gd name="T39" fmla="*/ 291 h 408"/>
                <a:gd name="T40" fmla="*/ 215 w 269"/>
                <a:gd name="T41" fmla="*/ 272 h 408"/>
                <a:gd name="T42" fmla="*/ 231 w 269"/>
                <a:gd name="T43" fmla="*/ 257 h 408"/>
                <a:gd name="T44" fmla="*/ 245 w 269"/>
                <a:gd name="T45" fmla="*/ 243 h 408"/>
                <a:gd name="T46" fmla="*/ 261 w 269"/>
                <a:gd name="T47" fmla="*/ 230 h 408"/>
                <a:gd name="T48" fmla="*/ 266 w 269"/>
                <a:gd name="T49" fmla="*/ 213 h 408"/>
                <a:gd name="T50" fmla="*/ 261 w 269"/>
                <a:gd name="T51" fmla="*/ 193 h 408"/>
                <a:gd name="T52" fmla="*/ 256 w 269"/>
                <a:gd name="T53" fmla="*/ 174 h 408"/>
                <a:gd name="T54" fmla="*/ 251 w 269"/>
                <a:gd name="T55" fmla="*/ 155 h 408"/>
                <a:gd name="T56" fmla="*/ 237 w 269"/>
                <a:gd name="T57" fmla="*/ 133 h 408"/>
                <a:gd name="T58" fmla="*/ 215 w 269"/>
                <a:gd name="T59" fmla="*/ 110 h 408"/>
                <a:gd name="T60" fmla="*/ 194 w 269"/>
                <a:gd name="T61" fmla="*/ 87 h 408"/>
                <a:gd name="T62" fmla="*/ 172 w 269"/>
                <a:gd name="T63" fmla="*/ 63 h 408"/>
                <a:gd name="T64" fmla="*/ 150 w 269"/>
                <a:gd name="T65" fmla="*/ 46 h 408"/>
                <a:gd name="T66" fmla="*/ 131 w 269"/>
                <a:gd name="T67" fmla="*/ 32 h 408"/>
                <a:gd name="T68" fmla="*/ 112 w 269"/>
                <a:gd name="T69" fmla="*/ 20 h 408"/>
                <a:gd name="T70" fmla="*/ 92 w 269"/>
                <a:gd name="T71" fmla="*/ 7 h 408"/>
                <a:gd name="T72" fmla="*/ 75 w 269"/>
                <a:gd name="T73" fmla="*/ 10 h 408"/>
                <a:gd name="T74" fmla="*/ 58 w 269"/>
                <a:gd name="T75" fmla="*/ 31 h 408"/>
                <a:gd name="T76" fmla="*/ 41 w 269"/>
                <a:gd name="T77" fmla="*/ 51 h 408"/>
                <a:gd name="T78" fmla="*/ 24 w 269"/>
                <a:gd name="T79" fmla="*/ 72 h 4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69" h="408">
                  <a:moveTo>
                    <a:pt x="15" y="82"/>
                  </a:moveTo>
                  <a:lnTo>
                    <a:pt x="14" y="90"/>
                  </a:lnTo>
                  <a:lnTo>
                    <a:pt x="12" y="98"/>
                  </a:lnTo>
                  <a:lnTo>
                    <a:pt x="10" y="106"/>
                  </a:lnTo>
                  <a:lnTo>
                    <a:pt x="8" y="114"/>
                  </a:lnTo>
                  <a:lnTo>
                    <a:pt x="7" y="121"/>
                  </a:lnTo>
                  <a:lnTo>
                    <a:pt x="4" y="129"/>
                  </a:lnTo>
                  <a:lnTo>
                    <a:pt x="2" y="137"/>
                  </a:lnTo>
                  <a:lnTo>
                    <a:pt x="0" y="145"/>
                  </a:lnTo>
                  <a:lnTo>
                    <a:pt x="2" y="163"/>
                  </a:lnTo>
                  <a:lnTo>
                    <a:pt x="4" y="179"/>
                  </a:lnTo>
                  <a:lnTo>
                    <a:pt x="7" y="197"/>
                  </a:lnTo>
                  <a:lnTo>
                    <a:pt x="8" y="214"/>
                  </a:lnTo>
                  <a:lnTo>
                    <a:pt x="10" y="232"/>
                  </a:lnTo>
                  <a:lnTo>
                    <a:pt x="12" y="250"/>
                  </a:lnTo>
                  <a:lnTo>
                    <a:pt x="14" y="266"/>
                  </a:lnTo>
                  <a:lnTo>
                    <a:pt x="15" y="284"/>
                  </a:lnTo>
                  <a:lnTo>
                    <a:pt x="28" y="300"/>
                  </a:lnTo>
                  <a:lnTo>
                    <a:pt x="39" y="315"/>
                  </a:lnTo>
                  <a:lnTo>
                    <a:pt x="51" y="331"/>
                  </a:lnTo>
                  <a:lnTo>
                    <a:pt x="62" y="347"/>
                  </a:lnTo>
                  <a:lnTo>
                    <a:pt x="73" y="361"/>
                  </a:lnTo>
                  <a:lnTo>
                    <a:pt x="86" y="377"/>
                  </a:lnTo>
                  <a:lnTo>
                    <a:pt x="97" y="392"/>
                  </a:lnTo>
                  <a:lnTo>
                    <a:pt x="109" y="408"/>
                  </a:lnTo>
                  <a:lnTo>
                    <a:pt x="114" y="403"/>
                  </a:lnTo>
                  <a:lnTo>
                    <a:pt x="118" y="399"/>
                  </a:lnTo>
                  <a:lnTo>
                    <a:pt x="123" y="394"/>
                  </a:lnTo>
                  <a:lnTo>
                    <a:pt x="127" y="390"/>
                  </a:lnTo>
                  <a:lnTo>
                    <a:pt x="131" y="386"/>
                  </a:lnTo>
                  <a:lnTo>
                    <a:pt x="136" y="381"/>
                  </a:lnTo>
                  <a:lnTo>
                    <a:pt x="140" y="377"/>
                  </a:lnTo>
                  <a:lnTo>
                    <a:pt x="145" y="372"/>
                  </a:lnTo>
                  <a:lnTo>
                    <a:pt x="153" y="360"/>
                  </a:lnTo>
                  <a:lnTo>
                    <a:pt x="160" y="349"/>
                  </a:lnTo>
                  <a:lnTo>
                    <a:pt x="168" y="336"/>
                  </a:lnTo>
                  <a:lnTo>
                    <a:pt x="176" y="325"/>
                  </a:lnTo>
                  <a:lnTo>
                    <a:pt x="184" y="314"/>
                  </a:lnTo>
                  <a:lnTo>
                    <a:pt x="192" y="302"/>
                  </a:lnTo>
                  <a:lnTo>
                    <a:pt x="199" y="291"/>
                  </a:lnTo>
                  <a:lnTo>
                    <a:pt x="207" y="279"/>
                  </a:lnTo>
                  <a:lnTo>
                    <a:pt x="215" y="272"/>
                  </a:lnTo>
                  <a:lnTo>
                    <a:pt x="223" y="265"/>
                  </a:lnTo>
                  <a:lnTo>
                    <a:pt x="231" y="257"/>
                  </a:lnTo>
                  <a:lnTo>
                    <a:pt x="238" y="251"/>
                  </a:lnTo>
                  <a:lnTo>
                    <a:pt x="245" y="243"/>
                  </a:lnTo>
                  <a:lnTo>
                    <a:pt x="253" y="236"/>
                  </a:lnTo>
                  <a:lnTo>
                    <a:pt x="261" y="230"/>
                  </a:lnTo>
                  <a:lnTo>
                    <a:pt x="269" y="222"/>
                  </a:lnTo>
                  <a:lnTo>
                    <a:pt x="266" y="213"/>
                  </a:lnTo>
                  <a:lnTo>
                    <a:pt x="264" y="203"/>
                  </a:lnTo>
                  <a:lnTo>
                    <a:pt x="261" y="193"/>
                  </a:lnTo>
                  <a:lnTo>
                    <a:pt x="259" y="184"/>
                  </a:lnTo>
                  <a:lnTo>
                    <a:pt x="256" y="174"/>
                  </a:lnTo>
                  <a:lnTo>
                    <a:pt x="253" y="164"/>
                  </a:lnTo>
                  <a:lnTo>
                    <a:pt x="251" y="155"/>
                  </a:lnTo>
                  <a:lnTo>
                    <a:pt x="249" y="145"/>
                  </a:lnTo>
                  <a:lnTo>
                    <a:pt x="237" y="133"/>
                  </a:lnTo>
                  <a:lnTo>
                    <a:pt x="226" y="121"/>
                  </a:lnTo>
                  <a:lnTo>
                    <a:pt x="215" y="110"/>
                  </a:lnTo>
                  <a:lnTo>
                    <a:pt x="204" y="98"/>
                  </a:lnTo>
                  <a:lnTo>
                    <a:pt x="194" y="87"/>
                  </a:lnTo>
                  <a:lnTo>
                    <a:pt x="183" y="75"/>
                  </a:lnTo>
                  <a:lnTo>
                    <a:pt x="172" y="63"/>
                  </a:lnTo>
                  <a:lnTo>
                    <a:pt x="160" y="51"/>
                  </a:lnTo>
                  <a:lnTo>
                    <a:pt x="150" y="46"/>
                  </a:lnTo>
                  <a:lnTo>
                    <a:pt x="141" y="39"/>
                  </a:lnTo>
                  <a:lnTo>
                    <a:pt x="131" y="32"/>
                  </a:lnTo>
                  <a:lnTo>
                    <a:pt x="121" y="26"/>
                  </a:lnTo>
                  <a:lnTo>
                    <a:pt x="112" y="20"/>
                  </a:lnTo>
                  <a:lnTo>
                    <a:pt x="102" y="13"/>
                  </a:lnTo>
                  <a:lnTo>
                    <a:pt x="92" y="7"/>
                  </a:lnTo>
                  <a:lnTo>
                    <a:pt x="83" y="0"/>
                  </a:lnTo>
                  <a:lnTo>
                    <a:pt x="75" y="10"/>
                  </a:lnTo>
                  <a:lnTo>
                    <a:pt x="66" y="21"/>
                  </a:lnTo>
                  <a:lnTo>
                    <a:pt x="58" y="31"/>
                  </a:lnTo>
                  <a:lnTo>
                    <a:pt x="49" y="41"/>
                  </a:lnTo>
                  <a:lnTo>
                    <a:pt x="41" y="51"/>
                  </a:lnTo>
                  <a:lnTo>
                    <a:pt x="32" y="62"/>
                  </a:lnTo>
                  <a:lnTo>
                    <a:pt x="24" y="72"/>
                  </a:lnTo>
                  <a:lnTo>
                    <a:pt x="15" y="82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4"/>
            <p:cNvSpPr>
              <a:spLocks/>
            </p:cNvSpPr>
            <p:nvPr/>
          </p:nvSpPr>
          <p:spPr bwMode="auto">
            <a:xfrm>
              <a:off x="6291263" y="3410374"/>
              <a:ext cx="133350" cy="200025"/>
            </a:xfrm>
            <a:custGeom>
              <a:avLst/>
              <a:gdLst>
                <a:gd name="T0" fmla="*/ 13 w 251"/>
                <a:gd name="T1" fmla="*/ 84 h 379"/>
                <a:gd name="T2" fmla="*/ 10 w 251"/>
                <a:gd name="T3" fmla="*/ 98 h 379"/>
                <a:gd name="T4" fmla="*/ 5 w 251"/>
                <a:gd name="T5" fmla="*/ 113 h 379"/>
                <a:gd name="T6" fmla="*/ 2 w 251"/>
                <a:gd name="T7" fmla="*/ 127 h 379"/>
                <a:gd name="T8" fmla="*/ 2 w 251"/>
                <a:gd name="T9" fmla="*/ 151 h 379"/>
                <a:gd name="T10" fmla="*/ 5 w 251"/>
                <a:gd name="T11" fmla="*/ 183 h 379"/>
                <a:gd name="T12" fmla="*/ 10 w 251"/>
                <a:gd name="T13" fmla="*/ 215 h 379"/>
                <a:gd name="T14" fmla="*/ 13 w 251"/>
                <a:gd name="T15" fmla="*/ 248 h 379"/>
                <a:gd name="T16" fmla="*/ 25 w 251"/>
                <a:gd name="T17" fmla="*/ 279 h 379"/>
                <a:gd name="T18" fmla="*/ 47 w 251"/>
                <a:gd name="T19" fmla="*/ 308 h 379"/>
                <a:gd name="T20" fmla="*/ 69 w 251"/>
                <a:gd name="T21" fmla="*/ 337 h 379"/>
                <a:gd name="T22" fmla="*/ 90 w 251"/>
                <a:gd name="T23" fmla="*/ 366 h 379"/>
                <a:gd name="T24" fmla="*/ 106 w 251"/>
                <a:gd name="T25" fmla="*/ 376 h 379"/>
                <a:gd name="T26" fmla="*/ 113 w 251"/>
                <a:gd name="T27" fmla="*/ 367 h 379"/>
                <a:gd name="T28" fmla="*/ 122 w 251"/>
                <a:gd name="T29" fmla="*/ 359 h 379"/>
                <a:gd name="T30" fmla="*/ 130 w 251"/>
                <a:gd name="T31" fmla="*/ 350 h 379"/>
                <a:gd name="T32" fmla="*/ 142 w 251"/>
                <a:gd name="T33" fmla="*/ 336 h 379"/>
                <a:gd name="T34" fmla="*/ 156 w 251"/>
                <a:gd name="T35" fmla="*/ 313 h 379"/>
                <a:gd name="T36" fmla="*/ 170 w 251"/>
                <a:gd name="T37" fmla="*/ 292 h 379"/>
                <a:gd name="T38" fmla="*/ 185 w 251"/>
                <a:gd name="T39" fmla="*/ 270 h 379"/>
                <a:gd name="T40" fmla="*/ 199 w 251"/>
                <a:gd name="T41" fmla="*/ 253 h 379"/>
                <a:gd name="T42" fmla="*/ 214 w 251"/>
                <a:gd name="T43" fmla="*/ 240 h 379"/>
                <a:gd name="T44" fmla="*/ 228 w 251"/>
                <a:gd name="T45" fmla="*/ 226 h 379"/>
                <a:gd name="T46" fmla="*/ 243 w 251"/>
                <a:gd name="T47" fmla="*/ 213 h 379"/>
                <a:gd name="T48" fmla="*/ 247 w 251"/>
                <a:gd name="T49" fmla="*/ 197 h 379"/>
                <a:gd name="T50" fmla="*/ 243 w 251"/>
                <a:gd name="T51" fmla="*/ 180 h 379"/>
                <a:gd name="T52" fmla="*/ 238 w 251"/>
                <a:gd name="T53" fmla="*/ 162 h 379"/>
                <a:gd name="T54" fmla="*/ 233 w 251"/>
                <a:gd name="T55" fmla="*/ 144 h 379"/>
                <a:gd name="T56" fmla="*/ 220 w 251"/>
                <a:gd name="T57" fmla="*/ 124 h 379"/>
                <a:gd name="T58" fmla="*/ 200 w 251"/>
                <a:gd name="T59" fmla="*/ 103 h 379"/>
                <a:gd name="T60" fmla="*/ 179 w 251"/>
                <a:gd name="T61" fmla="*/ 80 h 379"/>
                <a:gd name="T62" fmla="*/ 159 w 251"/>
                <a:gd name="T63" fmla="*/ 59 h 379"/>
                <a:gd name="T64" fmla="*/ 140 w 251"/>
                <a:gd name="T65" fmla="*/ 43 h 379"/>
                <a:gd name="T66" fmla="*/ 122 w 251"/>
                <a:gd name="T67" fmla="*/ 30 h 379"/>
                <a:gd name="T68" fmla="*/ 104 w 251"/>
                <a:gd name="T69" fmla="*/ 18 h 379"/>
                <a:gd name="T70" fmla="*/ 86 w 251"/>
                <a:gd name="T71" fmla="*/ 6 h 379"/>
                <a:gd name="T72" fmla="*/ 69 w 251"/>
                <a:gd name="T73" fmla="*/ 10 h 379"/>
                <a:gd name="T74" fmla="*/ 53 w 251"/>
                <a:gd name="T75" fmla="*/ 29 h 379"/>
                <a:gd name="T76" fmla="*/ 38 w 251"/>
                <a:gd name="T77" fmla="*/ 48 h 379"/>
                <a:gd name="T78" fmla="*/ 22 w 251"/>
                <a:gd name="T79" fmla="*/ 67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51" h="379">
                  <a:moveTo>
                    <a:pt x="14" y="77"/>
                  </a:moveTo>
                  <a:lnTo>
                    <a:pt x="13" y="84"/>
                  </a:lnTo>
                  <a:lnTo>
                    <a:pt x="11" y="92"/>
                  </a:lnTo>
                  <a:lnTo>
                    <a:pt x="10" y="98"/>
                  </a:lnTo>
                  <a:lnTo>
                    <a:pt x="7" y="106"/>
                  </a:lnTo>
                  <a:lnTo>
                    <a:pt x="5" y="113"/>
                  </a:lnTo>
                  <a:lnTo>
                    <a:pt x="4" y="121"/>
                  </a:lnTo>
                  <a:lnTo>
                    <a:pt x="2" y="127"/>
                  </a:lnTo>
                  <a:lnTo>
                    <a:pt x="0" y="135"/>
                  </a:lnTo>
                  <a:lnTo>
                    <a:pt x="2" y="151"/>
                  </a:lnTo>
                  <a:lnTo>
                    <a:pt x="4" y="167"/>
                  </a:lnTo>
                  <a:lnTo>
                    <a:pt x="5" y="183"/>
                  </a:lnTo>
                  <a:lnTo>
                    <a:pt x="7" y="200"/>
                  </a:lnTo>
                  <a:lnTo>
                    <a:pt x="10" y="215"/>
                  </a:lnTo>
                  <a:lnTo>
                    <a:pt x="11" y="232"/>
                  </a:lnTo>
                  <a:lnTo>
                    <a:pt x="13" y="248"/>
                  </a:lnTo>
                  <a:lnTo>
                    <a:pt x="14" y="264"/>
                  </a:lnTo>
                  <a:lnTo>
                    <a:pt x="25" y="279"/>
                  </a:lnTo>
                  <a:lnTo>
                    <a:pt x="36" y="293"/>
                  </a:lnTo>
                  <a:lnTo>
                    <a:pt x="47" y="308"/>
                  </a:lnTo>
                  <a:lnTo>
                    <a:pt x="58" y="322"/>
                  </a:lnTo>
                  <a:lnTo>
                    <a:pt x="69" y="337"/>
                  </a:lnTo>
                  <a:lnTo>
                    <a:pt x="80" y="351"/>
                  </a:lnTo>
                  <a:lnTo>
                    <a:pt x="90" y="366"/>
                  </a:lnTo>
                  <a:lnTo>
                    <a:pt x="101" y="379"/>
                  </a:lnTo>
                  <a:lnTo>
                    <a:pt x="106" y="376"/>
                  </a:lnTo>
                  <a:lnTo>
                    <a:pt x="109" y="371"/>
                  </a:lnTo>
                  <a:lnTo>
                    <a:pt x="113" y="367"/>
                  </a:lnTo>
                  <a:lnTo>
                    <a:pt x="118" y="362"/>
                  </a:lnTo>
                  <a:lnTo>
                    <a:pt x="122" y="359"/>
                  </a:lnTo>
                  <a:lnTo>
                    <a:pt x="127" y="355"/>
                  </a:lnTo>
                  <a:lnTo>
                    <a:pt x="130" y="350"/>
                  </a:lnTo>
                  <a:lnTo>
                    <a:pt x="135" y="346"/>
                  </a:lnTo>
                  <a:lnTo>
                    <a:pt x="142" y="336"/>
                  </a:lnTo>
                  <a:lnTo>
                    <a:pt x="149" y="324"/>
                  </a:lnTo>
                  <a:lnTo>
                    <a:pt x="156" y="313"/>
                  </a:lnTo>
                  <a:lnTo>
                    <a:pt x="164" y="302"/>
                  </a:lnTo>
                  <a:lnTo>
                    <a:pt x="170" y="292"/>
                  </a:lnTo>
                  <a:lnTo>
                    <a:pt x="178" y="281"/>
                  </a:lnTo>
                  <a:lnTo>
                    <a:pt x="185" y="270"/>
                  </a:lnTo>
                  <a:lnTo>
                    <a:pt x="193" y="260"/>
                  </a:lnTo>
                  <a:lnTo>
                    <a:pt x="199" y="253"/>
                  </a:lnTo>
                  <a:lnTo>
                    <a:pt x="207" y="246"/>
                  </a:lnTo>
                  <a:lnTo>
                    <a:pt x="214" y="240"/>
                  </a:lnTo>
                  <a:lnTo>
                    <a:pt x="222" y="233"/>
                  </a:lnTo>
                  <a:lnTo>
                    <a:pt x="228" y="226"/>
                  </a:lnTo>
                  <a:lnTo>
                    <a:pt x="236" y="220"/>
                  </a:lnTo>
                  <a:lnTo>
                    <a:pt x="243" y="213"/>
                  </a:lnTo>
                  <a:lnTo>
                    <a:pt x="251" y="206"/>
                  </a:lnTo>
                  <a:lnTo>
                    <a:pt x="247" y="197"/>
                  </a:lnTo>
                  <a:lnTo>
                    <a:pt x="245" y="189"/>
                  </a:lnTo>
                  <a:lnTo>
                    <a:pt x="243" y="180"/>
                  </a:lnTo>
                  <a:lnTo>
                    <a:pt x="241" y="171"/>
                  </a:lnTo>
                  <a:lnTo>
                    <a:pt x="238" y="162"/>
                  </a:lnTo>
                  <a:lnTo>
                    <a:pt x="236" y="153"/>
                  </a:lnTo>
                  <a:lnTo>
                    <a:pt x="233" y="144"/>
                  </a:lnTo>
                  <a:lnTo>
                    <a:pt x="230" y="135"/>
                  </a:lnTo>
                  <a:lnTo>
                    <a:pt x="220" y="124"/>
                  </a:lnTo>
                  <a:lnTo>
                    <a:pt x="210" y="113"/>
                  </a:lnTo>
                  <a:lnTo>
                    <a:pt x="200" y="103"/>
                  </a:lnTo>
                  <a:lnTo>
                    <a:pt x="190" y="92"/>
                  </a:lnTo>
                  <a:lnTo>
                    <a:pt x="179" y="80"/>
                  </a:lnTo>
                  <a:lnTo>
                    <a:pt x="169" y="70"/>
                  </a:lnTo>
                  <a:lnTo>
                    <a:pt x="159" y="59"/>
                  </a:lnTo>
                  <a:lnTo>
                    <a:pt x="149" y="48"/>
                  </a:lnTo>
                  <a:lnTo>
                    <a:pt x="140" y="43"/>
                  </a:lnTo>
                  <a:lnTo>
                    <a:pt x="131" y="36"/>
                  </a:lnTo>
                  <a:lnTo>
                    <a:pt x="122" y="30"/>
                  </a:lnTo>
                  <a:lnTo>
                    <a:pt x="113" y="25"/>
                  </a:lnTo>
                  <a:lnTo>
                    <a:pt x="104" y="18"/>
                  </a:lnTo>
                  <a:lnTo>
                    <a:pt x="96" y="12"/>
                  </a:lnTo>
                  <a:lnTo>
                    <a:pt x="86" y="6"/>
                  </a:lnTo>
                  <a:lnTo>
                    <a:pt x="77" y="0"/>
                  </a:lnTo>
                  <a:lnTo>
                    <a:pt x="69" y="10"/>
                  </a:lnTo>
                  <a:lnTo>
                    <a:pt x="61" y="19"/>
                  </a:lnTo>
                  <a:lnTo>
                    <a:pt x="53" y="29"/>
                  </a:lnTo>
                  <a:lnTo>
                    <a:pt x="45" y="39"/>
                  </a:lnTo>
                  <a:lnTo>
                    <a:pt x="38" y="48"/>
                  </a:lnTo>
                  <a:lnTo>
                    <a:pt x="30" y="58"/>
                  </a:lnTo>
                  <a:lnTo>
                    <a:pt x="22" y="67"/>
                  </a:lnTo>
                  <a:lnTo>
                    <a:pt x="14" y="77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5"/>
            <p:cNvSpPr>
              <a:spLocks/>
            </p:cNvSpPr>
            <p:nvPr/>
          </p:nvSpPr>
          <p:spPr bwMode="auto">
            <a:xfrm>
              <a:off x="6296025" y="3416724"/>
              <a:ext cx="122237" cy="185737"/>
            </a:xfrm>
            <a:custGeom>
              <a:avLst/>
              <a:gdLst>
                <a:gd name="T0" fmla="*/ 11 w 230"/>
                <a:gd name="T1" fmla="*/ 78 h 351"/>
                <a:gd name="T2" fmla="*/ 7 w 230"/>
                <a:gd name="T3" fmla="*/ 92 h 351"/>
                <a:gd name="T4" fmla="*/ 4 w 230"/>
                <a:gd name="T5" fmla="*/ 105 h 351"/>
                <a:gd name="T6" fmla="*/ 1 w 230"/>
                <a:gd name="T7" fmla="*/ 119 h 351"/>
                <a:gd name="T8" fmla="*/ 1 w 230"/>
                <a:gd name="T9" fmla="*/ 140 h 351"/>
                <a:gd name="T10" fmla="*/ 4 w 230"/>
                <a:gd name="T11" fmla="*/ 170 h 351"/>
                <a:gd name="T12" fmla="*/ 7 w 230"/>
                <a:gd name="T13" fmla="*/ 200 h 351"/>
                <a:gd name="T14" fmla="*/ 11 w 230"/>
                <a:gd name="T15" fmla="*/ 230 h 351"/>
                <a:gd name="T16" fmla="*/ 22 w 230"/>
                <a:gd name="T17" fmla="*/ 258 h 351"/>
                <a:gd name="T18" fmla="*/ 42 w 230"/>
                <a:gd name="T19" fmla="*/ 285 h 351"/>
                <a:gd name="T20" fmla="*/ 62 w 230"/>
                <a:gd name="T21" fmla="*/ 311 h 351"/>
                <a:gd name="T22" fmla="*/ 82 w 230"/>
                <a:gd name="T23" fmla="*/ 338 h 351"/>
                <a:gd name="T24" fmla="*/ 97 w 230"/>
                <a:gd name="T25" fmla="*/ 347 h 351"/>
                <a:gd name="T26" fmla="*/ 104 w 230"/>
                <a:gd name="T27" fmla="*/ 339 h 351"/>
                <a:gd name="T28" fmla="*/ 112 w 230"/>
                <a:gd name="T29" fmla="*/ 331 h 351"/>
                <a:gd name="T30" fmla="*/ 120 w 230"/>
                <a:gd name="T31" fmla="*/ 324 h 351"/>
                <a:gd name="T32" fmla="*/ 130 w 230"/>
                <a:gd name="T33" fmla="*/ 310 h 351"/>
                <a:gd name="T34" fmla="*/ 143 w 230"/>
                <a:gd name="T35" fmla="*/ 290 h 351"/>
                <a:gd name="T36" fmla="*/ 157 w 230"/>
                <a:gd name="T37" fmla="*/ 270 h 351"/>
                <a:gd name="T38" fmla="*/ 170 w 230"/>
                <a:gd name="T39" fmla="*/ 250 h 351"/>
                <a:gd name="T40" fmla="*/ 184 w 230"/>
                <a:gd name="T41" fmla="*/ 234 h 351"/>
                <a:gd name="T42" fmla="*/ 197 w 230"/>
                <a:gd name="T43" fmla="*/ 222 h 351"/>
                <a:gd name="T44" fmla="*/ 210 w 230"/>
                <a:gd name="T45" fmla="*/ 210 h 351"/>
                <a:gd name="T46" fmla="*/ 224 w 230"/>
                <a:gd name="T47" fmla="*/ 198 h 351"/>
                <a:gd name="T48" fmla="*/ 228 w 230"/>
                <a:gd name="T49" fmla="*/ 183 h 351"/>
                <a:gd name="T50" fmla="*/ 224 w 230"/>
                <a:gd name="T51" fmla="*/ 167 h 351"/>
                <a:gd name="T52" fmla="*/ 219 w 230"/>
                <a:gd name="T53" fmla="*/ 150 h 351"/>
                <a:gd name="T54" fmla="*/ 215 w 230"/>
                <a:gd name="T55" fmla="*/ 133 h 351"/>
                <a:gd name="T56" fmla="*/ 203 w 230"/>
                <a:gd name="T57" fmla="*/ 115 h 351"/>
                <a:gd name="T58" fmla="*/ 184 w 230"/>
                <a:gd name="T59" fmla="*/ 95 h 351"/>
                <a:gd name="T60" fmla="*/ 165 w 230"/>
                <a:gd name="T61" fmla="*/ 75 h 351"/>
                <a:gd name="T62" fmla="*/ 146 w 230"/>
                <a:gd name="T63" fmla="*/ 55 h 351"/>
                <a:gd name="T64" fmla="*/ 129 w 230"/>
                <a:gd name="T65" fmla="*/ 39 h 351"/>
                <a:gd name="T66" fmla="*/ 112 w 230"/>
                <a:gd name="T67" fmla="*/ 28 h 351"/>
                <a:gd name="T68" fmla="*/ 95 w 230"/>
                <a:gd name="T69" fmla="*/ 17 h 351"/>
                <a:gd name="T70" fmla="*/ 79 w 230"/>
                <a:gd name="T71" fmla="*/ 6 h 351"/>
                <a:gd name="T72" fmla="*/ 63 w 230"/>
                <a:gd name="T73" fmla="*/ 9 h 351"/>
                <a:gd name="T74" fmla="*/ 49 w 230"/>
                <a:gd name="T75" fmla="*/ 27 h 351"/>
                <a:gd name="T76" fmla="*/ 34 w 230"/>
                <a:gd name="T77" fmla="*/ 45 h 351"/>
                <a:gd name="T78" fmla="*/ 20 w 230"/>
                <a:gd name="T79" fmla="*/ 63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30" h="351">
                  <a:moveTo>
                    <a:pt x="12" y="72"/>
                  </a:moveTo>
                  <a:lnTo>
                    <a:pt x="11" y="78"/>
                  </a:lnTo>
                  <a:lnTo>
                    <a:pt x="9" y="85"/>
                  </a:lnTo>
                  <a:lnTo>
                    <a:pt x="7" y="92"/>
                  </a:lnTo>
                  <a:lnTo>
                    <a:pt x="5" y="99"/>
                  </a:lnTo>
                  <a:lnTo>
                    <a:pt x="4" y="105"/>
                  </a:lnTo>
                  <a:lnTo>
                    <a:pt x="2" y="112"/>
                  </a:lnTo>
                  <a:lnTo>
                    <a:pt x="1" y="119"/>
                  </a:lnTo>
                  <a:lnTo>
                    <a:pt x="0" y="125"/>
                  </a:lnTo>
                  <a:lnTo>
                    <a:pt x="1" y="140"/>
                  </a:lnTo>
                  <a:lnTo>
                    <a:pt x="2" y="154"/>
                  </a:lnTo>
                  <a:lnTo>
                    <a:pt x="4" y="170"/>
                  </a:lnTo>
                  <a:lnTo>
                    <a:pt x="5" y="184"/>
                  </a:lnTo>
                  <a:lnTo>
                    <a:pt x="7" y="200"/>
                  </a:lnTo>
                  <a:lnTo>
                    <a:pt x="9" y="214"/>
                  </a:lnTo>
                  <a:lnTo>
                    <a:pt x="11" y="230"/>
                  </a:lnTo>
                  <a:lnTo>
                    <a:pt x="12" y="245"/>
                  </a:lnTo>
                  <a:lnTo>
                    <a:pt x="22" y="258"/>
                  </a:lnTo>
                  <a:lnTo>
                    <a:pt x="32" y="271"/>
                  </a:lnTo>
                  <a:lnTo>
                    <a:pt x="42" y="285"/>
                  </a:lnTo>
                  <a:lnTo>
                    <a:pt x="52" y="298"/>
                  </a:lnTo>
                  <a:lnTo>
                    <a:pt x="62" y="311"/>
                  </a:lnTo>
                  <a:lnTo>
                    <a:pt x="72" y="325"/>
                  </a:lnTo>
                  <a:lnTo>
                    <a:pt x="82" y="338"/>
                  </a:lnTo>
                  <a:lnTo>
                    <a:pt x="92" y="351"/>
                  </a:lnTo>
                  <a:lnTo>
                    <a:pt x="97" y="347"/>
                  </a:lnTo>
                  <a:lnTo>
                    <a:pt x="100" y="344"/>
                  </a:lnTo>
                  <a:lnTo>
                    <a:pt x="104" y="339"/>
                  </a:lnTo>
                  <a:lnTo>
                    <a:pt x="108" y="336"/>
                  </a:lnTo>
                  <a:lnTo>
                    <a:pt x="112" y="331"/>
                  </a:lnTo>
                  <a:lnTo>
                    <a:pt x="116" y="328"/>
                  </a:lnTo>
                  <a:lnTo>
                    <a:pt x="120" y="324"/>
                  </a:lnTo>
                  <a:lnTo>
                    <a:pt x="123" y="320"/>
                  </a:lnTo>
                  <a:lnTo>
                    <a:pt x="130" y="310"/>
                  </a:lnTo>
                  <a:lnTo>
                    <a:pt x="137" y="300"/>
                  </a:lnTo>
                  <a:lnTo>
                    <a:pt x="143" y="290"/>
                  </a:lnTo>
                  <a:lnTo>
                    <a:pt x="150" y="280"/>
                  </a:lnTo>
                  <a:lnTo>
                    <a:pt x="157" y="270"/>
                  </a:lnTo>
                  <a:lnTo>
                    <a:pt x="164" y="260"/>
                  </a:lnTo>
                  <a:lnTo>
                    <a:pt x="170" y="250"/>
                  </a:lnTo>
                  <a:lnTo>
                    <a:pt x="177" y="240"/>
                  </a:lnTo>
                  <a:lnTo>
                    <a:pt x="184" y="234"/>
                  </a:lnTo>
                  <a:lnTo>
                    <a:pt x="190" y="228"/>
                  </a:lnTo>
                  <a:lnTo>
                    <a:pt x="197" y="222"/>
                  </a:lnTo>
                  <a:lnTo>
                    <a:pt x="204" y="216"/>
                  </a:lnTo>
                  <a:lnTo>
                    <a:pt x="210" y="210"/>
                  </a:lnTo>
                  <a:lnTo>
                    <a:pt x="217" y="203"/>
                  </a:lnTo>
                  <a:lnTo>
                    <a:pt x="224" y="198"/>
                  </a:lnTo>
                  <a:lnTo>
                    <a:pt x="230" y="191"/>
                  </a:lnTo>
                  <a:lnTo>
                    <a:pt x="228" y="183"/>
                  </a:lnTo>
                  <a:lnTo>
                    <a:pt x="226" y="174"/>
                  </a:lnTo>
                  <a:lnTo>
                    <a:pt x="224" y="167"/>
                  </a:lnTo>
                  <a:lnTo>
                    <a:pt x="221" y="158"/>
                  </a:lnTo>
                  <a:lnTo>
                    <a:pt x="219" y="150"/>
                  </a:lnTo>
                  <a:lnTo>
                    <a:pt x="217" y="141"/>
                  </a:lnTo>
                  <a:lnTo>
                    <a:pt x="215" y="133"/>
                  </a:lnTo>
                  <a:lnTo>
                    <a:pt x="213" y="125"/>
                  </a:lnTo>
                  <a:lnTo>
                    <a:pt x="203" y="115"/>
                  </a:lnTo>
                  <a:lnTo>
                    <a:pt x="194" y="105"/>
                  </a:lnTo>
                  <a:lnTo>
                    <a:pt x="184" y="95"/>
                  </a:lnTo>
                  <a:lnTo>
                    <a:pt x="175" y="85"/>
                  </a:lnTo>
                  <a:lnTo>
                    <a:pt x="165" y="75"/>
                  </a:lnTo>
                  <a:lnTo>
                    <a:pt x="156" y="65"/>
                  </a:lnTo>
                  <a:lnTo>
                    <a:pt x="146" y="55"/>
                  </a:lnTo>
                  <a:lnTo>
                    <a:pt x="137" y="45"/>
                  </a:lnTo>
                  <a:lnTo>
                    <a:pt x="129" y="39"/>
                  </a:lnTo>
                  <a:lnTo>
                    <a:pt x="120" y="34"/>
                  </a:lnTo>
                  <a:lnTo>
                    <a:pt x="112" y="28"/>
                  </a:lnTo>
                  <a:lnTo>
                    <a:pt x="103" y="23"/>
                  </a:lnTo>
                  <a:lnTo>
                    <a:pt x="95" y="17"/>
                  </a:lnTo>
                  <a:lnTo>
                    <a:pt x="87" y="12"/>
                  </a:lnTo>
                  <a:lnTo>
                    <a:pt x="79" y="6"/>
                  </a:lnTo>
                  <a:lnTo>
                    <a:pt x="70" y="0"/>
                  </a:lnTo>
                  <a:lnTo>
                    <a:pt x="63" y="9"/>
                  </a:lnTo>
                  <a:lnTo>
                    <a:pt x="55" y="18"/>
                  </a:lnTo>
                  <a:lnTo>
                    <a:pt x="49" y="27"/>
                  </a:lnTo>
                  <a:lnTo>
                    <a:pt x="41" y="36"/>
                  </a:lnTo>
                  <a:lnTo>
                    <a:pt x="34" y="45"/>
                  </a:lnTo>
                  <a:lnTo>
                    <a:pt x="26" y="54"/>
                  </a:lnTo>
                  <a:lnTo>
                    <a:pt x="20" y="63"/>
                  </a:lnTo>
                  <a:lnTo>
                    <a:pt x="12" y="72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6"/>
            <p:cNvSpPr>
              <a:spLocks/>
            </p:cNvSpPr>
            <p:nvPr/>
          </p:nvSpPr>
          <p:spPr bwMode="auto">
            <a:xfrm>
              <a:off x="6300788" y="3423074"/>
              <a:ext cx="111125" cy="171450"/>
            </a:xfrm>
            <a:custGeom>
              <a:avLst/>
              <a:gdLst>
                <a:gd name="T0" fmla="*/ 10 w 212"/>
                <a:gd name="T1" fmla="*/ 71 h 322"/>
                <a:gd name="T2" fmla="*/ 7 w 212"/>
                <a:gd name="T3" fmla="*/ 83 h 322"/>
                <a:gd name="T4" fmla="*/ 5 w 212"/>
                <a:gd name="T5" fmla="*/ 96 h 322"/>
                <a:gd name="T6" fmla="*/ 2 w 212"/>
                <a:gd name="T7" fmla="*/ 108 h 322"/>
                <a:gd name="T8" fmla="*/ 2 w 212"/>
                <a:gd name="T9" fmla="*/ 128 h 322"/>
                <a:gd name="T10" fmla="*/ 5 w 212"/>
                <a:gd name="T11" fmla="*/ 155 h 322"/>
                <a:gd name="T12" fmla="*/ 7 w 212"/>
                <a:gd name="T13" fmla="*/ 182 h 322"/>
                <a:gd name="T14" fmla="*/ 10 w 212"/>
                <a:gd name="T15" fmla="*/ 210 h 322"/>
                <a:gd name="T16" fmla="*/ 22 w 212"/>
                <a:gd name="T17" fmla="*/ 236 h 322"/>
                <a:gd name="T18" fmla="*/ 39 w 212"/>
                <a:gd name="T19" fmla="*/ 260 h 322"/>
                <a:gd name="T20" fmla="*/ 58 w 212"/>
                <a:gd name="T21" fmla="*/ 285 h 322"/>
                <a:gd name="T22" fmla="*/ 76 w 212"/>
                <a:gd name="T23" fmla="*/ 310 h 322"/>
                <a:gd name="T24" fmla="*/ 90 w 212"/>
                <a:gd name="T25" fmla="*/ 318 h 322"/>
                <a:gd name="T26" fmla="*/ 96 w 212"/>
                <a:gd name="T27" fmla="*/ 311 h 322"/>
                <a:gd name="T28" fmla="*/ 103 w 212"/>
                <a:gd name="T29" fmla="*/ 304 h 322"/>
                <a:gd name="T30" fmla="*/ 111 w 212"/>
                <a:gd name="T31" fmla="*/ 297 h 322"/>
                <a:gd name="T32" fmla="*/ 121 w 212"/>
                <a:gd name="T33" fmla="*/ 284 h 322"/>
                <a:gd name="T34" fmla="*/ 132 w 212"/>
                <a:gd name="T35" fmla="*/ 266 h 322"/>
                <a:gd name="T36" fmla="*/ 144 w 212"/>
                <a:gd name="T37" fmla="*/ 247 h 322"/>
                <a:gd name="T38" fmla="*/ 157 w 212"/>
                <a:gd name="T39" fmla="*/ 229 h 322"/>
                <a:gd name="T40" fmla="*/ 169 w 212"/>
                <a:gd name="T41" fmla="*/ 214 h 322"/>
                <a:gd name="T42" fmla="*/ 181 w 212"/>
                <a:gd name="T43" fmla="*/ 203 h 322"/>
                <a:gd name="T44" fmla="*/ 193 w 212"/>
                <a:gd name="T45" fmla="*/ 191 h 322"/>
                <a:gd name="T46" fmla="*/ 206 w 212"/>
                <a:gd name="T47" fmla="*/ 180 h 322"/>
                <a:gd name="T48" fmla="*/ 210 w 212"/>
                <a:gd name="T49" fmla="*/ 167 h 322"/>
                <a:gd name="T50" fmla="*/ 206 w 212"/>
                <a:gd name="T51" fmla="*/ 152 h 322"/>
                <a:gd name="T52" fmla="*/ 202 w 212"/>
                <a:gd name="T53" fmla="*/ 137 h 322"/>
                <a:gd name="T54" fmla="*/ 198 w 212"/>
                <a:gd name="T55" fmla="*/ 121 h 322"/>
                <a:gd name="T56" fmla="*/ 187 w 212"/>
                <a:gd name="T57" fmla="*/ 104 h 322"/>
                <a:gd name="T58" fmla="*/ 170 w 212"/>
                <a:gd name="T59" fmla="*/ 87 h 322"/>
                <a:gd name="T60" fmla="*/ 152 w 212"/>
                <a:gd name="T61" fmla="*/ 68 h 322"/>
                <a:gd name="T62" fmla="*/ 135 w 212"/>
                <a:gd name="T63" fmla="*/ 50 h 322"/>
                <a:gd name="T64" fmla="*/ 119 w 212"/>
                <a:gd name="T65" fmla="*/ 35 h 322"/>
                <a:gd name="T66" fmla="*/ 103 w 212"/>
                <a:gd name="T67" fmla="*/ 25 h 322"/>
                <a:gd name="T68" fmla="*/ 88 w 212"/>
                <a:gd name="T69" fmla="*/ 15 h 322"/>
                <a:gd name="T70" fmla="*/ 73 w 212"/>
                <a:gd name="T71" fmla="*/ 4 h 322"/>
                <a:gd name="T72" fmla="*/ 58 w 212"/>
                <a:gd name="T73" fmla="*/ 8 h 322"/>
                <a:gd name="T74" fmla="*/ 45 w 212"/>
                <a:gd name="T75" fmla="*/ 24 h 322"/>
                <a:gd name="T76" fmla="*/ 32 w 212"/>
                <a:gd name="T77" fmla="*/ 40 h 322"/>
                <a:gd name="T78" fmla="*/ 18 w 212"/>
                <a:gd name="T79" fmla="*/ 57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2" h="322">
                  <a:moveTo>
                    <a:pt x="13" y="64"/>
                  </a:moveTo>
                  <a:lnTo>
                    <a:pt x="10" y="71"/>
                  </a:lnTo>
                  <a:lnTo>
                    <a:pt x="9" y="77"/>
                  </a:lnTo>
                  <a:lnTo>
                    <a:pt x="7" y="83"/>
                  </a:lnTo>
                  <a:lnTo>
                    <a:pt x="6" y="89"/>
                  </a:lnTo>
                  <a:lnTo>
                    <a:pt x="5" y="96"/>
                  </a:lnTo>
                  <a:lnTo>
                    <a:pt x="3" y="101"/>
                  </a:lnTo>
                  <a:lnTo>
                    <a:pt x="2" y="108"/>
                  </a:lnTo>
                  <a:lnTo>
                    <a:pt x="0" y="113"/>
                  </a:lnTo>
                  <a:lnTo>
                    <a:pt x="2" y="128"/>
                  </a:lnTo>
                  <a:lnTo>
                    <a:pt x="3" y="141"/>
                  </a:lnTo>
                  <a:lnTo>
                    <a:pt x="5" y="155"/>
                  </a:lnTo>
                  <a:lnTo>
                    <a:pt x="6" y="169"/>
                  </a:lnTo>
                  <a:lnTo>
                    <a:pt x="7" y="182"/>
                  </a:lnTo>
                  <a:lnTo>
                    <a:pt x="9" y="196"/>
                  </a:lnTo>
                  <a:lnTo>
                    <a:pt x="10" y="210"/>
                  </a:lnTo>
                  <a:lnTo>
                    <a:pt x="13" y="224"/>
                  </a:lnTo>
                  <a:lnTo>
                    <a:pt x="22" y="236"/>
                  </a:lnTo>
                  <a:lnTo>
                    <a:pt x="31" y="248"/>
                  </a:lnTo>
                  <a:lnTo>
                    <a:pt x="39" y="260"/>
                  </a:lnTo>
                  <a:lnTo>
                    <a:pt x="48" y="273"/>
                  </a:lnTo>
                  <a:lnTo>
                    <a:pt x="58" y="285"/>
                  </a:lnTo>
                  <a:lnTo>
                    <a:pt x="67" y="297"/>
                  </a:lnTo>
                  <a:lnTo>
                    <a:pt x="76" y="310"/>
                  </a:lnTo>
                  <a:lnTo>
                    <a:pt x="85" y="322"/>
                  </a:lnTo>
                  <a:lnTo>
                    <a:pt x="90" y="318"/>
                  </a:lnTo>
                  <a:lnTo>
                    <a:pt x="93" y="315"/>
                  </a:lnTo>
                  <a:lnTo>
                    <a:pt x="96" y="311"/>
                  </a:lnTo>
                  <a:lnTo>
                    <a:pt x="100" y="307"/>
                  </a:lnTo>
                  <a:lnTo>
                    <a:pt x="103" y="304"/>
                  </a:lnTo>
                  <a:lnTo>
                    <a:pt x="107" y="301"/>
                  </a:lnTo>
                  <a:lnTo>
                    <a:pt x="111" y="297"/>
                  </a:lnTo>
                  <a:lnTo>
                    <a:pt x="114" y="293"/>
                  </a:lnTo>
                  <a:lnTo>
                    <a:pt x="121" y="284"/>
                  </a:lnTo>
                  <a:lnTo>
                    <a:pt x="126" y="275"/>
                  </a:lnTo>
                  <a:lnTo>
                    <a:pt x="132" y="266"/>
                  </a:lnTo>
                  <a:lnTo>
                    <a:pt x="139" y="256"/>
                  </a:lnTo>
                  <a:lnTo>
                    <a:pt x="144" y="247"/>
                  </a:lnTo>
                  <a:lnTo>
                    <a:pt x="151" y="238"/>
                  </a:lnTo>
                  <a:lnTo>
                    <a:pt x="157" y="229"/>
                  </a:lnTo>
                  <a:lnTo>
                    <a:pt x="163" y="219"/>
                  </a:lnTo>
                  <a:lnTo>
                    <a:pt x="169" y="214"/>
                  </a:lnTo>
                  <a:lnTo>
                    <a:pt x="175" y="208"/>
                  </a:lnTo>
                  <a:lnTo>
                    <a:pt x="181" y="203"/>
                  </a:lnTo>
                  <a:lnTo>
                    <a:pt x="188" y="197"/>
                  </a:lnTo>
                  <a:lnTo>
                    <a:pt x="193" y="191"/>
                  </a:lnTo>
                  <a:lnTo>
                    <a:pt x="200" y="186"/>
                  </a:lnTo>
                  <a:lnTo>
                    <a:pt x="206" y="180"/>
                  </a:lnTo>
                  <a:lnTo>
                    <a:pt x="212" y="175"/>
                  </a:lnTo>
                  <a:lnTo>
                    <a:pt x="210" y="167"/>
                  </a:lnTo>
                  <a:lnTo>
                    <a:pt x="208" y="160"/>
                  </a:lnTo>
                  <a:lnTo>
                    <a:pt x="206" y="152"/>
                  </a:lnTo>
                  <a:lnTo>
                    <a:pt x="204" y="145"/>
                  </a:lnTo>
                  <a:lnTo>
                    <a:pt x="202" y="137"/>
                  </a:lnTo>
                  <a:lnTo>
                    <a:pt x="200" y="129"/>
                  </a:lnTo>
                  <a:lnTo>
                    <a:pt x="198" y="121"/>
                  </a:lnTo>
                  <a:lnTo>
                    <a:pt x="196" y="113"/>
                  </a:lnTo>
                  <a:lnTo>
                    <a:pt x="187" y="104"/>
                  </a:lnTo>
                  <a:lnTo>
                    <a:pt x="179" y="96"/>
                  </a:lnTo>
                  <a:lnTo>
                    <a:pt x="170" y="87"/>
                  </a:lnTo>
                  <a:lnTo>
                    <a:pt x="161" y="77"/>
                  </a:lnTo>
                  <a:lnTo>
                    <a:pt x="152" y="68"/>
                  </a:lnTo>
                  <a:lnTo>
                    <a:pt x="144" y="59"/>
                  </a:lnTo>
                  <a:lnTo>
                    <a:pt x="135" y="50"/>
                  </a:lnTo>
                  <a:lnTo>
                    <a:pt x="126" y="40"/>
                  </a:lnTo>
                  <a:lnTo>
                    <a:pt x="119" y="35"/>
                  </a:lnTo>
                  <a:lnTo>
                    <a:pt x="111" y="30"/>
                  </a:lnTo>
                  <a:lnTo>
                    <a:pt x="103" y="25"/>
                  </a:lnTo>
                  <a:lnTo>
                    <a:pt x="96" y="20"/>
                  </a:lnTo>
                  <a:lnTo>
                    <a:pt x="88" y="15"/>
                  </a:lnTo>
                  <a:lnTo>
                    <a:pt x="81" y="10"/>
                  </a:lnTo>
                  <a:lnTo>
                    <a:pt x="73" y="4"/>
                  </a:lnTo>
                  <a:lnTo>
                    <a:pt x="65" y="0"/>
                  </a:lnTo>
                  <a:lnTo>
                    <a:pt x="58" y="8"/>
                  </a:lnTo>
                  <a:lnTo>
                    <a:pt x="52" y="16"/>
                  </a:lnTo>
                  <a:lnTo>
                    <a:pt x="45" y="24"/>
                  </a:lnTo>
                  <a:lnTo>
                    <a:pt x="38" y="32"/>
                  </a:lnTo>
                  <a:lnTo>
                    <a:pt x="32" y="40"/>
                  </a:lnTo>
                  <a:lnTo>
                    <a:pt x="25" y="49"/>
                  </a:lnTo>
                  <a:lnTo>
                    <a:pt x="18" y="57"/>
                  </a:lnTo>
                  <a:lnTo>
                    <a:pt x="13" y="64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7"/>
            <p:cNvSpPr>
              <a:spLocks/>
            </p:cNvSpPr>
            <p:nvPr/>
          </p:nvSpPr>
          <p:spPr bwMode="auto">
            <a:xfrm>
              <a:off x="6303963" y="3429424"/>
              <a:ext cx="103187" cy="155575"/>
            </a:xfrm>
            <a:custGeom>
              <a:avLst/>
              <a:gdLst>
                <a:gd name="T0" fmla="*/ 11 w 193"/>
                <a:gd name="T1" fmla="*/ 59 h 293"/>
                <a:gd name="T2" fmla="*/ 0 w 193"/>
                <a:gd name="T3" fmla="*/ 104 h 293"/>
                <a:gd name="T4" fmla="*/ 11 w 193"/>
                <a:gd name="T5" fmla="*/ 204 h 293"/>
                <a:gd name="T6" fmla="*/ 78 w 193"/>
                <a:gd name="T7" fmla="*/ 293 h 293"/>
                <a:gd name="T8" fmla="*/ 104 w 193"/>
                <a:gd name="T9" fmla="*/ 267 h 293"/>
                <a:gd name="T10" fmla="*/ 149 w 193"/>
                <a:gd name="T11" fmla="*/ 201 h 293"/>
                <a:gd name="T12" fmla="*/ 193 w 193"/>
                <a:gd name="T13" fmla="*/ 159 h 293"/>
                <a:gd name="T14" fmla="*/ 179 w 193"/>
                <a:gd name="T15" fmla="*/ 104 h 293"/>
                <a:gd name="T16" fmla="*/ 115 w 193"/>
                <a:gd name="T17" fmla="*/ 37 h 293"/>
                <a:gd name="T18" fmla="*/ 59 w 193"/>
                <a:gd name="T19" fmla="*/ 0 h 293"/>
                <a:gd name="T20" fmla="*/ 11 w 193"/>
                <a:gd name="T21" fmla="*/ 59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3" h="293">
                  <a:moveTo>
                    <a:pt x="11" y="59"/>
                  </a:moveTo>
                  <a:lnTo>
                    <a:pt x="0" y="104"/>
                  </a:lnTo>
                  <a:lnTo>
                    <a:pt x="11" y="204"/>
                  </a:lnTo>
                  <a:lnTo>
                    <a:pt x="78" y="293"/>
                  </a:lnTo>
                  <a:lnTo>
                    <a:pt x="104" y="267"/>
                  </a:lnTo>
                  <a:lnTo>
                    <a:pt x="149" y="201"/>
                  </a:lnTo>
                  <a:lnTo>
                    <a:pt x="193" y="159"/>
                  </a:lnTo>
                  <a:lnTo>
                    <a:pt x="179" y="104"/>
                  </a:lnTo>
                  <a:lnTo>
                    <a:pt x="115" y="37"/>
                  </a:lnTo>
                  <a:lnTo>
                    <a:pt x="59" y="0"/>
                  </a:lnTo>
                  <a:lnTo>
                    <a:pt x="11" y="59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8"/>
            <p:cNvSpPr>
              <a:spLocks/>
            </p:cNvSpPr>
            <p:nvPr/>
          </p:nvSpPr>
          <p:spPr bwMode="auto">
            <a:xfrm>
              <a:off x="5638800" y="2808712"/>
              <a:ext cx="895350" cy="557212"/>
            </a:xfrm>
            <a:custGeom>
              <a:avLst/>
              <a:gdLst>
                <a:gd name="T0" fmla="*/ 1627 w 1693"/>
                <a:gd name="T1" fmla="*/ 63 h 1053"/>
                <a:gd name="T2" fmla="*/ 1569 w 1693"/>
                <a:gd name="T3" fmla="*/ 104 h 1053"/>
                <a:gd name="T4" fmla="*/ 1501 w 1693"/>
                <a:gd name="T5" fmla="*/ 152 h 1053"/>
                <a:gd name="T6" fmla="*/ 1420 w 1693"/>
                <a:gd name="T7" fmla="*/ 195 h 1053"/>
                <a:gd name="T8" fmla="*/ 1336 w 1693"/>
                <a:gd name="T9" fmla="*/ 245 h 1053"/>
                <a:gd name="T10" fmla="*/ 1211 w 1693"/>
                <a:gd name="T11" fmla="*/ 286 h 1053"/>
                <a:gd name="T12" fmla="*/ 1167 w 1693"/>
                <a:gd name="T13" fmla="*/ 328 h 1053"/>
                <a:gd name="T14" fmla="*/ 1123 w 1693"/>
                <a:gd name="T15" fmla="*/ 344 h 1053"/>
                <a:gd name="T16" fmla="*/ 1054 w 1693"/>
                <a:gd name="T17" fmla="*/ 372 h 1053"/>
                <a:gd name="T18" fmla="*/ 891 w 1693"/>
                <a:gd name="T19" fmla="*/ 436 h 1053"/>
                <a:gd name="T20" fmla="*/ 834 w 1693"/>
                <a:gd name="T21" fmla="*/ 461 h 1053"/>
                <a:gd name="T22" fmla="*/ 870 w 1693"/>
                <a:gd name="T23" fmla="*/ 561 h 1053"/>
                <a:gd name="T24" fmla="*/ 907 w 1693"/>
                <a:gd name="T25" fmla="*/ 672 h 1053"/>
                <a:gd name="T26" fmla="*/ 907 w 1693"/>
                <a:gd name="T27" fmla="*/ 731 h 1053"/>
                <a:gd name="T28" fmla="*/ 891 w 1693"/>
                <a:gd name="T29" fmla="*/ 757 h 1053"/>
                <a:gd name="T30" fmla="*/ 873 w 1693"/>
                <a:gd name="T31" fmla="*/ 725 h 1053"/>
                <a:gd name="T32" fmla="*/ 847 w 1693"/>
                <a:gd name="T33" fmla="*/ 608 h 1053"/>
                <a:gd name="T34" fmla="*/ 804 w 1693"/>
                <a:gd name="T35" fmla="*/ 534 h 1053"/>
                <a:gd name="T36" fmla="*/ 765 w 1693"/>
                <a:gd name="T37" fmla="*/ 512 h 1053"/>
                <a:gd name="T38" fmla="*/ 712 w 1693"/>
                <a:gd name="T39" fmla="*/ 516 h 1053"/>
                <a:gd name="T40" fmla="*/ 598 w 1693"/>
                <a:gd name="T41" fmla="*/ 570 h 1053"/>
                <a:gd name="T42" fmla="*/ 473 w 1693"/>
                <a:gd name="T43" fmla="*/ 618 h 1053"/>
                <a:gd name="T44" fmla="*/ 397 w 1693"/>
                <a:gd name="T45" fmla="*/ 677 h 1053"/>
                <a:gd name="T46" fmla="*/ 345 w 1693"/>
                <a:gd name="T47" fmla="*/ 760 h 1053"/>
                <a:gd name="T48" fmla="*/ 294 w 1693"/>
                <a:gd name="T49" fmla="*/ 893 h 1053"/>
                <a:gd name="T50" fmla="*/ 246 w 1693"/>
                <a:gd name="T51" fmla="*/ 1053 h 1053"/>
                <a:gd name="T52" fmla="*/ 248 w 1693"/>
                <a:gd name="T53" fmla="*/ 914 h 1053"/>
                <a:gd name="T54" fmla="*/ 311 w 1693"/>
                <a:gd name="T55" fmla="*/ 775 h 1053"/>
                <a:gd name="T56" fmla="*/ 349 w 1693"/>
                <a:gd name="T57" fmla="*/ 674 h 1053"/>
                <a:gd name="T58" fmla="*/ 285 w 1693"/>
                <a:gd name="T59" fmla="*/ 665 h 1053"/>
                <a:gd name="T60" fmla="*/ 140 w 1693"/>
                <a:gd name="T61" fmla="*/ 740 h 1053"/>
                <a:gd name="T62" fmla="*/ 44 w 1693"/>
                <a:gd name="T63" fmla="*/ 832 h 1053"/>
                <a:gd name="T64" fmla="*/ 20 w 1693"/>
                <a:gd name="T65" fmla="*/ 823 h 1053"/>
                <a:gd name="T66" fmla="*/ 0 w 1693"/>
                <a:gd name="T67" fmla="*/ 795 h 1053"/>
                <a:gd name="T68" fmla="*/ 138 w 1693"/>
                <a:gd name="T69" fmla="*/ 688 h 1053"/>
                <a:gd name="T70" fmla="*/ 326 w 1693"/>
                <a:gd name="T71" fmla="*/ 612 h 1053"/>
                <a:gd name="T72" fmla="*/ 568 w 1693"/>
                <a:gd name="T73" fmla="*/ 522 h 1053"/>
                <a:gd name="T74" fmla="*/ 771 w 1693"/>
                <a:gd name="T75" fmla="*/ 416 h 1053"/>
                <a:gd name="T76" fmla="*/ 872 w 1693"/>
                <a:gd name="T77" fmla="*/ 321 h 1053"/>
                <a:gd name="T78" fmla="*/ 865 w 1693"/>
                <a:gd name="T79" fmla="*/ 251 h 1053"/>
                <a:gd name="T80" fmla="*/ 832 w 1693"/>
                <a:gd name="T81" fmla="*/ 190 h 1053"/>
                <a:gd name="T82" fmla="*/ 783 w 1693"/>
                <a:gd name="T83" fmla="*/ 151 h 1053"/>
                <a:gd name="T84" fmla="*/ 737 w 1693"/>
                <a:gd name="T85" fmla="*/ 130 h 1053"/>
                <a:gd name="T86" fmla="*/ 610 w 1693"/>
                <a:gd name="T87" fmla="*/ 102 h 1053"/>
                <a:gd name="T88" fmla="*/ 558 w 1693"/>
                <a:gd name="T89" fmla="*/ 85 h 1053"/>
                <a:gd name="T90" fmla="*/ 707 w 1693"/>
                <a:gd name="T91" fmla="*/ 102 h 1053"/>
                <a:gd name="T92" fmla="*/ 826 w 1693"/>
                <a:gd name="T93" fmla="*/ 152 h 1053"/>
                <a:gd name="T94" fmla="*/ 879 w 1693"/>
                <a:gd name="T95" fmla="*/ 204 h 1053"/>
                <a:gd name="T96" fmla="*/ 937 w 1693"/>
                <a:gd name="T97" fmla="*/ 307 h 1053"/>
                <a:gd name="T98" fmla="*/ 989 w 1693"/>
                <a:gd name="T99" fmla="*/ 338 h 1053"/>
                <a:gd name="T100" fmla="*/ 1080 w 1693"/>
                <a:gd name="T101" fmla="*/ 305 h 1053"/>
                <a:gd name="T102" fmla="*/ 1111 w 1693"/>
                <a:gd name="T103" fmla="*/ 266 h 1053"/>
                <a:gd name="T104" fmla="*/ 1142 w 1693"/>
                <a:gd name="T105" fmla="*/ 267 h 1053"/>
                <a:gd name="T106" fmla="*/ 1444 w 1693"/>
                <a:gd name="T107" fmla="*/ 94 h 1053"/>
                <a:gd name="T108" fmla="*/ 1615 w 1693"/>
                <a:gd name="T109" fmla="*/ 5 h 10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693" h="1053">
                  <a:moveTo>
                    <a:pt x="1691" y="6"/>
                  </a:moveTo>
                  <a:lnTo>
                    <a:pt x="1679" y="19"/>
                  </a:lnTo>
                  <a:lnTo>
                    <a:pt x="1666" y="30"/>
                  </a:lnTo>
                  <a:lnTo>
                    <a:pt x="1653" y="41"/>
                  </a:lnTo>
                  <a:lnTo>
                    <a:pt x="1641" y="52"/>
                  </a:lnTo>
                  <a:lnTo>
                    <a:pt x="1627" y="63"/>
                  </a:lnTo>
                  <a:lnTo>
                    <a:pt x="1614" y="73"/>
                  </a:lnTo>
                  <a:lnTo>
                    <a:pt x="1599" y="83"/>
                  </a:lnTo>
                  <a:lnTo>
                    <a:pt x="1585" y="92"/>
                  </a:lnTo>
                  <a:lnTo>
                    <a:pt x="1582" y="98"/>
                  </a:lnTo>
                  <a:lnTo>
                    <a:pt x="1578" y="99"/>
                  </a:lnTo>
                  <a:lnTo>
                    <a:pt x="1569" y="104"/>
                  </a:lnTo>
                  <a:lnTo>
                    <a:pt x="1556" y="112"/>
                  </a:lnTo>
                  <a:lnTo>
                    <a:pt x="1543" y="121"/>
                  </a:lnTo>
                  <a:lnTo>
                    <a:pt x="1528" y="131"/>
                  </a:lnTo>
                  <a:lnTo>
                    <a:pt x="1515" y="140"/>
                  </a:lnTo>
                  <a:lnTo>
                    <a:pt x="1506" y="148"/>
                  </a:lnTo>
                  <a:lnTo>
                    <a:pt x="1501" y="152"/>
                  </a:lnTo>
                  <a:lnTo>
                    <a:pt x="1498" y="150"/>
                  </a:lnTo>
                  <a:lnTo>
                    <a:pt x="1486" y="156"/>
                  </a:lnTo>
                  <a:lnTo>
                    <a:pt x="1471" y="163"/>
                  </a:lnTo>
                  <a:lnTo>
                    <a:pt x="1454" y="172"/>
                  </a:lnTo>
                  <a:lnTo>
                    <a:pt x="1438" y="183"/>
                  </a:lnTo>
                  <a:lnTo>
                    <a:pt x="1420" y="195"/>
                  </a:lnTo>
                  <a:lnTo>
                    <a:pt x="1403" y="206"/>
                  </a:lnTo>
                  <a:lnTo>
                    <a:pt x="1389" y="216"/>
                  </a:lnTo>
                  <a:lnTo>
                    <a:pt x="1375" y="224"/>
                  </a:lnTo>
                  <a:lnTo>
                    <a:pt x="1363" y="231"/>
                  </a:lnTo>
                  <a:lnTo>
                    <a:pt x="1351" y="238"/>
                  </a:lnTo>
                  <a:lnTo>
                    <a:pt x="1336" y="245"/>
                  </a:lnTo>
                  <a:lnTo>
                    <a:pt x="1321" y="250"/>
                  </a:lnTo>
                  <a:lnTo>
                    <a:pt x="1288" y="259"/>
                  </a:lnTo>
                  <a:lnTo>
                    <a:pt x="1256" y="269"/>
                  </a:lnTo>
                  <a:lnTo>
                    <a:pt x="1240" y="275"/>
                  </a:lnTo>
                  <a:lnTo>
                    <a:pt x="1226" y="280"/>
                  </a:lnTo>
                  <a:lnTo>
                    <a:pt x="1211" y="286"/>
                  </a:lnTo>
                  <a:lnTo>
                    <a:pt x="1198" y="294"/>
                  </a:lnTo>
                  <a:lnTo>
                    <a:pt x="1187" y="302"/>
                  </a:lnTo>
                  <a:lnTo>
                    <a:pt x="1177" y="312"/>
                  </a:lnTo>
                  <a:lnTo>
                    <a:pt x="1173" y="317"/>
                  </a:lnTo>
                  <a:lnTo>
                    <a:pt x="1170" y="323"/>
                  </a:lnTo>
                  <a:lnTo>
                    <a:pt x="1167" y="328"/>
                  </a:lnTo>
                  <a:lnTo>
                    <a:pt x="1165" y="335"/>
                  </a:lnTo>
                  <a:lnTo>
                    <a:pt x="1156" y="339"/>
                  </a:lnTo>
                  <a:lnTo>
                    <a:pt x="1148" y="343"/>
                  </a:lnTo>
                  <a:lnTo>
                    <a:pt x="1140" y="344"/>
                  </a:lnTo>
                  <a:lnTo>
                    <a:pt x="1132" y="344"/>
                  </a:lnTo>
                  <a:lnTo>
                    <a:pt x="1123" y="344"/>
                  </a:lnTo>
                  <a:lnTo>
                    <a:pt x="1114" y="344"/>
                  </a:lnTo>
                  <a:lnTo>
                    <a:pt x="1105" y="345"/>
                  </a:lnTo>
                  <a:lnTo>
                    <a:pt x="1095" y="348"/>
                  </a:lnTo>
                  <a:lnTo>
                    <a:pt x="1082" y="357"/>
                  </a:lnTo>
                  <a:lnTo>
                    <a:pt x="1069" y="365"/>
                  </a:lnTo>
                  <a:lnTo>
                    <a:pt x="1054" y="372"/>
                  </a:lnTo>
                  <a:lnTo>
                    <a:pt x="1040" y="378"/>
                  </a:lnTo>
                  <a:lnTo>
                    <a:pt x="1011" y="392"/>
                  </a:lnTo>
                  <a:lnTo>
                    <a:pt x="982" y="403"/>
                  </a:lnTo>
                  <a:lnTo>
                    <a:pt x="952" y="414"/>
                  </a:lnTo>
                  <a:lnTo>
                    <a:pt x="921" y="424"/>
                  </a:lnTo>
                  <a:lnTo>
                    <a:pt x="891" y="436"/>
                  </a:lnTo>
                  <a:lnTo>
                    <a:pt x="861" y="449"/>
                  </a:lnTo>
                  <a:lnTo>
                    <a:pt x="855" y="451"/>
                  </a:lnTo>
                  <a:lnTo>
                    <a:pt x="849" y="453"/>
                  </a:lnTo>
                  <a:lnTo>
                    <a:pt x="843" y="455"/>
                  </a:lnTo>
                  <a:lnTo>
                    <a:pt x="839" y="458"/>
                  </a:lnTo>
                  <a:lnTo>
                    <a:pt x="834" y="461"/>
                  </a:lnTo>
                  <a:lnTo>
                    <a:pt x="831" y="465"/>
                  </a:lnTo>
                  <a:lnTo>
                    <a:pt x="829" y="471"/>
                  </a:lnTo>
                  <a:lnTo>
                    <a:pt x="827" y="478"/>
                  </a:lnTo>
                  <a:lnTo>
                    <a:pt x="839" y="502"/>
                  </a:lnTo>
                  <a:lnTo>
                    <a:pt x="855" y="531"/>
                  </a:lnTo>
                  <a:lnTo>
                    <a:pt x="870" y="561"/>
                  </a:lnTo>
                  <a:lnTo>
                    <a:pt x="885" y="592"/>
                  </a:lnTo>
                  <a:lnTo>
                    <a:pt x="891" y="608"/>
                  </a:lnTo>
                  <a:lnTo>
                    <a:pt x="897" y="625"/>
                  </a:lnTo>
                  <a:lnTo>
                    <a:pt x="901" y="640"/>
                  </a:lnTo>
                  <a:lnTo>
                    <a:pt x="906" y="656"/>
                  </a:lnTo>
                  <a:lnTo>
                    <a:pt x="907" y="672"/>
                  </a:lnTo>
                  <a:lnTo>
                    <a:pt x="908" y="686"/>
                  </a:lnTo>
                  <a:lnTo>
                    <a:pt x="906" y="701"/>
                  </a:lnTo>
                  <a:lnTo>
                    <a:pt x="902" y="714"/>
                  </a:lnTo>
                  <a:lnTo>
                    <a:pt x="908" y="719"/>
                  </a:lnTo>
                  <a:lnTo>
                    <a:pt x="908" y="725"/>
                  </a:lnTo>
                  <a:lnTo>
                    <a:pt x="907" y="731"/>
                  </a:lnTo>
                  <a:lnTo>
                    <a:pt x="907" y="736"/>
                  </a:lnTo>
                  <a:lnTo>
                    <a:pt x="906" y="741"/>
                  </a:lnTo>
                  <a:lnTo>
                    <a:pt x="904" y="746"/>
                  </a:lnTo>
                  <a:lnTo>
                    <a:pt x="900" y="751"/>
                  </a:lnTo>
                  <a:lnTo>
                    <a:pt x="897" y="754"/>
                  </a:lnTo>
                  <a:lnTo>
                    <a:pt x="891" y="757"/>
                  </a:lnTo>
                  <a:lnTo>
                    <a:pt x="887" y="755"/>
                  </a:lnTo>
                  <a:lnTo>
                    <a:pt x="884" y="752"/>
                  </a:lnTo>
                  <a:lnTo>
                    <a:pt x="880" y="748"/>
                  </a:lnTo>
                  <a:lnTo>
                    <a:pt x="878" y="744"/>
                  </a:lnTo>
                  <a:lnTo>
                    <a:pt x="876" y="735"/>
                  </a:lnTo>
                  <a:lnTo>
                    <a:pt x="873" y="725"/>
                  </a:lnTo>
                  <a:lnTo>
                    <a:pt x="873" y="713"/>
                  </a:lnTo>
                  <a:lnTo>
                    <a:pt x="873" y="702"/>
                  </a:lnTo>
                  <a:lnTo>
                    <a:pt x="872" y="689"/>
                  </a:lnTo>
                  <a:lnTo>
                    <a:pt x="871" y="678"/>
                  </a:lnTo>
                  <a:lnTo>
                    <a:pt x="860" y="644"/>
                  </a:lnTo>
                  <a:lnTo>
                    <a:pt x="847" y="608"/>
                  </a:lnTo>
                  <a:lnTo>
                    <a:pt x="840" y="591"/>
                  </a:lnTo>
                  <a:lnTo>
                    <a:pt x="832" y="576"/>
                  </a:lnTo>
                  <a:lnTo>
                    <a:pt x="824" y="560"/>
                  </a:lnTo>
                  <a:lnTo>
                    <a:pt x="814" y="547"/>
                  </a:lnTo>
                  <a:lnTo>
                    <a:pt x="810" y="540"/>
                  </a:lnTo>
                  <a:lnTo>
                    <a:pt x="804" y="534"/>
                  </a:lnTo>
                  <a:lnTo>
                    <a:pt x="799" y="530"/>
                  </a:lnTo>
                  <a:lnTo>
                    <a:pt x="792" y="526"/>
                  </a:lnTo>
                  <a:lnTo>
                    <a:pt x="787" y="521"/>
                  </a:lnTo>
                  <a:lnTo>
                    <a:pt x="780" y="518"/>
                  </a:lnTo>
                  <a:lnTo>
                    <a:pt x="773" y="514"/>
                  </a:lnTo>
                  <a:lnTo>
                    <a:pt x="765" y="512"/>
                  </a:lnTo>
                  <a:lnTo>
                    <a:pt x="758" y="511"/>
                  </a:lnTo>
                  <a:lnTo>
                    <a:pt x="749" y="510"/>
                  </a:lnTo>
                  <a:lnTo>
                    <a:pt x="741" y="510"/>
                  </a:lnTo>
                  <a:lnTo>
                    <a:pt x="731" y="511"/>
                  </a:lnTo>
                  <a:lnTo>
                    <a:pt x="722" y="512"/>
                  </a:lnTo>
                  <a:lnTo>
                    <a:pt x="712" y="516"/>
                  </a:lnTo>
                  <a:lnTo>
                    <a:pt x="701" y="519"/>
                  </a:lnTo>
                  <a:lnTo>
                    <a:pt x="689" y="523"/>
                  </a:lnTo>
                  <a:lnTo>
                    <a:pt x="666" y="536"/>
                  </a:lnTo>
                  <a:lnTo>
                    <a:pt x="643" y="548"/>
                  </a:lnTo>
                  <a:lnTo>
                    <a:pt x="620" y="559"/>
                  </a:lnTo>
                  <a:lnTo>
                    <a:pt x="598" y="570"/>
                  </a:lnTo>
                  <a:lnTo>
                    <a:pt x="576" y="580"/>
                  </a:lnTo>
                  <a:lnTo>
                    <a:pt x="552" y="589"/>
                  </a:lnTo>
                  <a:lnTo>
                    <a:pt x="529" y="598"/>
                  </a:lnTo>
                  <a:lnTo>
                    <a:pt x="503" y="606"/>
                  </a:lnTo>
                  <a:lnTo>
                    <a:pt x="488" y="611"/>
                  </a:lnTo>
                  <a:lnTo>
                    <a:pt x="473" y="618"/>
                  </a:lnTo>
                  <a:lnTo>
                    <a:pt x="459" y="626"/>
                  </a:lnTo>
                  <a:lnTo>
                    <a:pt x="445" y="635"/>
                  </a:lnTo>
                  <a:lnTo>
                    <a:pt x="432" y="644"/>
                  </a:lnTo>
                  <a:lnTo>
                    <a:pt x="420" y="655"/>
                  </a:lnTo>
                  <a:lnTo>
                    <a:pt x="408" y="666"/>
                  </a:lnTo>
                  <a:lnTo>
                    <a:pt x="397" y="677"/>
                  </a:lnTo>
                  <a:lnTo>
                    <a:pt x="387" y="690"/>
                  </a:lnTo>
                  <a:lnTo>
                    <a:pt x="377" y="703"/>
                  </a:lnTo>
                  <a:lnTo>
                    <a:pt x="368" y="716"/>
                  </a:lnTo>
                  <a:lnTo>
                    <a:pt x="359" y="731"/>
                  </a:lnTo>
                  <a:lnTo>
                    <a:pt x="352" y="745"/>
                  </a:lnTo>
                  <a:lnTo>
                    <a:pt x="345" y="760"/>
                  </a:lnTo>
                  <a:lnTo>
                    <a:pt x="337" y="774"/>
                  </a:lnTo>
                  <a:lnTo>
                    <a:pt x="332" y="789"/>
                  </a:lnTo>
                  <a:lnTo>
                    <a:pt x="322" y="815"/>
                  </a:lnTo>
                  <a:lnTo>
                    <a:pt x="311" y="841"/>
                  </a:lnTo>
                  <a:lnTo>
                    <a:pt x="303" y="868"/>
                  </a:lnTo>
                  <a:lnTo>
                    <a:pt x="294" y="893"/>
                  </a:lnTo>
                  <a:lnTo>
                    <a:pt x="284" y="920"/>
                  </a:lnTo>
                  <a:lnTo>
                    <a:pt x="276" y="947"/>
                  </a:lnTo>
                  <a:lnTo>
                    <a:pt x="267" y="974"/>
                  </a:lnTo>
                  <a:lnTo>
                    <a:pt x="260" y="1000"/>
                  </a:lnTo>
                  <a:lnTo>
                    <a:pt x="261" y="1001"/>
                  </a:lnTo>
                  <a:lnTo>
                    <a:pt x="246" y="1053"/>
                  </a:lnTo>
                  <a:lnTo>
                    <a:pt x="214" y="1044"/>
                  </a:lnTo>
                  <a:lnTo>
                    <a:pt x="219" y="1017"/>
                  </a:lnTo>
                  <a:lnTo>
                    <a:pt x="224" y="991"/>
                  </a:lnTo>
                  <a:lnTo>
                    <a:pt x="231" y="966"/>
                  </a:lnTo>
                  <a:lnTo>
                    <a:pt x="239" y="940"/>
                  </a:lnTo>
                  <a:lnTo>
                    <a:pt x="248" y="914"/>
                  </a:lnTo>
                  <a:lnTo>
                    <a:pt x="257" y="889"/>
                  </a:lnTo>
                  <a:lnTo>
                    <a:pt x="267" y="864"/>
                  </a:lnTo>
                  <a:lnTo>
                    <a:pt x="276" y="839"/>
                  </a:lnTo>
                  <a:lnTo>
                    <a:pt x="287" y="819"/>
                  </a:lnTo>
                  <a:lnTo>
                    <a:pt x="299" y="797"/>
                  </a:lnTo>
                  <a:lnTo>
                    <a:pt x="311" y="775"/>
                  </a:lnTo>
                  <a:lnTo>
                    <a:pt x="324" y="754"/>
                  </a:lnTo>
                  <a:lnTo>
                    <a:pt x="334" y="732"/>
                  </a:lnTo>
                  <a:lnTo>
                    <a:pt x="343" y="708"/>
                  </a:lnTo>
                  <a:lnTo>
                    <a:pt x="346" y="697"/>
                  </a:lnTo>
                  <a:lnTo>
                    <a:pt x="348" y="686"/>
                  </a:lnTo>
                  <a:lnTo>
                    <a:pt x="349" y="674"/>
                  </a:lnTo>
                  <a:lnTo>
                    <a:pt x="350" y="663"/>
                  </a:lnTo>
                  <a:lnTo>
                    <a:pt x="337" y="653"/>
                  </a:lnTo>
                  <a:lnTo>
                    <a:pt x="324" y="655"/>
                  </a:lnTo>
                  <a:lnTo>
                    <a:pt x="310" y="657"/>
                  </a:lnTo>
                  <a:lnTo>
                    <a:pt x="298" y="662"/>
                  </a:lnTo>
                  <a:lnTo>
                    <a:pt x="285" y="665"/>
                  </a:lnTo>
                  <a:lnTo>
                    <a:pt x="260" y="675"/>
                  </a:lnTo>
                  <a:lnTo>
                    <a:pt x="235" y="686"/>
                  </a:lnTo>
                  <a:lnTo>
                    <a:pt x="210" y="698"/>
                  </a:lnTo>
                  <a:lnTo>
                    <a:pt x="187" y="712"/>
                  </a:lnTo>
                  <a:lnTo>
                    <a:pt x="162" y="726"/>
                  </a:lnTo>
                  <a:lnTo>
                    <a:pt x="140" y="740"/>
                  </a:lnTo>
                  <a:lnTo>
                    <a:pt x="122" y="754"/>
                  </a:lnTo>
                  <a:lnTo>
                    <a:pt x="105" y="768"/>
                  </a:lnTo>
                  <a:lnTo>
                    <a:pt x="90" y="784"/>
                  </a:lnTo>
                  <a:lnTo>
                    <a:pt x="75" y="801"/>
                  </a:lnTo>
                  <a:lnTo>
                    <a:pt x="59" y="816"/>
                  </a:lnTo>
                  <a:lnTo>
                    <a:pt x="44" y="832"/>
                  </a:lnTo>
                  <a:lnTo>
                    <a:pt x="28" y="848"/>
                  </a:lnTo>
                  <a:lnTo>
                    <a:pt x="10" y="862"/>
                  </a:lnTo>
                  <a:lnTo>
                    <a:pt x="14" y="849"/>
                  </a:lnTo>
                  <a:lnTo>
                    <a:pt x="17" y="839"/>
                  </a:lnTo>
                  <a:lnTo>
                    <a:pt x="19" y="830"/>
                  </a:lnTo>
                  <a:lnTo>
                    <a:pt x="20" y="823"/>
                  </a:lnTo>
                  <a:lnTo>
                    <a:pt x="20" y="820"/>
                  </a:lnTo>
                  <a:lnTo>
                    <a:pt x="19" y="816"/>
                  </a:lnTo>
                  <a:lnTo>
                    <a:pt x="18" y="813"/>
                  </a:lnTo>
                  <a:lnTo>
                    <a:pt x="16" y="810"/>
                  </a:lnTo>
                  <a:lnTo>
                    <a:pt x="10" y="803"/>
                  </a:lnTo>
                  <a:lnTo>
                    <a:pt x="0" y="795"/>
                  </a:lnTo>
                  <a:lnTo>
                    <a:pt x="25" y="779"/>
                  </a:lnTo>
                  <a:lnTo>
                    <a:pt x="49" y="761"/>
                  </a:lnTo>
                  <a:lnTo>
                    <a:pt x="72" y="743"/>
                  </a:lnTo>
                  <a:lnTo>
                    <a:pt x="93" y="725"/>
                  </a:lnTo>
                  <a:lnTo>
                    <a:pt x="115" y="707"/>
                  </a:lnTo>
                  <a:lnTo>
                    <a:pt x="138" y="688"/>
                  </a:lnTo>
                  <a:lnTo>
                    <a:pt x="160" y="672"/>
                  </a:lnTo>
                  <a:lnTo>
                    <a:pt x="184" y="654"/>
                  </a:lnTo>
                  <a:lnTo>
                    <a:pt x="220" y="643"/>
                  </a:lnTo>
                  <a:lnTo>
                    <a:pt x="255" y="631"/>
                  </a:lnTo>
                  <a:lnTo>
                    <a:pt x="290" y="621"/>
                  </a:lnTo>
                  <a:lnTo>
                    <a:pt x="326" y="612"/>
                  </a:lnTo>
                  <a:lnTo>
                    <a:pt x="361" y="602"/>
                  </a:lnTo>
                  <a:lnTo>
                    <a:pt x="396" y="591"/>
                  </a:lnTo>
                  <a:lnTo>
                    <a:pt x="431" y="580"/>
                  </a:lnTo>
                  <a:lnTo>
                    <a:pt x="465" y="567"/>
                  </a:lnTo>
                  <a:lnTo>
                    <a:pt x="516" y="545"/>
                  </a:lnTo>
                  <a:lnTo>
                    <a:pt x="568" y="522"/>
                  </a:lnTo>
                  <a:lnTo>
                    <a:pt x="620" y="499"/>
                  </a:lnTo>
                  <a:lnTo>
                    <a:pt x="672" y="473"/>
                  </a:lnTo>
                  <a:lnTo>
                    <a:pt x="697" y="460"/>
                  </a:lnTo>
                  <a:lnTo>
                    <a:pt x="723" y="446"/>
                  </a:lnTo>
                  <a:lnTo>
                    <a:pt x="747" y="432"/>
                  </a:lnTo>
                  <a:lnTo>
                    <a:pt x="771" y="416"/>
                  </a:lnTo>
                  <a:lnTo>
                    <a:pt x="794" y="401"/>
                  </a:lnTo>
                  <a:lnTo>
                    <a:pt x="817" y="384"/>
                  </a:lnTo>
                  <a:lnTo>
                    <a:pt x="838" y="366"/>
                  </a:lnTo>
                  <a:lnTo>
                    <a:pt x="858" y="348"/>
                  </a:lnTo>
                  <a:lnTo>
                    <a:pt x="870" y="333"/>
                  </a:lnTo>
                  <a:lnTo>
                    <a:pt x="872" y="321"/>
                  </a:lnTo>
                  <a:lnTo>
                    <a:pt x="872" y="309"/>
                  </a:lnTo>
                  <a:lnTo>
                    <a:pt x="872" y="297"/>
                  </a:lnTo>
                  <a:lnTo>
                    <a:pt x="872" y="286"/>
                  </a:lnTo>
                  <a:lnTo>
                    <a:pt x="870" y="274"/>
                  </a:lnTo>
                  <a:lnTo>
                    <a:pt x="868" y="263"/>
                  </a:lnTo>
                  <a:lnTo>
                    <a:pt x="865" y="251"/>
                  </a:lnTo>
                  <a:lnTo>
                    <a:pt x="861" y="240"/>
                  </a:lnTo>
                  <a:lnTo>
                    <a:pt x="857" y="230"/>
                  </a:lnTo>
                  <a:lnTo>
                    <a:pt x="851" y="219"/>
                  </a:lnTo>
                  <a:lnTo>
                    <a:pt x="846" y="209"/>
                  </a:lnTo>
                  <a:lnTo>
                    <a:pt x="839" y="199"/>
                  </a:lnTo>
                  <a:lnTo>
                    <a:pt x="832" y="190"/>
                  </a:lnTo>
                  <a:lnTo>
                    <a:pt x="824" y="181"/>
                  </a:lnTo>
                  <a:lnTo>
                    <a:pt x="817" y="172"/>
                  </a:lnTo>
                  <a:lnTo>
                    <a:pt x="808" y="165"/>
                  </a:lnTo>
                  <a:lnTo>
                    <a:pt x="801" y="161"/>
                  </a:lnTo>
                  <a:lnTo>
                    <a:pt x="793" y="157"/>
                  </a:lnTo>
                  <a:lnTo>
                    <a:pt x="783" y="151"/>
                  </a:lnTo>
                  <a:lnTo>
                    <a:pt x="773" y="146"/>
                  </a:lnTo>
                  <a:lnTo>
                    <a:pt x="763" y="140"/>
                  </a:lnTo>
                  <a:lnTo>
                    <a:pt x="753" y="136"/>
                  </a:lnTo>
                  <a:lnTo>
                    <a:pt x="744" y="132"/>
                  </a:lnTo>
                  <a:lnTo>
                    <a:pt x="737" y="131"/>
                  </a:lnTo>
                  <a:lnTo>
                    <a:pt x="737" y="130"/>
                  </a:lnTo>
                  <a:lnTo>
                    <a:pt x="715" y="122"/>
                  </a:lnTo>
                  <a:lnTo>
                    <a:pt x="694" y="117"/>
                  </a:lnTo>
                  <a:lnTo>
                    <a:pt x="673" y="111"/>
                  </a:lnTo>
                  <a:lnTo>
                    <a:pt x="653" y="108"/>
                  </a:lnTo>
                  <a:lnTo>
                    <a:pt x="632" y="104"/>
                  </a:lnTo>
                  <a:lnTo>
                    <a:pt x="610" y="102"/>
                  </a:lnTo>
                  <a:lnTo>
                    <a:pt x="587" y="101"/>
                  </a:lnTo>
                  <a:lnTo>
                    <a:pt x="562" y="101"/>
                  </a:lnTo>
                  <a:lnTo>
                    <a:pt x="562" y="102"/>
                  </a:lnTo>
                  <a:lnTo>
                    <a:pt x="560" y="105"/>
                  </a:lnTo>
                  <a:lnTo>
                    <a:pt x="555" y="97"/>
                  </a:lnTo>
                  <a:lnTo>
                    <a:pt x="558" y="85"/>
                  </a:lnTo>
                  <a:lnTo>
                    <a:pt x="581" y="85"/>
                  </a:lnTo>
                  <a:lnTo>
                    <a:pt x="605" y="87"/>
                  </a:lnTo>
                  <a:lnTo>
                    <a:pt x="630" y="89"/>
                  </a:lnTo>
                  <a:lnTo>
                    <a:pt x="656" y="92"/>
                  </a:lnTo>
                  <a:lnTo>
                    <a:pt x="682" y="97"/>
                  </a:lnTo>
                  <a:lnTo>
                    <a:pt x="707" y="102"/>
                  </a:lnTo>
                  <a:lnTo>
                    <a:pt x="732" y="109"/>
                  </a:lnTo>
                  <a:lnTo>
                    <a:pt x="758" y="117"/>
                  </a:lnTo>
                  <a:lnTo>
                    <a:pt x="781" y="127"/>
                  </a:lnTo>
                  <a:lnTo>
                    <a:pt x="804" y="139"/>
                  </a:lnTo>
                  <a:lnTo>
                    <a:pt x="815" y="144"/>
                  </a:lnTo>
                  <a:lnTo>
                    <a:pt x="826" y="152"/>
                  </a:lnTo>
                  <a:lnTo>
                    <a:pt x="836" y="159"/>
                  </a:lnTo>
                  <a:lnTo>
                    <a:pt x="846" y="167"/>
                  </a:lnTo>
                  <a:lnTo>
                    <a:pt x="855" y="176"/>
                  </a:lnTo>
                  <a:lnTo>
                    <a:pt x="863" y="183"/>
                  </a:lnTo>
                  <a:lnTo>
                    <a:pt x="871" y="194"/>
                  </a:lnTo>
                  <a:lnTo>
                    <a:pt x="879" y="204"/>
                  </a:lnTo>
                  <a:lnTo>
                    <a:pt x="886" y="214"/>
                  </a:lnTo>
                  <a:lnTo>
                    <a:pt x="891" y="225"/>
                  </a:lnTo>
                  <a:lnTo>
                    <a:pt x="897" y="236"/>
                  </a:lnTo>
                  <a:lnTo>
                    <a:pt x="902" y="248"/>
                  </a:lnTo>
                  <a:lnTo>
                    <a:pt x="920" y="282"/>
                  </a:lnTo>
                  <a:lnTo>
                    <a:pt x="937" y="307"/>
                  </a:lnTo>
                  <a:lnTo>
                    <a:pt x="945" y="316"/>
                  </a:lnTo>
                  <a:lnTo>
                    <a:pt x="953" y="325"/>
                  </a:lnTo>
                  <a:lnTo>
                    <a:pt x="960" y="331"/>
                  </a:lnTo>
                  <a:lnTo>
                    <a:pt x="969" y="335"/>
                  </a:lnTo>
                  <a:lnTo>
                    <a:pt x="979" y="337"/>
                  </a:lnTo>
                  <a:lnTo>
                    <a:pt x="989" y="338"/>
                  </a:lnTo>
                  <a:lnTo>
                    <a:pt x="1001" y="337"/>
                  </a:lnTo>
                  <a:lnTo>
                    <a:pt x="1013" y="334"/>
                  </a:lnTo>
                  <a:lnTo>
                    <a:pt x="1027" y="329"/>
                  </a:lnTo>
                  <a:lnTo>
                    <a:pt x="1043" y="323"/>
                  </a:lnTo>
                  <a:lnTo>
                    <a:pt x="1061" y="315"/>
                  </a:lnTo>
                  <a:lnTo>
                    <a:pt x="1080" y="305"/>
                  </a:lnTo>
                  <a:lnTo>
                    <a:pt x="1088" y="296"/>
                  </a:lnTo>
                  <a:lnTo>
                    <a:pt x="1093" y="287"/>
                  </a:lnTo>
                  <a:lnTo>
                    <a:pt x="1099" y="278"/>
                  </a:lnTo>
                  <a:lnTo>
                    <a:pt x="1104" y="272"/>
                  </a:lnTo>
                  <a:lnTo>
                    <a:pt x="1108" y="268"/>
                  </a:lnTo>
                  <a:lnTo>
                    <a:pt x="1111" y="266"/>
                  </a:lnTo>
                  <a:lnTo>
                    <a:pt x="1114" y="264"/>
                  </a:lnTo>
                  <a:lnTo>
                    <a:pt x="1119" y="263"/>
                  </a:lnTo>
                  <a:lnTo>
                    <a:pt x="1123" y="263"/>
                  </a:lnTo>
                  <a:lnTo>
                    <a:pt x="1129" y="263"/>
                  </a:lnTo>
                  <a:lnTo>
                    <a:pt x="1136" y="265"/>
                  </a:lnTo>
                  <a:lnTo>
                    <a:pt x="1142" y="267"/>
                  </a:lnTo>
                  <a:lnTo>
                    <a:pt x="1197" y="241"/>
                  </a:lnTo>
                  <a:lnTo>
                    <a:pt x="1249" y="215"/>
                  </a:lnTo>
                  <a:lnTo>
                    <a:pt x="1299" y="187"/>
                  </a:lnTo>
                  <a:lnTo>
                    <a:pt x="1350" y="158"/>
                  </a:lnTo>
                  <a:lnTo>
                    <a:pt x="1398" y="127"/>
                  </a:lnTo>
                  <a:lnTo>
                    <a:pt x="1444" y="94"/>
                  </a:lnTo>
                  <a:lnTo>
                    <a:pt x="1491" y="60"/>
                  </a:lnTo>
                  <a:lnTo>
                    <a:pt x="1538" y="22"/>
                  </a:lnTo>
                  <a:lnTo>
                    <a:pt x="1557" y="17"/>
                  </a:lnTo>
                  <a:lnTo>
                    <a:pt x="1576" y="13"/>
                  </a:lnTo>
                  <a:lnTo>
                    <a:pt x="1596" y="10"/>
                  </a:lnTo>
                  <a:lnTo>
                    <a:pt x="1615" y="5"/>
                  </a:lnTo>
                  <a:lnTo>
                    <a:pt x="1634" y="3"/>
                  </a:lnTo>
                  <a:lnTo>
                    <a:pt x="1654" y="1"/>
                  </a:lnTo>
                  <a:lnTo>
                    <a:pt x="1673" y="0"/>
                  </a:lnTo>
                  <a:lnTo>
                    <a:pt x="1693" y="1"/>
                  </a:lnTo>
                  <a:lnTo>
                    <a:pt x="1691" y="6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9"/>
            <p:cNvSpPr>
              <a:spLocks/>
            </p:cNvSpPr>
            <p:nvPr/>
          </p:nvSpPr>
          <p:spPr bwMode="auto">
            <a:xfrm>
              <a:off x="5821363" y="2810299"/>
              <a:ext cx="46037" cy="57150"/>
            </a:xfrm>
            <a:custGeom>
              <a:avLst/>
              <a:gdLst>
                <a:gd name="T0" fmla="*/ 66 w 86"/>
                <a:gd name="T1" fmla="*/ 29 h 109"/>
                <a:gd name="T2" fmla="*/ 81 w 86"/>
                <a:gd name="T3" fmla="*/ 30 h 109"/>
                <a:gd name="T4" fmla="*/ 85 w 86"/>
                <a:gd name="T5" fmla="*/ 30 h 109"/>
                <a:gd name="T6" fmla="*/ 86 w 86"/>
                <a:gd name="T7" fmla="*/ 31 h 109"/>
                <a:gd name="T8" fmla="*/ 86 w 86"/>
                <a:gd name="T9" fmla="*/ 35 h 109"/>
                <a:gd name="T10" fmla="*/ 69 w 86"/>
                <a:gd name="T11" fmla="*/ 39 h 109"/>
                <a:gd name="T12" fmla="*/ 59 w 86"/>
                <a:gd name="T13" fmla="*/ 38 h 109"/>
                <a:gd name="T14" fmla="*/ 26 w 86"/>
                <a:gd name="T15" fmla="*/ 20 h 109"/>
                <a:gd name="T16" fmla="*/ 19 w 86"/>
                <a:gd name="T17" fmla="*/ 19 h 109"/>
                <a:gd name="T18" fmla="*/ 19 w 86"/>
                <a:gd name="T19" fmla="*/ 26 h 109"/>
                <a:gd name="T20" fmla="*/ 25 w 86"/>
                <a:gd name="T21" fmla="*/ 68 h 109"/>
                <a:gd name="T22" fmla="*/ 21 w 86"/>
                <a:gd name="T23" fmla="*/ 88 h 109"/>
                <a:gd name="T24" fmla="*/ 18 w 86"/>
                <a:gd name="T25" fmla="*/ 107 h 109"/>
                <a:gd name="T26" fmla="*/ 16 w 86"/>
                <a:gd name="T27" fmla="*/ 109 h 109"/>
                <a:gd name="T28" fmla="*/ 11 w 86"/>
                <a:gd name="T29" fmla="*/ 102 h 109"/>
                <a:gd name="T30" fmla="*/ 19 w 86"/>
                <a:gd name="T31" fmla="*/ 67 h 109"/>
                <a:gd name="T32" fmla="*/ 15 w 86"/>
                <a:gd name="T33" fmla="*/ 38 h 109"/>
                <a:gd name="T34" fmla="*/ 10 w 86"/>
                <a:gd name="T35" fmla="*/ 26 h 109"/>
                <a:gd name="T36" fmla="*/ 0 w 86"/>
                <a:gd name="T37" fmla="*/ 14 h 109"/>
                <a:gd name="T38" fmla="*/ 0 w 86"/>
                <a:gd name="T39" fmla="*/ 2 h 109"/>
                <a:gd name="T40" fmla="*/ 6 w 86"/>
                <a:gd name="T41" fmla="*/ 0 h 109"/>
                <a:gd name="T42" fmla="*/ 40 w 86"/>
                <a:gd name="T43" fmla="*/ 13 h 109"/>
                <a:gd name="T44" fmla="*/ 66 w 86"/>
                <a:gd name="T45" fmla="*/ 29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6" h="109">
                  <a:moveTo>
                    <a:pt x="66" y="29"/>
                  </a:moveTo>
                  <a:lnTo>
                    <a:pt x="81" y="30"/>
                  </a:lnTo>
                  <a:lnTo>
                    <a:pt x="85" y="30"/>
                  </a:lnTo>
                  <a:lnTo>
                    <a:pt x="86" y="31"/>
                  </a:lnTo>
                  <a:lnTo>
                    <a:pt x="86" y="35"/>
                  </a:lnTo>
                  <a:lnTo>
                    <a:pt x="69" y="39"/>
                  </a:lnTo>
                  <a:lnTo>
                    <a:pt x="59" y="38"/>
                  </a:lnTo>
                  <a:lnTo>
                    <a:pt x="26" y="20"/>
                  </a:lnTo>
                  <a:lnTo>
                    <a:pt x="19" y="19"/>
                  </a:lnTo>
                  <a:lnTo>
                    <a:pt x="19" y="26"/>
                  </a:lnTo>
                  <a:lnTo>
                    <a:pt x="25" y="68"/>
                  </a:lnTo>
                  <a:lnTo>
                    <a:pt x="21" y="88"/>
                  </a:lnTo>
                  <a:lnTo>
                    <a:pt x="18" y="107"/>
                  </a:lnTo>
                  <a:lnTo>
                    <a:pt x="16" y="109"/>
                  </a:lnTo>
                  <a:lnTo>
                    <a:pt x="11" y="102"/>
                  </a:lnTo>
                  <a:lnTo>
                    <a:pt x="19" y="67"/>
                  </a:lnTo>
                  <a:lnTo>
                    <a:pt x="15" y="38"/>
                  </a:lnTo>
                  <a:lnTo>
                    <a:pt x="10" y="26"/>
                  </a:lnTo>
                  <a:lnTo>
                    <a:pt x="0" y="14"/>
                  </a:lnTo>
                  <a:lnTo>
                    <a:pt x="0" y="2"/>
                  </a:lnTo>
                  <a:lnTo>
                    <a:pt x="6" y="0"/>
                  </a:lnTo>
                  <a:lnTo>
                    <a:pt x="40" y="13"/>
                  </a:lnTo>
                  <a:lnTo>
                    <a:pt x="66" y="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70"/>
            <p:cNvSpPr>
              <a:spLocks/>
            </p:cNvSpPr>
            <p:nvPr/>
          </p:nvSpPr>
          <p:spPr bwMode="auto">
            <a:xfrm>
              <a:off x="5653088" y="2826174"/>
              <a:ext cx="34925" cy="31750"/>
            </a:xfrm>
            <a:custGeom>
              <a:avLst/>
              <a:gdLst>
                <a:gd name="T0" fmla="*/ 35 w 66"/>
                <a:gd name="T1" fmla="*/ 12 h 60"/>
                <a:gd name="T2" fmla="*/ 64 w 66"/>
                <a:gd name="T3" fmla="*/ 32 h 60"/>
                <a:gd name="T4" fmla="*/ 66 w 66"/>
                <a:gd name="T5" fmla="*/ 33 h 60"/>
                <a:gd name="T6" fmla="*/ 66 w 66"/>
                <a:gd name="T7" fmla="*/ 38 h 60"/>
                <a:gd name="T8" fmla="*/ 32 w 66"/>
                <a:gd name="T9" fmla="*/ 22 h 60"/>
                <a:gd name="T10" fmla="*/ 24 w 66"/>
                <a:gd name="T11" fmla="*/ 32 h 60"/>
                <a:gd name="T12" fmla="*/ 11 w 66"/>
                <a:gd name="T13" fmla="*/ 57 h 60"/>
                <a:gd name="T14" fmla="*/ 9 w 66"/>
                <a:gd name="T15" fmla="*/ 60 h 60"/>
                <a:gd name="T16" fmla="*/ 1 w 66"/>
                <a:gd name="T17" fmla="*/ 60 h 60"/>
                <a:gd name="T18" fmla="*/ 0 w 66"/>
                <a:gd name="T19" fmla="*/ 56 h 60"/>
                <a:gd name="T20" fmla="*/ 0 w 66"/>
                <a:gd name="T21" fmla="*/ 51 h 60"/>
                <a:gd name="T22" fmla="*/ 16 w 66"/>
                <a:gd name="T23" fmla="*/ 33 h 60"/>
                <a:gd name="T24" fmla="*/ 19 w 66"/>
                <a:gd name="T25" fmla="*/ 22 h 60"/>
                <a:gd name="T26" fmla="*/ 19 w 66"/>
                <a:gd name="T27" fmla="*/ 2 h 60"/>
                <a:gd name="T28" fmla="*/ 21 w 66"/>
                <a:gd name="T29" fmla="*/ 0 h 60"/>
                <a:gd name="T30" fmla="*/ 26 w 66"/>
                <a:gd name="T31" fmla="*/ 0 h 60"/>
                <a:gd name="T32" fmla="*/ 35 w 66"/>
                <a:gd name="T33" fmla="*/ 1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60">
                  <a:moveTo>
                    <a:pt x="35" y="12"/>
                  </a:moveTo>
                  <a:lnTo>
                    <a:pt x="64" y="32"/>
                  </a:lnTo>
                  <a:lnTo>
                    <a:pt x="66" y="33"/>
                  </a:lnTo>
                  <a:lnTo>
                    <a:pt x="66" y="38"/>
                  </a:lnTo>
                  <a:lnTo>
                    <a:pt x="32" y="22"/>
                  </a:lnTo>
                  <a:lnTo>
                    <a:pt x="24" y="32"/>
                  </a:lnTo>
                  <a:lnTo>
                    <a:pt x="11" y="57"/>
                  </a:lnTo>
                  <a:lnTo>
                    <a:pt x="9" y="60"/>
                  </a:lnTo>
                  <a:lnTo>
                    <a:pt x="1" y="60"/>
                  </a:lnTo>
                  <a:lnTo>
                    <a:pt x="0" y="56"/>
                  </a:lnTo>
                  <a:lnTo>
                    <a:pt x="0" y="51"/>
                  </a:lnTo>
                  <a:lnTo>
                    <a:pt x="16" y="33"/>
                  </a:lnTo>
                  <a:lnTo>
                    <a:pt x="19" y="22"/>
                  </a:lnTo>
                  <a:lnTo>
                    <a:pt x="19" y="2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5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71"/>
            <p:cNvSpPr>
              <a:spLocks/>
            </p:cNvSpPr>
            <p:nvPr/>
          </p:nvSpPr>
          <p:spPr bwMode="auto">
            <a:xfrm>
              <a:off x="5751513" y="2826174"/>
              <a:ext cx="30162" cy="28575"/>
            </a:xfrm>
            <a:custGeom>
              <a:avLst/>
              <a:gdLst>
                <a:gd name="T0" fmla="*/ 56 w 57"/>
                <a:gd name="T1" fmla="*/ 21 h 53"/>
                <a:gd name="T2" fmla="*/ 57 w 57"/>
                <a:gd name="T3" fmla="*/ 22 h 53"/>
                <a:gd name="T4" fmla="*/ 57 w 57"/>
                <a:gd name="T5" fmla="*/ 23 h 53"/>
                <a:gd name="T6" fmla="*/ 47 w 57"/>
                <a:gd name="T7" fmla="*/ 23 h 53"/>
                <a:gd name="T8" fmla="*/ 22 w 57"/>
                <a:gd name="T9" fmla="*/ 13 h 53"/>
                <a:gd name="T10" fmla="*/ 16 w 57"/>
                <a:gd name="T11" fmla="*/ 19 h 53"/>
                <a:gd name="T12" fmla="*/ 10 w 57"/>
                <a:gd name="T13" fmla="*/ 49 h 53"/>
                <a:gd name="T14" fmla="*/ 1 w 57"/>
                <a:gd name="T15" fmla="*/ 53 h 53"/>
                <a:gd name="T16" fmla="*/ 0 w 57"/>
                <a:gd name="T17" fmla="*/ 49 h 53"/>
                <a:gd name="T18" fmla="*/ 8 w 57"/>
                <a:gd name="T19" fmla="*/ 32 h 53"/>
                <a:gd name="T20" fmla="*/ 11 w 57"/>
                <a:gd name="T21" fmla="*/ 2 h 53"/>
                <a:gd name="T22" fmla="*/ 15 w 57"/>
                <a:gd name="T23" fmla="*/ 0 h 53"/>
                <a:gd name="T24" fmla="*/ 37 w 57"/>
                <a:gd name="T25" fmla="*/ 9 h 53"/>
                <a:gd name="T26" fmla="*/ 56 w 57"/>
                <a:gd name="T27" fmla="*/ 21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7" h="53">
                  <a:moveTo>
                    <a:pt x="56" y="21"/>
                  </a:moveTo>
                  <a:lnTo>
                    <a:pt x="57" y="22"/>
                  </a:lnTo>
                  <a:lnTo>
                    <a:pt x="57" y="23"/>
                  </a:lnTo>
                  <a:lnTo>
                    <a:pt x="47" y="23"/>
                  </a:lnTo>
                  <a:lnTo>
                    <a:pt x="22" y="13"/>
                  </a:lnTo>
                  <a:lnTo>
                    <a:pt x="16" y="19"/>
                  </a:lnTo>
                  <a:lnTo>
                    <a:pt x="10" y="49"/>
                  </a:lnTo>
                  <a:lnTo>
                    <a:pt x="1" y="53"/>
                  </a:lnTo>
                  <a:lnTo>
                    <a:pt x="0" y="49"/>
                  </a:lnTo>
                  <a:lnTo>
                    <a:pt x="8" y="32"/>
                  </a:lnTo>
                  <a:lnTo>
                    <a:pt x="11" y="2"/>
                  </a:lnTo>
                  <a:lnTo>
                    <a:pt x="15" y="0"/>
                  </a:lnTo>
                  <a:lnTo>
                    <a:pt x="37" y="9"/>
                  </a:lnTo>
                  <a:lnTo>
                    <a:pt x="56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72"/>
            <p:cNvSpPr>
              <a:spLocks/>
            </p:cNvSpPr>
            <p:nvPr/>
          </p:nvSpPr>
          <p:spPr bwMode="auto">
            <a:xfrm>
              <a:off x="5691188" y="2883324"/>
              <a:ext cx="252412" cy="131762"/>
            </a:xfrm>
            <a:custGeom>
              <a:avLst/>
              <a:gdLst>
                <a:gd name="T0" fmla="*/ 466 w 476"/>
                <a:gd name="T1" fmla="*/ 26 h 248"/>
                <a:gd name="T2" fmla="*/ 467 w 476"/>
                <a:gd name="T3" fmla="*/ 38 h 248"/>
                <a:gd name="T4" fmla="*/ 476 w 476"/>
                <a:gd name="T5" fmla="*/ 57 h 248"/>
                <a:gd name="T6" fmla="*/ 470 w 476"/>
                <a:gd name="T7" fmla="*/ 98 h 248"/>
                <a:gd name="T8" fmla="*/ 451 w 476"/>
                <a:gd name="T9" fmla="*/ 136 h 248"/>
                <a:gd name="T10" fmla="*/ 433 w 476"/>
                <a:gd name="T11" fmla="*/ 159 h 248"/>
                <a:gd name="T12" fmla="*/ 399 w 476"/>
                <a:gd name="T13" fmla="*/ 190 h 248"/>
                <a:gd name="T14" fmla="*/ 360 w 476"/>
                <a:gd name="T15" fmla="*/ 214 h 248"/>
                <a:gd name="T16" fmla="*/ 300 w 476"/>
                <a:gd name="T17" fmla="*/ 235 h 248"/>
                <a:gd name="T18" fmla="*/ 255 w 476"/>
                <a:gd name="T19" fmla="*/ 243 h 248"/>
                <a:gd name="T20" fmla="*/ 218 w 476"/>
                <a:gd name="T21" fmla="*/ 248 h 248"/>
                <a:gd name="T22" fmla="*/ 193 w 476"/>
                <a:gd name="T23" fmla="*/ 248 h 248"/>
                <a:gd name="T24" fmla="*/ 152 w 476"/>
                <a:gd name="T25" fmla="*/ 246 h 248"/>
                <a:gd name="T26" fmla="*/ 94 w 476"/>
                <a:gd name="T27" fmla="*/ 232 h 248"/>
                <a:gd name="T28" fmla="*/ 89 w 476"/>
                <a:gd name="T29" fmla="*/ 227 h 248"/>
                <a:gd name="T30" fmla="*/ 62 w 476"/>
                <a:gd name="T31" fmla="*/ 221 h 248"/>
                <a:gd name="T32" fmla="*/ 27 w 476"/>
                <a:gd name="T33" fmla="*/ 203 h 248"/>
                <a:gd name="T34" fmla="*/ 0 w 476"/>
                <a:gd name="T35" fmla="*/ 184 h 248"/>
                <a:gd name="T36" fmla="*/ 89 w 476"/>
                <a:gd name="T37" fmla="*/ 190 h 248"/>
                <a:gd name="T38" fmla="*/ 124 w 476"/>
                <a:gd name="T39" fmla="*/ 187 h 248"/>
                <a:gd name="T40" fmla="*/ 160 w 476"/>
                <a:gd name="T41" fmla="*/ 183 h 248"/>
                <a:gd name="T42" fmla="*/ 228 w 476"/>
                <a:gd name="T43" fmla="*/ 166 h 248"/>
                <a:gd name="T44" fmla="*/ 286 w 476"/>
                <a:gd name="T45" fmla="*/ 145 h 248"/>
                <a:gd name="T46" fmla="*/ 326 w 476"/>
                <a:gd name="T47" fmla="*/ 123 h 248"/>
                <a:gd name="T48" fmla="*/ 351 w 476"/>
                <a:gd name="T49" fmla="*/ 107 h 248"/>
                <a:gd name="T50" fmla="*/ 413 w 476"/>
                <a:gd name="T51" fmla="*/ 56 h 248"/>
                <a:gd name="T52" fmla="*/ 445 w 476"/>
                <a:gd name="T53" fmla="*/ 21 h 248"/>
                <a:gd name="T54" fmla="*/ 451 w 476"/>
                <a:gd name="T55" fmla="*/ 0 h 248"/>
                <a:gd name="T56" fmla="*/ 455 w 476"/>
                <a:gd name="T57" fmla="*/ 0 h 248"/>
                <a:gd name="T58" fmla="*/ 466 w 476"/>
                <a:gd name="T59" fmla="*/ 26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76" h="248">
                  <a:moveTo>
                    <a:pt x="466" y="26"/>
                  </a:moveTo>
                  <a:lnTo>
                    <a:pt x="467" y="38"/>
                  </a:lnTo>
                  <a:lnTo>
                    <a:pt x="476" y="57"/>
                  </a:lnTo>
                  <a:lnTo>
                    <a:pt x="470" y="98"/>
                  </a:lnTo>
                  <a:lnTo>
                    <a:pt x="451" y="136"/>
                  </a:lnTo>
                  <a:lnTo>
                    <a:pt x="433" y="159"/>
                  </a:lnTo>
                  <a:lnTo>
                    <a:pt x="399" y="190"/>
                  </a:lnTo>
                  <a:lnTo>
                    <a:pt x="360" y="214"/>
                  </a:lnTo>
                  <a:lnTo>
                    <a:pt x="300" y="235"/>
                  </a:lnTo>
                  <a:lnTo>
                    <a:pt x="255" y="243"/>
                  </a:lnTo>
                  <a:lnTo>
                    <a:pt x="218" y="248"/>
                  </a:lnTo>
                  <a:lnTo>
                    <a:pt x="193" y="248"/>
                  </a:lnTo>
                  <a:lnTo>
                    <a:pt x="152" y="246"/>
                  </a:lnTo>
                  <a:lnTo>
                    <a:pt x="94" y="232"/>
                  </a:lnTo>
                  <a:lnTo>
                    <a:pt x="89" y="227"/>
                  </a:lnTo>
                  <a:lnTo>
                    <a:pt x="62" y="221"/>
                  </a:lnTo>
                  <a:lnTo>
                    <a:pt x="27" y="203"/>
                  </a:lnTo>
                  <a:lnTo>
                    <a:pt x="0" y="184"/>
                  </a:lnTo>
                  <a:lnTo>
                    <a:pt x="89" y="190"/>
                  </a:lnTo>
                  <a:lnTo>
                    <a:pt x="124" y="187"/>
                  </a:lnTo>
                  <a:lnTo>
                    <a:pt x="160" y="183"/>
                  </a:lnTo>
                  <a:lnTo>
                    <a:pt x="228" y="166"/>
                  </a:lnTo>
                  <a:lnTo>
                    <a:pt x="286" y="145"/>
                  </a:lnTo>
                  <a:lnTo>
                    <a:pt x="326" y="123"/>
                  </a:lnTo>
                  <a:lnTo>
                    <a:pt x="351" y="107"/>
                  </a:lnTo>
                  <a:lnTo>
                    <a:pt x="413" y="56"/>
                  </a:lnTo>
                  <a:lnTo>
                    <a:pt x="445" y="21"/>
                  </a:lnTo>
                  <a:lnTo>
                    <a:pt x="451" y="0"/>
                  </a:lnTo>
                  <a:lnTo>
                    <a:pt x="455" y="0"/>
                  </a:lnTo>
                  <a:lnTo>
                    <a:pt x="466" y="26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73"/>
            <p:cNvSpPr>
              <a:spLocks noEditPoints="1"/>
            </p:cNvSpPr>
            <p:nvPr/>
          </p:nvSpPr>
          <p:spPr bwMode="auto">
            <a:xfrm>
              <a:off x="5792788" y="2915074"/>
              <a:ext cx="138112" cy="100012"/>
            </a:xfrm>
            <a:custGeom>
              <a:avLst/>
              <a:gdLst>
                <a:gd name="T0" fmla="*/ 261 w 261"/>
                <a:gd name="T1" fmla="*/ 73 h 188"/>
                <a:gd name="T2" fmla="*/ 259 w 261"/>
                <a:gd name="T3" fmla="*/ 62 h 188"/>
                <a:gd name="T4" fmla="*/ 255 w 261"/>
                <a:gd name="T5" fmla="*/ 49 h 188"/>
                <a:gd name="T6" fmla="*/ 249 w 261"/>
                <a:gd name="T7" fmla="*/ 38 h 188"/>
                <a:gd name="T8" fmla="*/ 242 w 261"/>
                <a:gd name="T9" fmla="*/ 27 h 188"/>
                <a:gd name="T10" fmla="*/ 235 w 261"/>
                <a:gd name="T11" fmla="*/ 17 h 188"/>
                <a:gd name="T12" fmla="*/ 227 w 261"/>
                <a:gd name="T13" fmla="*/ 8 h 188"/>
                <a:gd name="T14" fmla="*/ 218 w 261"/>
                <a:gd name="T15" fmla="*/ 0 h 188"/>
                <a:gd name="T16" fmla="*/ 208 w 261"/>
                <a:gd name="T17" fmla="*/ 8 h 188"/>
                <a:gd name="T18" fmla="*/ 209 w 261"/>
                <a:gd name="T19" fmla="*/ 8 h 188"/>
                <a:gd name="T20" fmla="*/ 218 w 261"/>
                <a:gd name="T21" fmla="*/ 16 h 188"/>
                <a:gd name="T22" fmla="*/ 226 w 261"/>
                <a:gd name="T23" fmla="*/ 25 h 188"/>
                <a:gd name="T24" fmla="*/ 232 w 261"/>
                <a:gd name="T25" fmla="*/ 34 h 188"/>
                <a:gd name="T26" fmla="*/ 238 w 261"/>
                <a:gd name="T27" fmla="*/ 44 h 188"/>
                <a:gd name="T28" fmla="*/ 243 w 261"/>
                <a:gd name="T29" fmla="*/ 55 h 188"/>
                <a:gd name="T30" fmla="*/ 248 w 261"/>
                <a:gd name="T31" fmla="*/ 66 h 188"/>
                <a:gd name="T32" fmla="*/ 250 w 261"/>
                <a:gd name="T33" fmla="*/ 77 h 188"/>
                <a:gd name="T34" fmla="*/ 252 w 261"/>
                <a:gd name="T35" fmla="*/ 87 h 188"/>
                <a:gd name="T36" fmla="*/ 260 w 261"/>
                <a:gd name="T37" fmla="*/ 76 h 188"/>
                <a:gd name="T38" fmla="*/ 261 w 261"/>
                <a:gd name="T39" fmla="*/ 73 h 188"/>
                <a:gd name="T40" fmla="*/ 0 w 261"/>
                <a:gd name="T41" fmla="*/ 115 h 188"/>
                <a:gd name="T42" fmla="*/ 3 w 261"/>
                <a:gd name="T43" fmla="*/ 128 h 188"/>
                <a:gd name="T44" fmla="*/ 6 w 261"/>
                <a:gd name="T45" fmla="*/ 141 h 188"/>
                <a:gd name="T46" fmla="*/ 10 w 261"/>
                <a:gd name="T47" fmla="*/ 153 h 188"/>
                <a:gd name="T48" fmla="*/ 16 w 261"/>
                <a:gd name="T49" fmla="*/ 164 h 188"/>
                <a:gd name="T50" fmla="*/ 23 w 261"/>
                <a:gd name="T51" fmla="*/ 175 h 188"/>
                <a:gd name="T52" fmla="*/ 31 w 261"/>
                <a:gd name="T53" fmla="*/ 185 h 188"/>
                <a:gd name="T54" fmla="*/ 32 w 261"/>
                <a:gd name="T55" fmla="*/ 188 h 188"/>
                <a:gd name="T56" fmla="*/ 46 w 261"/>
                <a:gd name="T57" fmla="*/ 185 h 188"/>
                <a:gd name="T58" fmla="*/ 39 w 261"/>
                <a:gd name="T59" fmla="*/ 177 h 188"/>
                <a:gd name="T60" fmla="*/ 33 w 261"/>
                <a:gd name="T61" fmla="*/ 169 h 188"/>
                <a:gd name="T62" fmla="*/ 26 w 261"/>
                <a:gd name="T63" fmla="*/ 159 h 188"/>
                <a:gd name="T64" fmla="*/ 22 w 261"/>
                <a:gd name="T65" fmla="*/ 149 h 188"/>
                <a:gd name="T66" fmla="*/ 17 w 261"/>
                <a:gd name="T67" fmla="*/ 137 h 188"/>
                <a:gd name="T68" fmla="*/ 15 w 261"/>
                <a:gd name="T69" fmla="*/ 125 h 188"/>
                <a:gd name="T70" fmla="*/ 13 w 261"/>
                <a:gd name="T71" fmla="*/ 114 h 188"/>
                <a:gd name="T72" fmla="*/ 13 w 261"/>
                <a:gd name="T73" fmla="*/ 112 h 188"/>
                <a:gd name="T74" fmla="*/ 0 w 261"/>
                <a:gd name="T75" fmla="*/ 115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61" h="188">
                  <a:moveTo>
                    <a:pt x="261" y="73"/>
                  </a:moveTo>
                  <a:lnTo>
                    <a:pt x="259" y="62"/>
                  </a:lnTo>
                  <a:lnTo>
                    <a:pt x="255" y="49"/>
                  </a:lnTo>
                  <a:lnTo>
                    <a:pt x="249" y="38"/>
                  </a:lnTo>
                  <a:lnTo>
                    <a:pt x="242" y="27"/>
                  </a:lnTo>
                  <a:lnTo>
                    <a:pt x="235" y="17"/>
                  </a:lnTo>
                  <a:lnTo>
                    <a:pt x="227" y="8"/>
                  </a:lnTo>
                  <a:lnTo>
                    <a:pt x="218" y="0"/>
                  </a:lnTo>
                  <a:lnTo>
                    <a:pt x="208" y="8"/>
                  </a:lnTo>
                  <a:lnTo>
                    <a:pt x="209" y="8"/>
                  </a:lnTo>
                  <a:lnTo>
                    <a:pt x="218" y="16"/>
                  </a:lnTo>
                  <a:lnTo>
                    <a:pt x="226" y="25"/>
                  </a:lnTo>
                  <a:lnTo>
                    <a:pt x="232" y="34"/>
                  </a:lnTo>
                  <a:lnTo>
                    <a:pt x="238" y="44"/>
                  </a:lnTo>
                  <a:lnTo>
                    <a:pt x="243" y="55"/>
                  </a:lnTo>
                  <a:lnTo>
                    <a:pt x="248" y="66"/>
                  </a:lnTo>
                  <a:lnTo>
                    <a:pt x="250" y="77"/>
                  </a:lnTo>
                  <a:lnTo>
                    <a:pt x="252" y="87"/>
                  </a:lnTo>
                  <a:lnTo>
                    <a:pt x="260" y="76"/>
                  </a:lnTo>
                  <a:lnTo>
                    <a:pt x="261" y="73"/>
                  </a:lnTo>
                  <a:close/>
                  <a:moveTo>
                    <a:pt x="0" y="115"/>
                  </a:moveTo>
                  <a:lnTo>
                    <a:pt x="3" y="128"/>
                  </a:lnTo>
                  <a:lnTo>
                    <a:pt x="6" y="141"/>
                  </a:lnTo>
                  <a:lnTo>
                    <a:pt x="10" y="153"/>
                  </a:lnTo>
                  <a:lnTo>
                    <a:pt x="16" y="164"/>
                  </a:lnTo>
                  <a:lnTo>
                    <a:pt x="23" y="175"/>
                  </a:lnTo>
                  <a:lnTo>
                    <a:pt x="31" y="185"/>
                  </a:lnTo>
                  <a:lnTo>
                    <a:pt x="32" y="188"/>
                  </a:lnTo>
                  <a:lnTo>
                    <a:pt x="46" y="185"/>
                  </a:lnTo>
                  <a:lnTo>
                    <a:pt x="39" y="177"/>
                  </a:lnTo>
                  <a:lnTo>
                    <a:pt x="33" y="169"/>
                  </a:lnTo>
                  <a:lnTo>
                    <a:pt x="26" y="159"/>
                  </a:lnTo>
                  <a:lnTo>
                    <a:pt x="22" y="149"/>
                  </a:lnTo>
                  <a:lnTo>
                    <a:pt x="17" y="137"/>
                  </a:lnTo>
                  <a:lnTo>
                    <a:pt x="15" y="125"/>
                  </a:lnTo>
                  <a:lnTo>
                    <a:pt x="13" y="114"/>
                  </a:lnTo>
                  <a:lnTo>
                    <a:pt x="13" y="112"/>
                  </a:lnTo>
                  <a:lnTo>
                    <a:pt x="0" y="115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74"/>
            <p:cNvSpPr>
              <a:spLocks noEditPoints="1"/>
            </p:cNvSpPr>
            <p:nvPr/>
          </p:nvSpPr>
          <p:spPr bwMode="auto">
            <a:xfrm>
              <a:off x="5799138" y="2919837"/>
              <a:ext cx="127000" cy="93662"/>
            </a:xfrm>
            <a:custGeom>
              <a:avLst/>
              <a:gdLst>
                <a:gd name="T0" fmla="*/ 239 w 239"/>
                <a:gd name="T1" fmla="*/ 79 h 177"/>
                <a:gd name="T2" fmla="*/ 237 w 239"/>
                <a:gd name="T3" fmla="*/ 69 h 177"/>
                <a:gd name="T4" fmla="*/ 235 w 239"/>
                <a:gd name="T5" fmla="*/ 58 h 177"/>
                <a:gd name="T6" fmla="*/ 230 w 239"/>
                <a:gd name="T7" fmla="*/ 47 h 177"/>
                <a:gd name="T8" fmla="*/ 225 w 239"/>
                <a:gd name="T9" fmla="*/ 36 h 177"/>
                <a:gd name="T10" fmla="*/ 219 w 239"/>
                <a:gd name="T11" fmla="*/ 26 h 177"/>
                <a:gd name="T12" fmla="*/ 213 w 239"/>
                <a:gd name="T13" fmla="*/ 17 h 177"/>
                <a:gd name="T14" fmla="*/ 205 w 239"/>
                <a:gd name="T15" fmla="*/ 8 h 177"/>
                <a:gd name="T16" fmla="*/ 196 w 239"/>
                <a:gd name="T17" fmla="*/ 0 h 177"/>
                <a:gd name="T18" fmla="*/ 195 w 239"/>
                <a:gd name="T19" fmla="*/ 0 h 177"/>
                <a:gd name="T20" fmla="*/ 186 w 239"/>
                <a:gd name="T21" fmla="*/ 8 h 177"/>
                <a:gd name="T22" fmla="*/ 188 w 239"/>
                <a:gd name="T23" fmla="*/ 10 h 177"/>
                <a:gd name="T24" fmla="*/ 196 w 239"/>
                <a:gd name="T25" fmla="*/ 17 h 177"/>
                <a:gd name="T26" fmla="*/ 204 w 239"/>
                <a:gd name="T27" fmla="*/ 25 h 177"/>
                <a:gd name="T28" fmla="*/ 209 w 239"/>
                <a:gd name="T29" fmla="*/ 32 h 177"/>
                <a:gd name="T30" fmla="*/ 215 w 239"/>
                <a:gd name="T31" fmla="*/ 41 h 177"/>
                <a:gd name="T32" fmla="*/ 219 w 239"/>
                <a:gd name="T33" fmla="*/ 51 h 177"/>
                <a:gd name="T34" fmla="*/ 223 w 239"/>
                <a:gd name="T35" fmla="*/ 61 h 177"/>
                <a:gd name="T36" fmla="*/ 226 w 239"/>
                <a:gd name="T37" fmla="*/ 71 h 177"/>
                <a:gd name="T38" fmla="*/ 227 w 239"/>
                <a:gd name="T39" fmla="*/ 83 h 177"/>
                <a:gd name="T40" fmla="*/ 228 w 239"/>
                <a:gd name="T41" fmla="*/ 93 h 177"/>
                <a:gd name="T42" fmla="*/ 229 w 239"/>
                <a:gd name="T43" fmla="*/ 91 h 177"/>
                <a:gd name="T44" fmla="*/ 239 w 239"/>
                <a:gd name="T45" fmla="*/ 79 h 177"/>
                <a:gd name="T46" fmla="*/ 0 w 239"/>
                <a:gd name="T47" fmla="*/ 104 h 177"/>
                <a:gd name="T48" fmla="*/ 0 w 239"/>
                <a:gd name="T49" fmla="*/ 106 h 177"/>
                <a:gd name="T50" fmla="*/ 2 w 239"/>
                <a:gd name="T51" fmla="*/ 117 h 177"/>
                <a:gd name="T52" fmla="*/ 4 w 239"/>
                <a:gd name="T53" fmla="*/ 129 h 177"/>
                <a:gd name="T54" fmla="*/ 9 w 239"/>
                <a:gd name="T55" fmla="*/ 141 h 177"/>
                <a:gd name="T56" fmla="*/ 13 w 239"/>
                <a:gd name="T57" fmla="*/ 151 h 177"/>
                <a:gd name="T58" fmla="*/ 20 w 239"/>
                <a:gd name="T59" fmla="*/ 161 h 177"/>
                <a:gd name="T60" fmla="*/ 26 w 239"/>
                <a:gd name="T61" fmla="*/ 169 h 177"/>
                <a:gd name="T62" fmla="*/ 33 w 239"/>
                <a:gd name="T63" fmla="*/ 177 h 177"/>
                <a:gd name="T64" fmla="*/ 49 w 239"/>
                <a:gd name="T65" fmla="*/ 176 h 177"/>
                <a:gd name="T66" fmla="*/ 43 w 239"/>
                <a:gd name="T67" fmla="*/ 169 h 177"/>
                <a:gd name="T68" fmla="*/ 35 w 239"/>
                <a:gd name="T69" fmla="*/ 163 h 177"/>
                <a:gd name="T70" fmla="*/ 30 w 239"/>
                <a:gd name="T71" fmla="*/ 154 h 177"/>
                <a:gd name="T72" fmla="*/ 24 w 239"/>
                <a:gd name="T73" fmla="*/ 145 h 177"/>
                <a:gd name="T74" fmla="*/ 20 w 239"/>
                <a:gd name="T75" fmla="*/ 136 h 177"/>
                <a:gd name="T76" fmla="*/ 16 w 239"/>
                <a:gd name="T77" fmla="*/ 126 h 177"/>
                <a:gd name="T78" fmla="*/ 13 w 239"/>
                <a:gd name="T79" fmla="*/ 115 h 177"/>
                <a:gd name="T80" fmla="*/ 12 w 239"/>
                <a:gd name="T81" fmla="*/ 105 h 177"/>
                <a:gd name="T82" fmla="*/ 12 w 239"/>
                <a:gd name="T83" fmla="*/ 102 h 177"/>
                <a:gd name="T84" fmla="*/ 0 w 239"/>
                <a:gd name="T85" fmla="*/ 104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39" h="177">
                  <a:moveTo>
                    <a:pt x="239" y="79"/>
                  </a:moveTo>
                  <a:lnTo>
                    <a:pt x="237" y="69"/>
                  </a:lnTo>
                  <a:lnTo>
                    <a:pt x="235" y="58"/>
                  </a:lnTo>
                  <a:lnTo>
                    <a:pt x="230" y="47"/>
                  </a:lnTo>
                  <a:lnTo>
                    <a:pt x="225" y="36"/>
                  </a:lnTo>
                  <a:lnTo>
                    <a:pt x="219" y="26"/>
                  </a:lnTo>
                  <a:lnTo>
                    <a:pt x="213" y="17"/>
                  </a:lnTo>
                  <a:lnTo>
                    <a:pt x="205" y="8"/>
                  </a:lnTo>
                  <a:lnTo>
                    <a:pt x="196" y="0"/>
                  </a:lnTo>
                  <a:lnTo>
                    <a:pt x="195" y="0"/>
                  </a:lnTo>
                  <a:lnTo>
                    <a:pt x="186" y="8"/>
                  </a:lnTo>
                  <a:lnTo>
                    <a:pt x="188" y="10"/>
                  </a:lnTo>
                  <a:lnTo>
                    <a:pt x="196" y="17"/>
                  </a:lnTo>
                  <a:lnTo>
                    <a:pt x="204" y="25"/>
                  </a:lnTo>
                  <a:lnTo>
                    <a:pt x="209" y="32"/>
                  </a:lnTo>
                  <a:lnTo>
                    <a:pt x="215" y="41"/>
                  </a:lnTo>
                  <a:lnTo>
                    <a:pt x="219" y="51"/>
                  </a:lnTo>
                  <a:lnTo>
                    <a:pt x="223" y="61"/>
                  </a:lnTo>
                  <a:lnTo>
                    <a:pt x="226" y="71"/>
                  </a:lnTo>
                  <a:lnTo>
                    <a:pt x="227" y="83"/>
                  </a:lnTo>
                  <a:lnTo>
                    <a:pt x="228" y="93"/>
                  </a:lnTo>
                  <a:lnTo>
                    <a:pt x="229" y="91"/>
                  </a:lnTo>
                  <a:lnTo>
                    <a:pt x="239" y="79"/>
                  </a:lnTo>
                  <a:close/>
                  <a:moveTo>
                    <a:pt x="0" y="104"/>
                  </a:moveTo>
                  <a:lnTo>
                    <a:pt x="0" y="106"/>
                  </a:lnTo>
                  <a:lnTo>
                    <a:pt x="2" y="117"/>
                  </a:lnTo>
                  <a:lnTo>
                    <a:pt x="4" y="129"/>
                  </a:lnTo>
                  <a:lnTo>
                    <a:pt x="9" y="141"/>
                  </a:lnTo>
                  <a:lnTo>
                    <a:pt x="13" y="151"/>
                  </a:lnTo>
                  <a:lnTo>
                    <a:pt x="20" y="161"/>
                  </a:lnTo>
                  <a:lnTo>
                    <a:pt x="26" y="169"/>
                  </a:lnTo>
                  <a:lnTo>
                    <a:pt x="33" y="177"/>
                  </a:lnTo>
                  <a:lnTo>
                    <a:pt x="49" y="176"/>
                  </a:lnTo>
                  <a:lnTo>
                    <a:pt x="43" y="169"/>
                  </a:lnTo>
                  <a:lnTo>
                    <a:pt x="35" y="163"/>
                  </a:lnTo>
                  <a:lnTo>
                    <a:pt x="30" y="154"/>
                  </a:lnTo>
                  <a:lnTo>
                    <a:pt x="24" y="145"/>
                  </a:lnTo>
                  <a:lnTo>
                    <a:pt x="20" y="136"/>
                  </a:lnTo>
                  <a:lnTo>
                    <a:pt x="16" y="126"/>
                  </a:lnTo>
                  <a:lnTo>
                    <a:pt x="13" y="115"/>
                  </a:lnTo>
                  <a:lnTo>
                    <a:pt x="12" y="105"/>
                  </a:lnTo>
                  <a:lnTo>
                    <a:pt x="12" y="102"/>
                  </a:lnTo>
                  <a:lnTo>
                    <a:pt x="0" y="104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75"/>
            <p:cNvSpPr>
              <a:spLocks noEditPoints="1"/>
            </p:cNvSpPr>
            <p:nvPr/>
          </p:nvSpPr>
          <p:spPr bwMode="auto">
            <a:xfrm>
              <a:off x="5805488" y="2924599"/>
              <a:ext cx="114300" cy="88900"/>
            </a:xfrm>
            <a:custGeom>
              <a:avLst/>
              <a:gdLst>
                <a:gd name="T0" fmla="*/ 216 w 216"/>
                <a:gd name="T1" fmla="*/ 85 h 168"/>
                <a:gd name="T2" fmla="*/ 215 w 216"/>
                <a:gd name="T3" fmla="*/ 75 h 168"/>
                <a:gd name="T4" fmla="*/ 214 w 216"/>
                <a:gd name="T5" fmla="*/ 63 h 168"/>
                <a:gd name="T6" fmla="*/ 211 w 216"/>
                <a:gd name="T7" fmla="*/ 53 h 168"/>
                <a:gd name="T8" fmla="*/ 207 w 216"/>
                <a:gd name="T9" fmla="*/ 43 h 168"/>
                <a:gd name="T10" fmla="*/ 203 w 216"/>
                <a:gd name="T11" fmla="*/ 33 h 168"/>
                <a:gd name="T12" fmla="*/ 197 w 216"/>
                <a:gd name="T13" fmla="*/ 24 h 168"/>
                <a:gd name="T14" fmla="*/ 192 w 216"/>
                <a:gd name="T15" fmla="*/ 17 h 168"/>
                <a:gd name="T16" fmla="*/ 184 w 216"/>
                <a:gd name="T17" fmla="*/ 9 h 168"/>
                <a:gd name="T18" fmla="*/ 176 w 216"/>
                <a:gd name="T19" fmla="*/ 2 h 168"/>
                <a:gd name="T20" fmla="*/ 174 w 216"/>
                <a:gd name="T21" fmla="*/ 0 h 168"/>
                <a:gd name="T22" fmla="*/ 164 w 216"/>
                <a:gd name="T23" fmla="*/ 8 h 168"/>
                <a:gd name="T24" fmla="*/ 168 w 216"/>
                <a:gd name="T25" fmla="*/ 11 h 168"/>
                <a:gd name="T26" fmla="*/ 176 w 216"/>
                <a:gd name="T27" fmla="*/ 18 h 168"/>
                <a:gd name="T28" fmla="*/ 182 w 216"/>
                <a:gd name="T29" fmla="*/ 24 h 168"/>
                <a:gd name="T30" fmla="*/ 187 w 216"/>
                <a:gd name="T31" fmla="*/ 31 h 168"/>
                <a:gd name="T32" fmla="*/ 192 w 216"/>
                <a:gd name="T33" fmla="*/ 40 h 168"/>
                <a:gd name="T34" fmla="*/ 196 w 216"/>
                <a:gd name="T35" fmla="*/ 48 h 168"/>
                <a:gd name="T36" fmla="*/ 200 w 216"/>
                <a:gd name="T37" fmla="*/ 57 h 168"/>
                <a:gd name="T38" fmla="*/ 202 w 216"/>
                <a:gd name="T39" fmla="*/ 66 h 168"/>
                <a:gd name="T40" fmla="*/ 203 w 216"/>
                <a:gd name="T41" fmla="*/ 76 h 168"/>
                <a:gd name="T42" fmla="*/ 204 w 216"/>
                <a:gd name="T43" fmla="*/ 86 h 168"/>
                <a:gd name="T44" fmla="*/ 215 w 216"/>
                <a:gd name="T45" fmla="*/ 86 h 168"/>
                <a:gd name="T46" fmla="*/ 203 w 216"/>
                <a:gd name="T47" fmla="*/ 96 h 168"/>
                <a:gd name="T48" fmla="*/ 203 w 216"/>
                <a:gd name="T49" fmla="*/ 96 h 168"/>
                <a:gd name="T50" fmla="*/ 204 w 216"/>
                <a:gd name="T51" fmla="*/ 86 h 168"/>
                <a:gd name="T52" fmla="*/ 215 w 216"/>
                <a:gd name="T53" fmla="*/ 86 h 168"/>
                <a:gd name="T54" fmla="*/ 216 w 216"/>
                <a:gd name="T55" fmla="*/ 85 h 168"/>
                <a:gd name="T56" fmla="*/ 0 w 216"/>
                <a:gd name="T57" fmla="*/ 94 h 168"/>
                <a:gd name="T58" fmla="*/ 0 w 216"/>
                <a:gd name="T59" fmla="*/ 97 h 168"/>
                <a:gd name="T60" fmla="*/ 1 w 216"/>
                <a:gd name="T61" fmla="*/ 107 h 168"/>
                <a:gd name="T62" fmla="*/ 4 w 216"/>
                <a:gd name="T63" fmla="*/ 118 h 168"/>
                <a:gd name="T64" fmla="*/ 8 w 216"/>
                <a:gd name="T65" fmla="*/ 128 h 168"/>
                <a:gd name="T66" fmla="*/ 12 w 216"/>
                <a:gd name="T67" fmla="*/ 137 h 168"/>
                <a:gd name="T68" fmla="*/ 18 w 216"/>
                <a:gd name="T69" fmla="*/ 146 h 168"/>
                <a:gd name="T70" fmla="*/ 23 w 216"/>
                <a:gd name="T71" fmla="*/ 155 h 168"/>
                <a:gd name="T72" fmla="*/ 31 w 216"/>
                <a:gd name="T73" fmla="*/ 161 h 168"/>
                <a:gd name="T74" fmla="*/ 37 w 216"/>
                <a:gd name="T75" fmla="*/ 168 h 168"/>
                <a:gd name="T76" fmla="*/ 39 w 216"/>
                <a:gd name="T77" fmla="*/ 167 h 168"/>
                <a:gd name="T78" fmla="*/ 52 w 216"/>
                <a:gd name="T79" fmla="*/ 165 h 168"/>
                <a:gd name="T80" fmla="*/ 46 w 216"/>
                <a:gd name="T81" fmla="*/ 159 h 168"/>
                <a:gd name="T82" fmla="*/ 39 w 216"/>
                <a:gd name="T83" fmla="*/ 154 h 168"/>
                <a:gd name="T84" fmla="*/ 33 w 216"/>
                <a:gd name="T85" fmla="*/ 147 h 168"/>
                <a:gd name="T86" fmla="*/ 28 w 216"/>
                <a:gd name="T87" fmla="*/ 139 h 168"/>
                <a:gd name="T88" fmla="*/ 22 w 216"/>
                <a:gd name="T89" fmla="*/ 131 h 168"/>
                <a:gd name="T90" fmla="*/ 19 w 216"/>
                <a:gd name="T91" fmla="*/ 122 h 168"/>
                <a:gd name="T92" fmla="*/ 16 w 216"/>
                <a:gd name="T93" fmla="*/ 114 h 168"/>
                <a:gd name="T94" fmla="*/ 13 w 216"/>
                <a:gd name="T95" fmla="*/ 105 h 168"/>
                <a:gd name="T96" fmla="*/ 11 w 216"/>
                <a:gd name="T97" fmla="*/ 96 h 168"/>
                <a:gd name="T98" fmla="*/ 11 w 216"/>
                <a:gd name="T99" fmla="*/ 90 h 168"/>
                <a:gd name="T100" fmla="*/ 0 w 216"/>
                <a:gd name="T101" fmla="*/ 94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16" h="168">
                  <a:moveTo>
                    <a:pt x="216" y="85"/>
                  </a:moveTo>
                  <a:lnTo>
                    <a:pt x="215" y="75"/>
                  </a:lnTo>
                  <a:lnTo>
                    <a:pt x="214" y="63"/>
                  </a:lnTo>
                  <a:lnTo>
                    <a:pt x="211" y="53"/>
                  </a:lnTo>
                  <a:lnTo>
                    <a:pt x="207" y="43"/>
                  </a:lnTo>
                  <a:lnTo>
                    <a:pt x="203" y="33"/>
                  </a:lnTo>
                  <a:lnTo>
                    <a:pt x="197" y="24"/>
                  </a:lnTo>
                  <a:lnTo>
                    <a:pt x="192" y="17"/>
                  </a:lnTo>
                  <a:lnTo>
                    <a:pt x="184" y="9"/>
                  </a:lnTo>
                  <a:lnTo>
                    <a:pt x="176" y="2"/>
                  </a:lnTo>
                  <a:lnTo>
                    <a:pt x="174" y="0"/>
                  </a:lnTo>
                  <a:lnTo>
                    <a:pt x="164" y="8"/>
                  </a:lnTo>
                  <a:lnTo>
                    <a:pt x="168" y="11"/>
                  </a:lnTo>
                  <a:lnTo>
                    <a:pt x="176" y="18"/>
                  </a:lnTo>
                  <a:lnTo>
                    <a:pt x="182" y="24"/>
                  </a:lnTo>
                  <a:lnTo>
                    <a:pt x="187" y="31"/>
                  </a:lnTo>
                  <a:lnTo>
                    <a:pt x="192" y="40"/>
                  </a:lnTo>
                  <a:lnTo>
                    <a:pt x="196" y="48"/>
                  </a:lnTo>
                  <a:lnTo>
                    <a:pt x="200" y="57"/>
                  </a:lnTo>
                  <a:lnTo>
                    <a:pt x="202" y="66"/>
                  </a:lnTo>
                  <a:lnTo>
                    <a:pt x="203" y="76"/>
                  </a:lnTo>
                  <a:lnTo>
                    <a:pt x="204" y="86"/>
                  </a:lnTo>
                  <a:lnTo>
                    <a:pt x="215" y="86"/>
                  </a:lnTo>
                  <a:lnTo>
                    <a:pt x="203" y="96"/>
                  </a:lnTo>
                  <a:lnTo>
                    <a:pt x="203" y="96"/>
                  </a:lnTo>
                  <a:lnTo>
                    <a:pt x="204" y="86"/>
                  </a:lnTo>
                  <a:lnTo>
                    <a:pt x="215" y="86"/>
                  </a:lnTo>
                  <a:lnTo>
                    <a:pt x="216" y="85"/>
                  </a:lnTo>
                  <a:close/>
                  <a:moveTo>
                    <a:pt x="0" y="94"/>
                  </a:moveTo>
                  <a:lnTo>
                    <a:pt x="0" y="97"/>
                  </a:lnTo>
                  <a:lnTo>
                    <a:pt x="1" y="107"/>
                  </a:lnTo>
                  <a:lnTo>
                    <a:pt x="4" y="118"/>
                  </a:lnTo>
                  <a:lnTo>
                    <a:pt x="8" y="128"/>
                  </a:lnTo>
                  <a:lnTo>
                    <a:pt x="12" y="137"/>
                  </a:lnTo>
                  <a:lnTo>
                    <a:pt x="18" y="146"/>
                  </a:lnTo>
                  <a:lnTo>
                    <a:pt x="23" y="155"/>
                  </a:lnTo>
                  <a:lnTo>
                    <a:pt x="31" y="161"/>
                  </a:lnTo>
                  <a:lnTo>
                    <a:pt x="37" y="168"/>
                  </a:lnTo>
                  <a:lnTo>
                    <a:pt x="39" y="167"/>
                  </a:lnTo>
                  <a:lnTo>
                    <a:pt x="52" y="165"/>
                  </a:lnTo>
                  <a:lnTo>
                    <a:pt x="46" y="159"/>
                  </a:lnTo>
                  <a:lnTo>
                    <a:pt x="39" y="154"/>
                  </a:lnTo>
                  <a:lnTo>
                    <a:pt x="33" y="147"/>
                  </a:lnTo>
                  <a:lnTo>
                    <a:pt x="28" y="139"/>
                  </a:lnTo>
                  <a:lnTo>
                    <a:pt x="22" y="131"/>
                  </a:lnTo>
                  <a:lnTo>
                    <a:pt x="19" y="122"/>
                  </a:lnTo>
                  <a:lnTo>
                    <a:pt x="16" y="114"/>
                  </a:lnTo>
                  <a:lnTo>
                    <a:pt x="13" y="105"/>
                  </a:lnTo>
                  <a:lnTo>
                    <a:pt x="11" y="96"/>
                  </a:lnTo>
                  <a:lnTo>
                    <a:pt x="11" y="90"/>
                  </a:lnTo>
                  <a:lnTo>
                    <a:pt x="0" y="94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76"/>
            <p:cNvSpPr>
              <a:spLocks noEditPoints="1"/>
            </p:cNvSpPr>
            <p:nvPr/>
          </p:nvSpPr>
          <p:spPr bwMode="auto">
            <a:xfrm>
              <a:off x="5811838" y="2927774"/>
              <a:ext cx="101600" cy="84137"/>
            </a:xfrm>
            <a:custGeom>
              <a:avLst/>
              <a:gdLst>
                <a:gd name="T0" fmla="*/ 193 w 193"/>
                <a:gd name="T1" fmla="*/ 78 h 157"/>
                <a:gd name="T2" fmla="*/ 192 w 193"/>
                <a:gd name="T3" fmla="*/ 68 h 157"/>
                <a:gd name="T4" fmla="*/ 191 w 193"/>
                <a:gd name="T5" fmla="*/ 58 h 157"/>
                <a:gd name="T6" fmla="*/ 189 w 193"/>
                <a:gd name="T7" fmla="*/ 49 h 157"/>
                <a:gd name="T8" fmla="*/ 185 w 193"/>
                <a:gd name="T9" fmla="*/ 40 h 157"/>
                <a:gd name="T10" fmla="*/ 181 w 193"/>
                <a:gd name="T11" fmla="*/ 32 h 157"/>
                <a:gd name="T12" fmla="*/ 176 w 193"/>
                <a:gd name="T13" fmla="*/ 23 h 157"/>
                <a:gd name="T14" fmla="*/ 171 w 193"/>
                <a:gd name="T15" fmla="*/ 16 h 157"/>
                <a:gd name="T16" fmla="*/ 165 w 193"/>
                <a:gd name="T17" fmla="*/ 10 h 157"/>
                <a:gd name="T18" fmla="*/ 157 w 193"/>
                <a:gd name="T19" fmla="*/ 3 h 157"/>
                <a:gd name="T20" fmla="*/ 153 w 193"/>
                <a:gd name="T21" fmla="*/ 0 h 157"/>
                <a:gd name="T22" fmla="*/ 143 w 193"/>
                <a:gd name="T23" fmla="*/ 8 h 157"/>
                <a:gd name="T24" fmla="*/ 144 w 193"/>
                <a:gd name="T25" fmla="*/ 8 h 157"/>
                <a:gd name="T26" fmla="*/ 151 w 193"/>
                <a:gd name="T27" fmla="*/ 12 h 157"/>
                <a:gd name="T28" fmla="*/ 156 w 193"/>
                <a:gd name="T29" fmla="*/ 18 h 157"/>
                <a:gd name="T30" fmla="*/ 162 w 193"/>
                <a:gd name="T31" fmla="*/ 24 h 157"/>
                <a:gd name="T32" fmla="*/ 166 w 193"/>
                <a:gd name="T33" fmla="*/ 30 h 157"/>
                <a:gd name="T34" fmla="*/ 171 w 193"/>
                <a:gd name="T35" fmla="*/ 38 h 157"/>
                <a:gd name="T36" fmla="*/ 174 w 193"/>
                <a:gd name="T37" fmla="*/ 44 h 157"/>
                <a:gd name="T38" fmla="*/ 177 w 193"/>
                <a:gd name="T39" fmla="*/ 52 h 157"/>
                <a:gd name="T40" fmla="*/ 180 w 193"/>
                <a:gd name="T41" fmla="*/ 60 h 157"/>
                <a:gd name="T42" fmla="*/ 181 w 193"/>
                <a:gd name="T43" fmla="*/ 69 h 157"/>
                <a:gd name="T44" fmla="*/ 181 w 193"/>
                <a:gd name="T45" fmla="*/ 78 h 157"/>
                <a:gd name="T46" fmla="*/ 193 w 193"/>
                <a:gd name="T47" fmla="*/ 78 h 157"/>
                <a:gd name="T48" fmla="*/ 192 w 193"/>
                <a:gd name="T49" fmla="*/ 88 h 157"/>
                <a:gd name="T50" fmla="*/ 192 w 193"/>
                <a:gd name="T51" fmla="*/ 88 h 157"/>
                <a:gd name="T52" fmla="*/ 177 w 193"/>
                <a:gd name="T53" fmla="*/ 101 h 157"/>
                <a:gd name="T54" fmla="*/ 180 w 193"/>
                <a:gd name="T55" fmla="*/ 94 h 157"/>
                <a:gd name="T56" fmla="*/ 181 w 193"/>
                <a:gd name="T57" fmla="*/ 86 h 157"/>
                <a:gd name="T58" fmla="*/ 181 w 193"/>
                <a:gd name="T59" fmla="*/ 78 h 157"/>
                <a:gd name="T60" fmla="*/ 193 w 193"/>
                <a:gd name="T61" fmla="*/ 78 h 157"/>
                <a:gd name="T62" fmla="*/ 0 w 193"/>
                <a:gd name="T63" fmla="*/ 82 h 157"/>
                <a:gd name="T64" fmla="*/ 0 w 193"/>
                <a:gd name="T65" fmla="*/ 88 h 157"/>
                <a:gd name="T66" fmla="*/ 2 w 193"/>
                <a:gd name="T67" fmla="*/ 97 h 157"/>
                <a:gd name="T68" fmla="*/ 5 w 193"/>
                <a:gd name="T69" fmla="*/ 106 h 157"/>
                <a:gd name="T70" fmla="*/ 8 w 193"/>
                <a:gd name="T71" fmla="*/ 114 h 157"/>
                <a:gd name="T72" fmla="*/ 11 w 193"/>
                <a:gd name="T73" fmla="*/ 123 h 157"/>
                <a:gd name="T74" fmla="*/ 17 w 193"/>
                <a:gd name="T75" fmla="*/ 131 h 157"/>
                <a:gd name="T76" fmla="*/ 22 w 193"/>
                <a:gd name="T77" fmla="*/ 139 h 157"/>
                <a:gd name="T78" fmla="*/ 28 w 193"/>
                <a:gd name="T79" fmla="*/ 146 h 157"/>
                <a:gd name="T80" fmla="*/ 35 w 193"/>
                <a:gd name="T81" fmla="*/ 151 h 157"/>
                <a:gd name="T82" fmla="*/ 41 w 193"/>
                <a:gd name="T83" fmla="*/ 157 h 157"/>
                <a:gd name="T84" fmla="*/ 60 w 193"/>
                <a:gd name="T85" fmla="*/ 153 h 157"/>
                <a:gd name="T86" fmla="*/ 56 w 193"/>
                <a:gd name="T87" fmla="*/ 151 h 157"/>
                <a:gd name="T88" fmla="*/ 49 w 193"/>
                <a:gd name="T89" fmla="*/ 147 h 157"/>
                <a:gd name="T90" fmla="*/ 42 w 193"/>
                <a:gd name="T91" fmla="*/ 142 h 157"/>
                <a:gd name="T92" fmla="*/ 37 w 193"/>
                <a:gd name="T93" fmla="*/ 137 h 157"/>
                <a:gd name="T94" fmla="*/ 31 w 193"/>
                <a:gd name="T95" fmla="*/ 131 h 157"/>
                <a:gd name="T96" fmla="*/ 27 w 193"/>
                <a:gd name="T97" fmla="*/ 125 h 157"/>
                <a:gd name="T98" fmla="*/ 22 w 193"/>
                <a:gd name="T99" fmla="*/ 118 h 157"/>
                <a:gd name="T100" fmla="*/ 19 w 193"/>
                <a:gd name="T101" fmla="*/ 110 h 157"/>
                <a:gd name="T102" fmla="*/ 16 w 193"/>
                <a:gd name="T103" fmla="*/ 102 h 157"/>
                <a:gd name="T104" fmla="*/ 13 w 193"/>
                <a:gd name="T105" fmla="*/ 94 h 157"/>
                <a:gd name="T106" fmla="*/ 12 w 193"/>
                <a:gd name="T107" fmla="*/ 86 h 157"/>
                <a:gd name="T108" fmla="*/ 12 w 193"/>
                <a:gd name="T109" fmla="*/ 79 h 157"/>
                <a:gd name="T110" fmla="*/ 1 w 193"/>
                <a:gd name="T111" fmla="*/ 82 h 157"/>
                <a:gd name="T112" fmla="*/ 0 w 193"/>
                <a:gd name="T113" fmla="*/ 82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93" h="157">
                  <a:moveTo>
                    <a:pt x="193" y="78"/>
                  </a:moveTo>
                  <a:lnTo>
                    <a:pt x="192" y="68"/>
                  </a:lnTo>
                  <a:lnTo>
                    <a:pt x="191" y="58"/>
                  </a:lnTo>
                  <a:lnTo>
                    <a:pt x="189" y="49"/>
                  </a:lnTo>
                  <a:lnTo>
                    <a:pt x="185" y="40"/>
                  </a:lnTo>
                  <a:lnTo>
                    <a:pt x="181" y="32"/>
                  </a:lnTo>
                  <a:lnTo>
                    <a:pt x="176" y="23"/>
                  </a:lnTo>
                  <a:lnTo>
                    <a:pt x="171" y="16"/>
                  </a:lnTo>
                  <a:lnTo>
                    <a:pt x="165" y="10"/>
                  </a:lnTo>
                  <a:lnTo>
                    <a:pt x="157" y="3"/>
                  </a:lnTo>
                  <a:lnTo>
                    <a:pt x="153" y="0"/>
                  </a:lnTo>
                  <a:lnTo>
                    <a:pt x="143" y="8"/>
                  </a:lnTo>
                  <a:lnTo>
                    <a:pt x="144" y="8"/>
                  </a:lnTo>
                  <a:lnTo>
                    <a:pt x="151" y="12"/>
                  </a:lnTo>
                  <a:lnTo>
                    <a:pt x="156" y="18"/>
                  </a:lnTo>
                  <a:lnTo>
                    <a:pt x="162" y="24"/>
                  </a:lnTo>
                  <a:lnTo>
                    <a:pt x="166" y="30"/>
                  </a:lnTo>
                  <a:lnTo>
                    <a:pt x="171" y="38"/>
                  </a:lnTo>
                  <a:lnTo>
                    <a:pt x="174" y="44"/>
                  </a:lnTo>
                  <a:lnTo>
                    <a:pt x="177" y="52"/>
                  </a:lnTo>
                  <a:lnTo>
                    <a:pt x="180" y="60"/>
                  </a:lnTo>
                  <a:lnTo>
                    <a:pt x="181" y="69"/>
                  </a:lnTo>
                  <a:lnTo>
                    <a:pt x="181" y="78"/>
                  </a:lnTo>
                  <a:lnTo>
                    <a:pt x="193" y="78"/>
                  </a:lnTo>
                  <a:lnTo>
                    <a:pt x="192" y="88"/>
                  </a:lnTo>
                  <a:lnTo>
                    <a:pt x="192" y="88"/>
                  </a:lnTo>
                  <a:lnTo>
                    <a:pt x="177" y="101"/>
                  </a:lnTo>
                  <a:lnTo>
                    <a:pt x="180" y="94"/>
                  </a:lnTo>
                  <a:lnTo>
                    <a:pt x="181" y="86"/>
                  </a:lnTo>
                  <a:lnTo>
                    <a:pt x="181" y="78"/>
                  </a:lnTo>
                  <a:lnTo>
                    <a:pt x="193" y="78"/>
                  </a:lnTo>
                  <a:close/>
                  <a:moveTo>
                    <a:pt x="0" y="82"/>
                  </a:moveTo>
                  <a:lnTo>
                    <a:pt x="0" y="88"/>
                  </a:lnTo>
                  <a:lnTo>
                    <a:pt x="2" y="97"/>
                  </a:lnTo>
                  <a:lnTo>
                    <a:pt x="5" y="106"/>
                  </a:lnTo>
                  <a:lnTo>
                    <a:pt x="8" y="114"/>
                  </a:lnTo>
                  <a:lnTo>
                    <a:pt x="11" y="123"/>
                  </a:lnTo>
                  <a:lnTo>
                    <a:pt x="17" y="131"/>
                  </a:lnTo>
                  <a:lnTo>
                    <a:pt x="22" y="139"/>
                  </a:lnTo>
                  <a:lnTo>
                    <a:pt x="28" y="146"/>
                  </a:lnTo>
                  <a:lnTo>
                    <a:pt x="35" y="151"/>
                  </a:lnTo>
                  <a:lnTo>
                    <a:pt x="41" y="157"/>
                  </a:lnTo>
                  <a:lnTo>
                    <a:pt x="60" y="153"/>
                  </a:lnTo>
                  <a:lnTo>
                    <a:pt x="56" y="151"/>
                  </a:lnTo>
                  <a:lnTo>
                    <a:pt x="49" y="147"/>
                  </a:lnTo>
                  <a:lnTo>
                    <a:pt x="42" y="142"/>
                  </a:lnTo>
                  <a:lnTo>
                    <a:pt x="37" y="137"/>
                  </a:lnTo>
                  <a:lnTo>
                    <a:pt x="31" y="131"/>
                  </a:lnTo>
                  <a:lnTo>
                    <a:pt x="27" y="125"/>
                  </a:lnTo>
                  <a:lnTo>
                    <a:pt x="22" y="118"/>
                  </a:lnTo>
                  <a:lnTo>
                    <a:pt x="19" y="110"/>
                  </a:lnTo>
                  <a:lnTo>
                    <a:pt x="16" y="102"/>
                  </a:lnTo>
                  <a:lnTo>
                    <a:pt x="13" y="94"/>
                  </a:lnTo>
                  <a:lnTo>
                    <a:pt x="12" y="86"/>
                  </a:lnTo>
                  <a:lnTo>
                    <a:pt x="12" y="79"/>
                  </a:lnTo>
                  <a:lnTo>
                    <a:pt x="1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77"/>
            <p:cNvSpPr>
              <a:spLocks noEditPoints="1"/>
            </p:cNvSpPr>
            <p:nvPr/>
          </p:nvSpPr>
          <p:spPr bwMode="auto">
            <a:xfrm>
              <a:off x="5818188" y="2932537"/>
              <a:ext cx="88900" cy="76200"/>
            </a:xfrm>
            <a:custGeom>
              <a:avLst/>
              <a:gdLst>
                <a:gd name="T0" fmla="*/ 169 w 169"/>
                <a:gd name="T1" fmla="*/ 61 h 145"/>
                <a:gd name="T2" fmla="*/ 165 w 169"/>
                <a:gd name="T3" fmla="*/ 44 h 145"/>
                <a:gd name="T4" fmla="*/ 159 w 169"/>
                <a:gd name="T5" fmla="*/ 30 h 145"/>
                <a:gd name="T6" fmla="*/ 150 w 169"/>
                <a:gd name="T7" fmla="*/ 16 h 145"/>
                <a:gd name="T8" fmla="*/ 139 w 169"/>
                <a:gd name="T9" fmla="*/ 4 h 145"/>
                <a:gd name="T10" fmla="*/ 131 w 169"/>
                <a:gd name="T11" fmla="*/ 0 h 145"/>
                <a:gd name="T12" fmla="*/ 125 w 169"/>
                <a:gd name="T13" fmla="*/ 10 h 145"/>
                <a:gd name="T14" fmla="*/ 135 w 169"/>
                <a:gd name="T15" fmla="*/ 18 h 145"/>
                <a:gd name="T16" fmla="*/ 144 w 169"/>
                <a:gd name="T17" fmla="*/ 28 h 145"/>
                <a:gd name="T18" fmla="*/ 151 w 169"/>
                <a:gd name="T19" fmla="*/ 41 h 145"/>
                <a:gd name="T20" fmla="*/ 155 w 169"/>
                <a:gd name="T21" fmla="*/ 55 h 145"/>
                <a:gd name="T22" fmla="*/ 156 w 169"/>
                <a:gd name="T23" fmla="*/ 70 h 145"/>
                <a:gd name="T24" fmla="*/ 169 w 169"/>
                <a:gd name="T25" fmla="*/ 78 h 145"/>
                <a:gd name="T26" fmla="*/ 165 w 169"/>
                <a:gd name="T27" fmla="*/ 93 h 145"/>
                <a:gd name="T28" fmla="*/ 146 w 169"/>
                <a:gd name="T29" fmla="*/ 106 h 145"/>
                <a:gd name="T30" fmla="*/ 151 w 169"/>
                <a:gd name="T31" fmla="*/ 98 h 145"/>
                <a:gd name="T32" fmla="*/ 155 w 169"/>
                <a:gd name="T33" fmla="*/ 84 h 145"/>
                <a:gd name="T34" fmla="*/ 156 w 169"/>
                <a:gd name="T35" fmla="*/ 70 h 145"/>
                <a:gd name="T36" fmla="*/ 0 w 169"/>
                <a:gd name="T37" fmla="*/ 71 h 145"/>
                <a:gd name="T38" fmla="*/ 1 w 169"/>
                <a:gd name="T39" fmla="*/ 86 h 145"/>
                <a:gd name="T40" fmla="*/ 7 w 169"/>
                <a:gd name="T41" fmla="*/ 102 h 145"/>
                <a:gd name="T42" fmla="*/ 15 w 169"/>
                <a:gd name="T43" fmla="*/ 117 h 145"/>
                <a:gd name="T44" fmla="*/ 25 w 169"/>
                <a:gd name="T45" fmla="*/ 129 h 145"/>
                <a:gd name="T46" fmla="*/ 37 w 169"/>
                <a:gd name="T47" fmla="*/ 139 h 145"/>
                <a:gd name="T48" fmla="*/ 48 w 169"/>
                <a:gd name="T49" fmla="*/ 145 h 145"/>
                <a:gd name="T50" fmla="*/ 69 w 169"/>
                <a:gd name="T51" fmla="*/ 140 h 145"/>
                <a:gd name="T52" fmla="*/ 56 w 169"/>
                <a:gd name="T53" fmla="*/ 135 h 145"/>
                <a:gd name="T54" fmla="*/ 44 w 169"/>
                <a:gd name="T55" fmla="*/ 129 h 145"/>
                <a:gd name="T56" fmla="*/ 34 w 169"/>
                <a:gd name="T57" fmla="*/ 121 h 145"/>
                <a:gd name="T58" fmla="*/ 25 w 169"/>
                <a:gd name="T59" fmla="*/ 110 h 145"/>
                <a:gd name="T60" fmla="*/ 18 w 169"/>
                <a:gd name="T61" fmla="*/ 98 h 145"/>
                <a:gd name="T62" fmla="*/ 14 w 169"/>
                <a:gd name="T63" fmla="*/ 84 h 145"/>
                <a:gd name="T64" fmla="*/ 13 w 169"/>
                <a:gd name="T65" fmla="*/ 70 h 145"/>
                <a:gd name="T66" fmla="*/ 0 w 169"/>
                <a:gd name="T67" fmla="*/ 71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9" h="145">
                  <a:moveTo>
                    <a:pt x="169" y="70"/>
                  </a:moveTo>
                  <a:lnTo>
                    <a:pt x="169" y="61"/>
                  </a:lnTo>
                  <a:lnTo>
                    <a:pt x="168" y="52"/>
                  </a:lnTo>
                  <a:lnTo>
                    <a:pt x="165" y="44"/>
                  </a:lnTo>
                  <a:lnTo>
                    <a:pt x="162" y="36"/>
                  </a:lnTo>
                  <a:lnTo>
                    <a:pt x="159" y="30"/>
                  </a:lnTo>
                  <a:lnTo>
                    <a:pt x="154" y="22"/>
                  </a:lnTo>
                  <a:lnTo>
                    <a:pt x="150" y="16"/>
                  </a:lnTo>
                  <a:lnTo>
                    <a:pt x="144" y="10"/>
                  </a:lnTo>
                  <a:lnTo>
                    <a:pt x="139" y="4"/>
                  </a:lnTo>
                  <a:lnTo>
                    <a:pt x="132" y="0"/>
                  </a:lnTo>
                  <a:lnTo>
                    <a:pt x="131" y="0"/>
                  </a:lnTo>
                  <a:lnTo>
                    <a:pt x="121" y="7"/>
                  </a:lnTo>
                  <a:lnTo>
                    <a:pt x="125" y="10"/>
                  </a:lnTo>
                  <a:lnTo>
                    <a:pt x="131" y="14"/>
                  </a:lnTo>
                  <a:lnTo>
                    <a:pt x="135" y="18"/>
                  </a:lnTo>
                  <a:lnTo>
                    <a:pt x="140" y="23"/>
                  </a:lnTo>
                  <a:lnTo>
                    <a:pt x="144" y="28"/>
                  </a:lnTo>
                  <a:lnTo>
                    <a:pt x="148" y="35"/>
                  </a:lnTo>
                  <a:lnTo>
                    <a:pt x="151" y="41"/>
                  </a:lnTo>
                  <a:lnTo>
                    <a:pt x="153" y="47"/>
                  </a:lnTo>
                  <a:lnTo>
                    <a:pt x="155" y="55"/>
                  </a:lnTo>
                  <a:lnTo>
                    <a:pt x="156" y="62"/>
                  </a:lnTo>
                  <a:lnTo>
                    <a:pt x="156" y="70"/>
                  </a:lnTo>
                  <a:lnTo>
                    <a:pt x="169" y="70"/>
                  </a:lnTo>
                  <a:lnTo>
                    <a:pt x="169" y="78"/>
                  </a:lnTo>
                  <a:lnTo>
                    <a:pt x="168" y="86"/>
                  </a:lnTo>
                  <a:lnTo>
                    <a:pt x="165" y="93"/>
                  </a:lnTo>
                  <a:lnTo>
                    <a:pt x="160" y="98"/>
                  </a:lnTo>
                  <a:lnTo>
                    <a:pt x="146" y="106"/>
                  </a:lnTo>
                  <a:lnTo>
                    <a:pt x="148" y="104"/>
                  </a:lnTo>
                  <a:lnTo>
                    <a:pt x="151" y="98"/>
                  </a:lnTo>
                  <a:lnTo>
                    <a:pt x="153" y="91"/>
                  </a:lnTo>
                  <a:lnTo>
                    <a:pt x="155" y="84"/>
                  </a:lnTo>
                  <a:lnTo>
                    <a:pt x="156" y="76"/>
                  </a:lnTo>
                  <a:lnTo>
                    <a:pt x="156" y="70"/>
                  </a:lnTo>
                  <a:lnTo>
                    <a:pt x="169" y="70"/>
                  </a:lnTo>
                  <a:close/>
                  <a:moveTo>
                    <a:pt x="0" y="71"/>
                  </a:moveTo>
                  <a:lnTo>
                    <a:pt x="0" y="78"/>
                  </a:lnTo>
                  <a:lnTo>
                    <a:pt x="1" y="86"/>
                  </a:lnTo>
                  <a:lnTo>
                    <a:pt x="4" y="94"/>
                  </a:lnTo>
                  <a:lnTo>
                    <a:pt x="7" y="102"/>
                  </a:lnTo>
                  <a:lnTo>
                    <a:pt x="10" y="110"/>
                  </a:lnTo>
                  <a:lnTo>
                    <a:pt x="15" y="117"/>
                  </a:lnTo>
                  <a:lnTo>
                    <a:pt x="19" y="123"/>
                  </a:lnTo>
                  <a:lnTo>
                    <a:pt x="25" y="129"/>
                  </a:lnTo>
                  <a:lnTo>
                    <a:pt x="30" y="134"/>
                  </a:lnTo>
                  <a:lnTo>
                    <a:pt x="37" y="139"/>
                  </a:lnTo>
                  <a:lnTo>
                    <a:pt x="44" y="143"/>
                  </a:lnTo>
                  <a:lnTo>
                    <a:pt x="48" y="145"/>
                  </a:lnTo>
                  <a:lnTo>
                    <a:pt x="61" y="143"/>
                  </a:lnTo>
                  <a:lnTo>
                    <a:pt x="69" y="140"/>
                  </a:lnTo>
                  <a:lnTo>
                    <a:pt x="63" y="139"/>
                  </a:lnTo>
                  <a:lnTo>
                    <a:pt x="56" y="135"/>
                  </a:lnTo>
                  <a:lnTo>
                    <a:pt x="51" y="133"/>
                  </a:lnTo>
                  <a:lnTo>
                    <a:pt x="44" y="129"/>
                  </a:lnTo>
                  <a:lnTo>
                    <a:pt x="38" y="125"/>
                  </a:lnTo>
                  <a:lnTo>
                    <a:pt x="34" y="121"/>
                  </a:lnTo>
                  <a:lnTo>
                    <a:pt x="28" y="115"/>
                  </a:lnTo>
                  <a:lnTo>
                    <a:pt x="25" y="110"/>
                  </a:lnTo>
                  <a:lnTo>
                    <a:pt x="20" y="104"/>
                  </a:lnTo>
                  <a:lnTo>
                    <a:pt x="18" y="98"/>
                  </a:lnTo>
                  <a:lnTo>
                    <a:pt x="16" y="91"/>
                  </a:lnTo>
                  <a:lnTo>
                    <a:pt x="14" y="84"/>
                  </a:lnTo>
                  <a:lnTo>
                    <a:pt x="13" y="76"/>
                  </a:lnTo>
                  <a:lnTo>
                    <a:pt x="13" y="70"/>
                  </a:lnTo>
                  <a:lnTo>
                    <a:pt x="13" y="66"/>
                  </a:lnTo>
                  <a:lnTo>
                    <a:pt x="0" y="71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78"/>
            <p:cNvSpPr>
              <a:spLocks/>
            </p:cNvSpPr>
            <p:nvPr/>
          </p:nvSpPr>
          <p:spPr bwMode="auto">
            <a:xfrm>
              <a:off x="5824538" y="2935712"/>
              <a:ext cx="76200" cy="71437"/>
            </a:xfrm>
            <a:custGeom>
              <a:avLst/>
              <a:gdLst>
                <a:gd name="T0" fmla="*/ 143 w 143"/>
                <a:gd name="T1" fmla="*/ 55 h 133"/>
                <a:gd name="T2" fmla="*/ 140 w 143"/>
                <a:gd name="T3" fmla="*/ 40 h 133"/>
                <a:gd name="T4" fmla="*/ 135 w 143"/>
                <a:gd name="T5" fmla="*/ 28 h 133"/>
                <a:gd name="T6" fmla="*/ 127 w 143"/>
                <a:gd name="T7" fmla="*/ 16 h 133"/>
                <a:gd name="T8" fmla="*/ 118 w 143"/>
                <a:gd name="T9" fmla="*/ 7 h 133"/>
                <a:gd name="T10" fmla="*/ 108 w 143"/>
                <a:gd name="T11" fmla="*/ 0 h 133"/>
                <a:gd name="T12" fmla="*/ 98 w 143"/>
                <a:gd name="T13" fmla="*/ 8 h 133"/>
                <a:gd name="T14" fmla="*/ 114 w 143"/>
                <a:gd name="T15" fmla="*/ 20 h 133"/>
                <a:gd name="T16" fmla="*/ 127 w 143"/>
                <a:gd name="T17" fmla="*/ 39 h 133"/>
                <a:gd name="T18" fmla="*/ 130 w 143"/>
                <a:gd name="T19" fmla="*/ 50 h 133"/>
                <a:gd name="T20" fmla="*/ 131 w 143"/>
                <a:gd name="T21" fmla="*/ 63 h 133"/>
                <a:gd name="T22" fmla="*/ 143 w 143"/>
                <a:gd name="T23" fmla="*/ 69 h 133"/>
                <a:gd name="T24" fmla="*/ 140 w 143"/>
                <a:gd name="T25" fmla="*/ 84 h 133"/>
                <a:gd name="T26" fmla="*/ 135 w 143"/>
                <a:gd name="T27" fmla="*/ 97 h 133"/>
                <a:gd name="T28" fmla="*/ 108 w 143"/>
                <a:gd name="T29" fmla="*/ 115 h 133"/>
                <a:gd name="T30" fmla="*/ 50 w 143"/>
                <a:gd name="T31" fmla="*/ 132 h 133"/>
                <a:gd name="T32" fmla="*/ 38 w 143"/>
                <a:gd name="T33" fmla="*/ 126 h 133"/>
                <a:gd name="T34" fmla="*/ 25 w 143"/>
                <a:gd name="T35" fmla="*/ 118 h 133"/>
                <a:gd name="T36" fmla="*/ 15 w 143"/>
                <a:gd name="T37" fmla="*/ 108 h 133"/>
                <a:gd name="T38" fmla="*/ 7 w 143"/>
                <a:gd name="T39" fmla="*/ 97 h 133"/>
                <a:gd name="T40" fmla="*/ 3 w 143"/>
                <a:gd name="T41" fmla="*/ 84 h 133"/>
                <a:gd name="T42" fmla="*/ 0 w 143"/>
                <a:gd name="T43" fmla="*/ 69 h 133"/>
                <a:gd name="T44" fmla="*/ 0 w 143"/>
                <a:gd name="T45" fmla="*/ 59 h 133"/>
                <a:gd name="T46" fmla="*/ 12 w 143"/>
                <a:gd name="T47" fmla="*/ 56 h 133"/>
                <a:gd name="T48" fmla="*/ 12 w 143"/>
                <a:gd name="T49" fmla="*/ 68 h 133"/>
                <a:gd name="T50" fmla="*/ 14 w 143"/>
                <a:gd name="T51" fmla="*/ 81 h 133"/>
                <a:gd name="T52" fmla="*/ 19 w 143"/>
                <a:gd name="T53" fmla="*/ 91 h 133"/>
                <a:gd name="T54" fmla="*/ 25 w 143"/>
                <a:gd name="T55" fmla="*/ 101 h 133"/>
                <a:gd name="T56" fmla="*/ 33 w 143"/>
                <a:gd name="T57" fmla="*/ 108 h 133"/>
                <a:gd name="T58" fmla="*/ 43 w 143"/>
                <a:gd name="T59" fmla="*/ 115 h 133"/>
                <a:gd name="T60" fmla="*/ 53 w 143"/>
                <a:gd name="T61" fmla="*/ 120 h 133"/>
                <a:gd name="T62" fmla="*/ 65 w 143"/>
                <a:gd name="T63" fmla="*/ 122 h 133"/>
                <a:gd name="T64" fmla="*/ 78 w 143"/>
                <a:gd name="T65" fmla="*/ 122 h 133"/>
                <a:gd name="T66" fmla="*/ 90 w 143"/>
                <a:gd name="T67" fmla="*/ 120 h 133"/>
                <a:gd name="T68" fmla="*/ 100 w 143"/>
                <a:gd name="T69" fmla="*/ 115 h 133"/>
                <a:gd name="T70" fmla="*/ 110 w 143"/>
                <a:gd name="T71" fmla="*/ 108 h 133"/>
                <a:gd name="T72" fmla="*/ 118 w 143"/>
                <a:gd name="T73" fmla="*/ 101 h 133"/>
                <a:gd name="T74" fmla="*/ 125 w 143"/>
                <a:gd name="T75" fmla="*/ 91 h 133"/>
                <a:gd name="T76" fmla="*/ 129 w 143"/>
                <a:gd name="T77" fmla="*/ 81 h 133"/>
                <a:gd name="T78" fmla="*/ 131 w 143"/>
                <a:gd name="T79" fmla="*/ 68 h 133"/>
                <a:gd name="T80" fmla="*/ 143 w 143"/>
                <a:gd name="T81" fmla="*/ 63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43" h="133">
                  <a:moveTo>
                    <a:pt x="143" y="63"/>
                  </a:moveTo>
                  <a:lnTo>
                    <a:pt x="143" y="55"/>
                  </a:lnTo>
                  <a:lnTo>
                    <a:pt x="142" y="48"/>
                  </a:lnTo>
                  <a:lnTo>
                    <a:pt x="140" y="40"/>
                  </a:lnTo>
                  <a:lnTo>
                    <a:pt x="138" y="34"/>
                  </a:lnTo>
                  <a:lnTo>
                    <a:pt x="135" y="28"/>
                  </a:lnTo>
                  <a:lnTo>
                    <a:pt x="131" y="21"/>
                  </a:lnTo>
                  <a:lnTo>
                    <a:pt x="127" y="16"/>
                  </a:lnTo>
                  <a:lnTo>
                    <a:pt x="122" y="11"/>
                  </a:lnTo>
                  <a:lnTo>
                    <a:pt x="118" y="7"/>
                  </a:lnTo>
                  <a:lnTo>
                    <a:pt x="112" y="3"/>
                  </a:lnTo>
                  <a:lnTo>
                    <a:pt x="108" y="0"/>
                  </a:lnTo>
                  <a:lnTo>
                    <a:pt x="99" y="8"/>
                  </a:lnTo>
                  <a:lnTo>
                    <a:pt x="98" y="8"/>
                  </a:lnTo>
                  <a:lnTo>
                    <a:pt x="106" y="13"/>
                  </a:lnTo>
                  <a:lnTo>
                    <a:pt x="114" y="20"/>
                  </a:lnTo>
                  <a:lnTo>
                    <a:pt x="121" y="29"/>
                  </a:lnTo>
                  <a:lnTo>
                    <a:pt x="127" y="39"/>
                  </a:lnTo>
                  <a:lnTo>
                    <a:pt x="129" y="45"/>
                  </a:lnTo>
                  <a:lnTo>
                    <a:pt x="130" y="50"/>
                  </a:lnTo>
                  <a:lnTo>
                    <a:pt x="131" y="56"/>
                  </a:lnTo>
                  <a:lnTo>
                    <a:pt x="131" y="63"/>
                  </a:lnTo>
                  <a:lnTo>
                    <a:pt x="143" y="63"/>
                  </a:lnTo>
                  <a:lnTo>
                    <a:pt x="143" y="69"/>
                  </a:lnTo>
                  <a:lnTo>
                    <a:pt x="142" y="77"/>
                  </a:lnTo>
                  <a:lnTo>
                    <a:pt x="140" y="84"/>
                  </a:lnTo>
                  <a:lnTo>
                    <a:pt x="138" y="91"/>
                  </a:lnTo>
                  <a:lnTo>
                    <a:pt x="135" y="97"/>
                  </a:lnTo>
                  <a:lnTo>
                    <a:pt x="133" y="99"/>
                  </a:lnTo>
                  <a:lnTo>
                    <a:pt x="108" y="115"/>
                  </a:lnTo>
                  <a:lnTo>
                    <a:pt x="56" y="133"/>
                  </a:lnTo>
                  <a:lnTo>
                    <a:pt x="50" y="132"/>
                  </a:lnTo>
                  <a:lnTo>
                    <a:pt x="43" y="128"/>
                  </a:lnTo>
                  <a:lnTo>
                    <a:pt x="38" y="126"/>
                  </a:lnTo>
                  <a:lnTo>
                    <a:pt x="31" y="122"/>
                  </a:lnTo>
                  <a:lnTo>
                    <a:pt x="25" y="118"/>
                  </a:lnTo>
                  <a:lnTo>
                    <a:pt x="21" y="114"/>
                  </a:lnTo>
                  <a:lnTo>
                    <a:pt x="15" y="108"/>
                  </a:lnTo>
                  <a:lnTo>
                    <a:pt x="12" y="103"/>
                  </a:lnTo>
                  <a:lnTo>
                    <a:pt x="7" y="97"/>
                  </a:lnTo>
                  <a:lnTo>
                    <a:pt x="5" y="91"/>
                  </a:lnTo>
                  <a:lnTo>
                    <a:pt x="3" y="84"/>
                  </a:lnTo>
                  <a:lnTo>
                    <a:pt x="1" y="77"/>
                  </a:lnTo>
                  <a:lnTo>
                    <a:pt x="0" y="69"/>
                  </a:lnTo>
                  <a:lnTo>
                    <a:pt x="0" y="63"/>
                  </a:lnTo>
                  <a:lnTo>
                    <a:pt x="0" y="59"/>
                  </a:lnTo>
                  <a:lnTo>
                    <a:pt x="12" y="54"/>
                  </a:lnTo>
                  <a:lnTo>
                    <a:pt x="12" y="56"/>
                  </a:lnTo>
                  <a:lnTo>
                    <a:pt x="11" y="63"/>
                  </a:lnTo>
                  <a:lnTo>
                    <a:pt x="12" y="68"/>
                  </a:lnTo>
                  <a:lnTo>
                    <a:pt x="13" y="75"/>
                  </a:lnTo>
                  <a:lnTo>
                    <a:pt x="14" y="81"/>
                  </a:lnTo>
                  <a:lnTo>
                    <a:pt x="16" y="86"/>
                  </a:lnTo>
                  <a:lnTo>
                    <a:pt x="19" y="91"/>
                  </a:lnTo>
                  <a:lnTo>
                    <a:pt x="22" y="96"/>
                  </a:lnTo>
                  <a:lnTo>
                    <a:pt x="25" y="101"/>
                  </a:lnTo>
                  <a:lnTo>
                    <a:pt x="29" y="105"/>
                  </a:lnTo>
                  <a:lnTo>
                    <a:pt x="33" y="108"/>
                  </a:lnTo>
                  <a:lnTo>
                    <a:pt x="38" y="113"/>
                  </a:lnTo>
                  <a:lnTo>
                    <a:pt x="43" y="115"/>
                  </a:lnTo>
                  <a:lnTo>
                    <a:pt x="48" y="118"/>
                  </a:lnTo>
                  <a:lnTo>
                    <a:pt x="53" y="120"/>
                  </a:lnTo>
                  <a:lnTo>
                    <a:pt x="60" y="122"/>
                  </a:lnTo>
                  <a:lnTo>
                    <a:pt x="65" y="122"/>
                  </a:lnTo>
                  <a:lnTo>
                    <a:pt x="71" y="123"/>
                  </a:lnTo>
                  <a:lnTo>
                    <a:pt x="78" y="122"/>
                  </a:lnTo>
                  <a:lnTo>
                    <a:pt x="83" y="122"/>
                  </a:lnTo>
                  <a:lnTo>
                    <a:pt x="90" y="120"/>
                  </a:lnTo>
                  <a:lnTo>
                    <a:pt x="94" y="118"/>
                  </a:lnTo>
                  <a:lnTo>
                    <a:pt x="100" y="115"/>
                  </a:lnTo>
                  <a:lnTo>
                    <a:pt x="106" y="113"/>
                  </a:lnTo>
                  <a:lnTo>
                    <a:pt x="110" y="108"/>
                  </a:lnTo>
                  <a:lnTo>
                    <a:pt x="114" y="105"/>
                  </a:lnTo>
                  <a:lnTo>
                    <a:pt x="118" y="101"/>
                  </a:lnTo>
                  <a:lnTo>
                    <a:pt x="121" y="96"/>
                  </a:lnTo>
                  <a:lnTo>
                    <a:pt x="125" y="91"/>
                  </a:lnTo>
                  <a:lnTo>
                    <a:pt x="127" y="86"/>
                  </a:lnTo>
                  <a:lnTo>
                    <a:pt x="129" y="81"/>
                  </a:lnTo>
                  <a:lnTo>
                    <a:pt x="130" y="75"/>
                  </a:lnTo>
                  <a:lnTo>
                    <a:pt x="131" y="68"/>
                  </a:lnTo>
                  <a:lnTo>
                    <a:pt x="131" y="63"/>
                  </a:lnTo>
                  <a:lnTo>
                    <a:pt x="143" y="63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79"/>
            <p:cNvSpPr>
              <a:spLocks/>
            </p:cNvSpPr>
            <p:nvPr/>
          </p:nvSpPr>
          <p:spPr bwMode="auto">
            <a:xfrm>
              <a:off x="5830888" y="2940474"/>
              <a:ext cx="63500" cy="60325"/>
            </a:xfrm>
            <a:custGeom>
              <a:avLst/>
              <a:gdLst>
                <a:gd name="T0" fmla="*/ 120 w 120"/>
                <a:gd name="T1" fmla="*/ 48 h 115"/>
                <a:gd name="T2" fmla="*/ 118 w 120"/>
                <a:gd name="T3" fmla="*/ 37 h 115"/>
                <a:gd name="T4" fmla="*/ 110 w 120"/>
                <a:gd name="T5" fmla="*/ 21 h 115"/>
                <a:gd name="T6" fmla="*/ 95 w 120"/>
                <a:gd name="T7" fmla="*/ 5 h 115"/>
                <a:gd name="T8" fmla="*/ 74 w 120"/>
                <a:gd name="T9" fmla="*/ 9 h 115"/>
                <a:gd name="T10" fmla="*/ 88 w 120"/>
                <a:gd name="T11" fmla="*/ 15 h 115"/>
                <a:gd name="T12" fmla="*/ 100 w 120"/>
                <a:gd name="T13" fmla="*/ 28 h 115"/>
                <a:gd name="T14" fmla="*/ 108 w 120"/>
                <a:gd name="T15" fmla="*/ 45 h 115"/>
                <a:gd name="T16" fmla="*/ 120 w 120"/>
                <a:gd name="T17" fmla="*/ 55 h 115"/>
                <a:gd name="T18" fmla="*/ 119 w 120"/>
                <a:gd name="T19" fmla="*/ 67 h 115"/>
                <a:gd name="T20" fmla="*/ 116 w 120"/>
                <a:gd name="T21" fmla="*/ 78 h 115"/>
                <a:gd name="T22" fmla="*/ 110 w 120"/>
                <a:gd name="T23" fmla="*/ 88 h 115"/>
                <a:gd name="T24" fmla="*/ 103 w 120"/>
                <a:gd name="T25" fmla="*/ 97 h 115"/>
                <a:gd name="T26" fmla="*/ 95 w 120"/>
                <a:gd name="T27" fmla="*/ 105 h 115"/>
                <a:gd name="T28" fmla="*/ 83 w 120"/>
                <a:gd name="T29" fmla="*/ 110 h 115"/>
                <a:gd name="T30" fmla="*/ 72 w 120"/>
                <a:gd name="T31" fmla="*/ 114 h 115"/>
                <a:gd name="T32" fmla="*/ 60 w 120"/>
                <a:gd name="T33" fmla="*/ 115 h 115"/>
                <a:gd name="T34" fmla="*/ 49 w 120"/>
                <a:gd name="T35" fmla="*/ 114 h 115"/>
                <a:gd name="T36" fmla="*/ 37 w 120"/>
                <a:gd name="T37" fmla="*/ 110 h 115"/>
                <a:gd name="T38" fmla="*/ 27 w 120"/>
                <a:gd name="T39" fmla="*/ 105 h 115"/>
                <a:gd name="T40" fmla="*/ 18 w 120"/>
                <a:gd name="T41" fmla="*/ 97 h 115"/>
                <a:gd name="T42" fmla="*/ 11 w 120"/>
                <a:gd name="T43" fmla="*/ 88 h 115"/>
                <a:gd name="T44" fmla="*/ 5 w 120"/>
                <a:gd name="T45" fmla="*/ 78 h 115"/>
                <a:gd name="T46" fmla="*/ 2 w 120"/>
                <a:gd name="T47" fmla="*/ 67 h 115"/>
                <a:gd name="T48" fmla="*/ 0 w 120"/>
                <a:gd name="T49" fmla="*/ 55 h 115"/>
                <a:gd name="T50" fmla="*/ 1 w 120"/>
                <a:gd name="T51" fmla="*/ 46 h 115"/>
                <a:gd name="T52" fmla="*/ 13 w 120"/>
                <a:gd name="T53" fmla="*/ 45 h 115"/>
                <a:gd name="T54" fmla="*/ 13 w 120"/>
                <a:gd name="T55" fmla="*/ 64 h 115"/>
                <a:gd name="T56" fmla="*/ 21 w 120"/>
                <a:gd name="T57" fmla="*/ 81 h 115"/>
                <a:gd name="T58" fmla="*/ 33 w 120"/>
                <a:gd name="T59" fmla="*/ 95 h 115"/>
                <a:gd name="T60" fmla="*/ 51 w 120"/>
                <a:gd name="T61" fmla="*/ 102 h 115"/>
                <a:gd name="T62" fmla="*/ 70 w 120"/>
                <a:gd name="T63" fmla="*/ 102 h 115"/>
                <a:gd name="T64" fmla="*/ 88 w 120"/>
                <a:gd name="T65" fmla="*/ 95 h 115"/>
                <a:gd name="T66" fmla="*/ 100 w 120"/>
                <a:gd name="T67" fmla="*/ 81 h 115"/>
                <a:gd name="T68" fmla="*/ 108 w 120"/>
                <a:gd name="T69" fmla="*/ 64 h 115"/>
                <a:gd name="T70" fmla="*/ 120 w 120"/>
                <a:gd name="T71" fmla="*/ 5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20" h="115">
                  <a:moveTo>
                    <a:pt x="120" y="55"/>
                  </a:moveTo>
                  <a:lnTo>
                    <a:pt x="120" y="48"/>
                  </a:lnTo>
                  <a:lnTo>
                    <a:pt x="119" y="42"/>
                  </a:lnTo>
                  <a:lnTo>
                    <a:pt x="118" y="37"/>
                  </a:lnTo>
                  <a:lnTo>
                    <a:pt x="116" y="31"/>
                  </a:lnTo>
                  <a:lnTo>
                    <a:pt x="110" y="21"/>
                  </a:lnTo>
                  <a:lnTo>
                    <a:pt x="103" y="12"/>
                  </a:lnTo>
                  <a:lnTo>
                    <a:pt x="95" y="5"/>
                  </a:lnTo>
                  <a:lnTo>
                    <a:pt x="87" y="0"/>
                  </a:lnTo>
                  <a:lnTo>
                    <a:pt x="74" y="9"/>
                  </a:lnTo>
                  <a:lnTo>
                    <a:pt x="79" y="10"/>
                  </a:lnTo>
                  <a:lnTo>
                    <a:pt x="88" y="15"/>
                  </a:lnTo>
                  <a:lnTo>
                    <a:pt x="95" y="20"/>
                  </a:lnTo>
                  <a:lnTo>
                    <a:pt x="100" y="28"/>
                  </a:lnTo>
                  <a:lnTo>
                    <a:pt x="105" y="36"/>
                  </a:lnTo>
                  <a:lnTo>
                    <a:pt x="108" y="45"/>
                  </a:lnTo>
                  <a:lnTo>
                    <a:pt x="109" y="55"/>
                  </a:lnTo>
                  <a:lnTo>
                    <a:pt x="120" y="55"/>
                  </a:lnTo>
                  <a:lnTo>
                    <a:pt x="120" y="60"/>
                  </a:lnTo>
                  <a:lnTo>
                    <a:pt x="119" y="67"/>
                  </a:lnTo>
                  <a:lnTo>
                    <a:pt x="118" y="73"/>
                  </a:lnTo>
                  <a:lnTo>
                    <a:pt x="116" y="78"/>
                  </a:lnTo>
                  <a:lnTo>
                    <a:pt x="114" y="83"/>
                  </a:lnTo>
                  <a:lnTo>
                    <a:pt x="110" y="88"/>
                  </a:lnTo>
                  <a:lnTo>
                    <a:pt x="107" y="93"/>
                  </a:lnTo>
                  <a:lnTo>
                    <a:pt x="103" y="97"/>
                  </a:lnTo>
                  <a:lnTo>
                    <a:pt x="99" y="100"/>
                  </a:lnTo>
                  <a:lnTo>
                    <a:pt x="95" y="105"/>
                  </a:lnTo>
                  <a:lnTo>
                    <a:pt x="89" y="107"/>
                  </a:lnTo>
                  <a:lnTo>
                    <a:pt x="83" y="110"/>
                  </a:lnTo>
                  <a:lnTo>
                    <a:pt x="79" y="112"/>
                  </a:lnTo>
                  <a:lnTo>
                    <a:pt x="72" y="114"/>
                  </a:lnTo>
                  <a:lnTo>
                    <a:pt x="67" y="114"/>
                  </a:lnTo>
                  <a:lnTo>
                    <a:pt x="60" y="115"/>
                  </a:lnTo>
                  <a:lnTo>
                    <a:pt x="54" y="114"/>
                  </a:lnTo>
                  <a:lnTo>
                    <a:pt x="49" y="114"/>
                  </a:lnTo>
                  <a:lnTo>
                    <a:pt x="42" y="112"/>
                  </a:lnTo>
                  <a:lnTo>
                    <a:pt x="37" y="110"/>
                  </a:lnTo>
                  <a:lnTo>
                    <a:pt x="32" y="107"/>
                  </a:lnTo>
                  <a:lnTo>
                    <a:pt x="27" y="105"/>
                  </a:lnTo>
                  <a:lnTo>
                    <a:pt x="22" y="100"/>
                  </a:lnTo>
                  <a:lnTo>
                    <a:pt x="18" y="97"/>
                  </a:lnTo>
                  <a:lnTo>
                    <a:pt x="14" y="93"/>
                  </a:lnTo>
                  <a:lnTo>
                    <a:pt x="11" y="88"/>
                  </a:lnTo>
                  <a:lnTo>
                    <a:pt x="8" y="83"/>
                  </a:lnTo>
                  <a:lnTo>
                    <a:pt x="5" y="78"/>
                  </a:lnTo>
                  <a:lnTo>
                    <a:pt x="3" y="73"/>
                  </a:lnTo>
                  <a:lnTo>
                    <a:pt x="2" y="67"/>
                  </a:lnTo>
                  <a:lnTo>
                    <a:pt x="1" y="60"/>
                  </a:lnTo>
                  <a:lnTo>
                    <a:pt x="0" y="55"/>
                  </a:lnTo>
                  <a:lnTo>
                    <a:pt x="1" y="48"/>
                  </a:lnTo>
                  <a:lnTo>
                    <a:pt x="1" y="46"/>
                  </a:lnTo>
                  <a:lnTo>
                    <a:pt x="14" y="41"/>
                  </a:lnTo>
                  <a:lnTo>
                    <a:pt x="13" y="45"/>
                  </a:lnTo>
                  <a:lnTo>
                    <a:pt x="12" y="55"/>
                  </a:lnTo>
                  <a:lnTo>
                    <a:pt x="13" y="64"/>
                  </a:lnTo>
                  <a:lnTo>
                    <a:pt x="16" y="74"/>
                  </a:lnTo>
                  <a:lnTo>
                    <a:pt x="21" y="81"/>
                  </a:lnTo>
                  <a:lnTo>
                    <a:pt x="27" y="88"/>
                  </a:lnTo>
                  <a:lnTo>
                    <a:pt x="33" y="95"/>
                  </a:lnTo>
                  <a:lnTo>
                    <a:pt x="42" y="99"/>
                  </a:lnTo>
                  <a:lnTo>
                    <a:pt x="51" y="102"/>
                  </a:lnTo>
                  <a:lnTo>
                    <a:pt x="60" y="103"/>
                  </a:lnTo>
                  <a:lnTo>
                    <a:pt x="70" y="102"/>
                  </a:lnTo>
                  <a:lnTo>
                    <a:pt x="79" y="99"/>
                  </a:lnTo>
                  <a:lnTo>
                    <a:pt x="88" y="95"/>
                  </a:lnTo>
                  <a:lnTo>
                    <a:pt x="95" y="88"/>
                  </a:lnTo>
                  <a:lnTo>
                    <a:pt x="100" y="81"/>
                  </a:lnTo>
                  <a:lnTo>
                    <a:pt x="105" y="74"/>
                  </a:lnTo>
                  <a:lnTo>
                    <a:pt x="108" y="64"/>
                  </a:lnTo>
                  <a:lnTo>
                    <a:pt x="109" y="55"/>
                  </a:lnTo>
                  <a:lnTo>
                    <a:pt x="120" y="55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80"/>
            <p:cNvSpPr>
              <a:spLocks/>
            </p:cNvSpPr>
            <p:nvPr/>
          </p:nvSpPr>
          <p:spPr bwMode="auto">
            <a:xfrm>
              <a:off x="5837238" y="2945237"/>
              <a:ext cx="50800" cy="49212"/>
            </a:xfrm>
            <a:custGeom>
              <a:avLst/>
              <a:gdLst>
                <a:gd name="T0" fmla="*/ 97 w 97"/>
                <a:gd name="T1" fmla="*/ 46 h 94"/>
                <a:gd name="T2" fmla="*/ 96 w 97"/>
                <a:gd name="T3" fmla="*/ 36 h 94"/>
                <a:gd name="T4" fmla="*/ 93 w 97"/>
                <a:gd name="T5" fmla="*/ 27 h 94"/>
                <a:gd name="T6" fmla="*/ 88 w 97"/>
                <a:gd name="T7" fmla="*/ 19 h 94"/>
                <a:gd name="T8" fmla="*/ 83 w 97"/>
                <a:gd name="T9" fmla="*/ 11 h 94"/>
                <a:gd name="T10" fmla="*/ 76 w 97"/>
                <a:gd name="T11" fmla="*/ 6 h 94"/>
                <a:gd name="T12" fmla="*/ 67 w 97"/>
                <a:gd name="T13" fmla="*/ 1 h 94"/>
                <a:gd name="T14" fmla="*/ 62 w 97"/>
                <a:gd name="T15" fmla="*/ 0 h 94"/>
                <a:gd name="T16" fmla="*/ 51 w 97"/>
                <a:gd name="T17" fmla="*/ 7 h 94"/>
                <a:gd name="T18" fmla="*/ 46 w 97"/>
                <a:gd name="T19" fmla="*/ 10 h 94"/>
                <a:gd name="T20" fmla="*/ 48 w 97"/>
                <a:gd name="T21" fmla="*/ 9 h 94"/>
                <a:gd name="T22" fmla="*/ 56 w 97"/>
                <a:gd name="T23" fmla="*/ 10 h 94"/>
                <a:gd name="T24" fmla="*/ 62 w 97"/>
                <a:gd name="T25" fmla="*/ 12 h 94"/>
                <a:gd name="T26" fmla="*/ 69 w 97"/>
                <a:gd name="T27" fmla="*/ 16 h 94"/>
                <a:gd name="T28" fmla="*/ 74 w 97"/>
                <a:gd name="T29" fmla="*/ 20 h 94"/>
                <a:gd name="T30" fmla="*/ 78 w 97"/>
                <a:gd name="T31" fmla="*/ 26 h 94"/>
                <a:gd name="T32" fmla="*/ 81 w 97"/>
                <a:gd name="T33" fmla="*/ 31 h 94"/>
                <a:gd name="T34" fmla="*/ 84 w 97"/>
                <a:gd name="T35" fmla="*/ 38 h 94"/>
                <a:gd name="T36" fmla="*/ 85 w 97"/>
                <a:gd name="T37" fmla="*/ 46 h 94"/>
                <a:gd name="T38" fmla="*/ 97 w 97"/>
                <a:gd name="T39" fmla="*/ 46 h 94"/>
                <a:gd name="T40" fmla="*/ 96 w 97"/>
                <a:gd name="T41" fmla="*/ 55 h 94"/>
                <a:gd name="T42" fmla="*/ 93 w 97"/>
                <a:gd name="T43" fmla="*/ 65 h 94"/>
                <a:gd name="T44" fmla="*/ 88 w 97"/>
                <a:gd name="T45" fmla="*/ 72 h 94"/>
                <a:gd name="T46" fmla="*/ 83 w 97"/>
                <a:gd name="T47" fmla="*/ 79 h 94"/>
                <a:gd name="T48" fmla="*/ 76 w 97"/>
                <a:gd name="T49" fmla="*/ 86 h 94"/>
                <a:gd name="T50" fmla="*/ 67 w 97"/>
                <a:gd name="T51" fmla="*/ 90 h 94"/>
                <a:gd name="T52" fmla="*/ 58 w 97"/>
                <a:gd name="T53" fmla="*/ 93 h 94"/>
                <a:gd name="T54" fmla="*/ 48 w 97"/>
                <a:gd name="T55" fmla="*/ 94 h 94"/>
                <a:gd name="T56" fmla="*/ 39 w 97"/>
                <a:gd name="T57" fmla="*/ 93 h 94"/>
                <a:gd name="T58" fmla="*/ 30 w 97"/>
                <a:gd name="T59" fmla="*/ 90 h 94"/>
                <a:gd name="T60" fmla="*/ 21 w 97"/>
                <a:gd name="T61" fmla="*/ 86 h 94"/>
                <a:gd name="T62" fmla="*/ 15 w 97"/>
                <a:gd name="T63" fmla="*/ 79 h 94"/>
                <a:gd name="T64" fmla="*/ 9 w 97"/>
                <a:gd name="T65" fmla="*/ 72 h 94"/>
                <a:gd name="T66" fmla="*/ 4 w 97"/>
                <a:gd name="T67" fmla="*/ 65 h 94"/>
                <a:gd name="T68" fmla="*/ 1 w 97"/>
                <a:gd name="T69" fmla="*/ 55 h 94"/>
                <a:gd name="T70" fmla="*/ 0 w 97"/>
                <a:gd name="T71" fmla="*/ 46 h 94"/>
                <a:gd name="T72" fmla="*/ 1 w 97"/>
                <a:gd name="T73" fmla="*/ 36 h 94"/>
                <a:gd name="T74" fmla="*/ 2 w 97"/>
                <a:gd name="T75" fmla="*/ 32 h 94"/>
                <a:gd name="T76" fmla="*/ 11 w 97"/>
                <a:gd name="T77" fmla="*/ 29 h 94"/>
                <a:gd name="T78" fmla="*/ 19 w 97"/>
                <a:gd name="T79" fmla="*/ 25 h 94"/>
                <a:gd name="T80" fmla="*/ 19 w 97"/>
                <a:gd name="T81" fmla="*/ 26 h 94"/>
                <a:gd name="T82" fmla="*/ 16 w 97"/>
                <a:gd name="T83" fmla="*/ 31 h 94"/>
                <a:gd name="T84" fmla="*/ 13 w 97"/>
                <a:gd name="T85" fmla="*/ 38 h 94"/>
                <a:gd name="T86" fmla="*/ 12 w 97"/>
                <a:gd name="T87" fmla="*/ 46 h 94"/>
                <a:gd name="T88" fmla="*/ 13 w 97"/>
                <a:gd name="T89" fmla="*/ 52 h 94"/>
                <a:gd name="T90" fmla="*/ 16 w 97"/>
                <a:gd name="T91" fmla="*/ 59 h 94"/>
                <a:gd name="T92" fmla="*/ 19 w 97"/>
                <a:gd name="T93" fmla="*/ 66 h 94"/>
                <a:gd name="T94" fmla="*/ 23 w 97"/>
                <a:gd name="T95" fmla="*/ 71 h 94"/>
                <a:gd name="T96" fmla="*/ 28 w 97"/>
                <a:gd name="T97" fmla="*/ 76 h 94"/>
                <a:gd name="T98" fmla="*/ 35 w 97"/>
                <a:gd name="T99" fmla="*/ 79 h 94"/>
                <a:gd name="T100" fmla="*/ 41 w 97"/>
                <a:gd name="T101" fmla="*/ 80 h 94"/>
                <a:gd name="T102" fmla="*/ 48 w 97"/>
                <a:gd name="T103" fmla="*/ 81 h 94"/>
                <a:gd name="T104" fmla="*/ 56 w 97"/>
                <a:gd name="T105" fmla="*/ 80 h 94"/>
                <a:gd name="T106" fmla="*/ 62 w 97"/>
                <a:gd name="T107" fmla="*/ 79 h 94"/>
                <a:gd name="T108" fmla="*/ 69 w 97"/>
                <a:gd name="T109" fmla="*/ 76 h 94"/>
                <a:gd name="T110" fmla="*/ 74 w 97"/>
                <a:gd name="T111" fmla="*/ 71 h 94"/>
                <a:gd name="T112" fmla="*/ 78 w 97"/>
                <a:gd name="T113" fmla="*/ 66 h 94"/>
                <a:gd name="T114" fmla="*/ 81 w 97"/>
                <a:gd name="T115" fmla="*/ 59 h 94"/>
                <a:gd name="T116" fmla="*/ 84 w 97"/>
                <a:gd name="T117" fmla="*/ 52 h 94"/>
                <a:gd name="T118" fmla="*/ 85 w 97"/>
                <a:gd name="T119" fmla="*/ 46 h 94"/>
                <a:gd name="T120" fmla="*/ 97 w 97"/>
                <a:gd name="T121" fmla="*/ 4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97" h="94">
                  <a:moveTo>
                    <a:pt x="97" y="46"/>
                  </a:moveTo>
                  <a:lnTo>
                    <a:pt x="96" y="36"/>
                  </a:lnTo>
                  <a:lnTo>
                    <a:pt x="93" y="27"/>
                  </a:lnTo>
                  <a:lnTo>
                    <a:pt x="88" y="19"/>
                  </a:lnTo>
                  <a:lnTo>
                    <a:pt x="83" y="11"/>
                  </a:lnTo>
                  <a:lnTo>
                    <a:pt x="76" y="6"/>
                  </a:lnTo>
                  <a:lnTo>
                    <a:pt x="67" y="1"/>
                  </a:lnTo>
                  <a:lnTo>
                    <a:pt x="62" y="0"/>
                  </a:lnTo>
                  <a:lnTo>
                    <a:pt x="51" y="7"/>
                  </a:lnTo>
                  <a:lnTo>
                    <a:pt x="46" y="10"/>
                  </a:lnTo>
                  <a:lnTo>
                    <a:pt x="48" y="9"/>
                  </a:lnTo>
                  <a:lnTo>
                    <a:pt x="56" y="10"/>
                  </a:lnTo>
                  <a:lnTo>
                    <a:pt x="62" y="12"/>
                  </a:lnTo>
                  <a:lnTo>
                    <a:pt x="69" y="16"/>
                  </a:lnTo>
                  <a:lnTo>
                    <a:pt x="74" y="20"/>
                  </a:lnTo>
                  <a:lnTo>
                    <a:pt x="78" y="26"/>
                  </a:lnTo>
                  <a:lnTo>
                    <a:pt x="81" y="31"/>
                  </a:lnTo>
                  <a:lnTo>
                    <a:pt x="84" y="38"/>
                  </a:lnTo>
                  <a:lnTo>
                    <a:pt x="85" y="46"/>
                  </a:lnTo>
                  <a:lnTo>
                    <a:pt x="97" y="46"/>
                  </a:lnTo>
                  <a:lnTo>
                    <a:pt x="96" y="55"/>
                  </a:lnTo>
                  <a:lnTo>
                    <a:pt x="93" y="65"/>
                  </a:lnTo>
                  <a:lnTo>
                    <a:pt x="88" y="72"/>
                  </a:lnTo>
                  <a:lnTo>
                    <a:pt x="83" y="79"/>
                  </a:lnTo>
                  <a:lnTo>
                    <a:pt x="76" y="86"/>
                  </a:lnTo>
                  <a:lnTo>
                    <a:pt x="67" y="90"/>
                  </a:lnTo>
                  <a:lnTo>
                    <a:pt x="58" y="93"/>
                  </a:lnTo>
                  <a:lnTo>
                    <a:pt x="48" y="94"/>
                  </a:lnTo>
                  <a:lnTo>
                    <a:pt x="39" y="93"/>
                  </a:lnTo>
                  <a:lnTo>
                    <a:pt x="30" y="90"/>
                  </a:lnTo>
                  <a:lnTo>
                    <a:pt x="21" y="86"/>
                  </a:lnTo>
                  <a:lnTo>
                    <a:pt x="15" y="79"/>
                  </a:lnTo>
                  <a:lnTo>
                    <a:pt x="9" y="72"/>
                  </a:lnTo>
                  <a:lnTo>
                    <a:pt x="4" y="65"/>
                  </a:lnTo>
                  <a:lnTo>
                    <a:pt x="1" y="55"/>
                  </a:lnTo>
                  <a:lnTo>
                    <a:pt x="0" y="46"/>
                  </a:lnTo>
                  <a:lnTo>
                    <a:pt x="1" y="36"/>
                  </a:lnTo>
                  <a:lnTo>
                    <a:pt x="2" y="32"/>
                  </a:lnTo>
                  <a:lnTo>
                    <a:pt x="11" y="29"/>
                  </a:lnTo>
                  <a:lnTo>
                    <a:pt x="19" y="25"/>
                  </a:lnTo>
                  <a:lnTo>
                    <a:pt x="19" y="26"/>
                  </a:lnTo>
                  <a:lnTo>
                    <a:pt x="16" y="31"/>
                  </a:lnTo>
                  <a:lnTo>
                    <a:pt x="13" y="38"/>
                  </a:lnTo>
                  <a:lnTo>
                    <a:pt x="12" y="46"/>
                  </a:lnTo>
                  <a:lnTo>
                    <a:pt x="13" y="52"/>
                  </a:lnTo>
                  <a:lnTo>
                    <a:pt x="16" y="59"/>
                  </a:lnTo>
                  <a:lnTo>
                    <a:pt x="19" y="66"/>
                  </a:lnTo>
                  <a:lnTo>
                    <a:pt x="23" y="71"/>
                  </a:lnTo>
                  <a:lnTo>
                    <a:pt x="28" y="76"/>
                  </a:lnTo>
                  <a:lnTo>
                    <a:pt x="35" y="79"/>
                  </a:lnTo>
                  <a:lnTo>
                    <a:pt x="41" y="80"/>
                  </a:lnTo>
                  <a:lnTo>
                    <a:pt x="48" y="81"/>
                  </a:lnTo>
                  <a:lnTo>
                    <a:pt x="56" y="80"/>
                  </a:lnTo>
                  <a:lnTo>
                    <a:pt x="62" y="79"/>
                  </a:lnTo>
                  <a:lnTo>
                    <a:pt x="69" y="76"/>
                  </a:lnTo>
                  <a:lnTo>
                    <a:pt x="74" y="71"/>
                  </a:lnTo>
                  <a:lnTo>
                    <a:pt x="78" y="66"/>
                  </a:lnTo>
                  <a:lnTo>
                    <a:pt x="81" y="59"/>
                  </a:lnTo>
                  <a:lnTo>
                    <a:pt x="84" y="52"/>
                  </a:lnTo>
                  <a:lnTo>
                    <a:pt x="85" y="46"/>
                  </a:lnTo>
                  <a:lnTo>
                    <a:pt x="97" y="46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81"/>
            <p:cNvSpPr>
              <a:spLocks/>
            </p:cNvSpPr>
            <p:nvPr/>
          </p:nvSpPr>
          <p:spPr bwMode="auto">
            <a:xfrm>
              <a:off x="5843588" y="2949999"/>
              <a:ext cx="38100" cy="38100"/>
            </a:xfrm>
            <a:custGeom>
              <a:avLst/>
              <a:gdLst>
                <a:gd name="T0" fmla="*/ 72 w 73"/>
                <a:gd name="T1" fmla="*/ 29 h 72"/>
                <a:gd name="T2" fmla="*/ 66 w 73"/>
                <a:gd name="T3" fmla="*/ 17 h 72"/>
                <a:gd name="T4" fmla="*/ 57 w 73"/>
                <a:gd name="T5" fmla="*/ 7 h 72"/>
                <a:gd name="T6" fmla="*/ 44 w 73"/>
                <a:gd name="T7" fmla="*/ 1 h 72"/>
                <a:gd name="T8" fmla="*/ 34 w 73"/>
                <a:gd name="T9" fmla="*/ 1 h 72"/>
                <a:gd name="T10" fmla="*/ 7 w 73"/>
                <a:gd name="T11" fmla="*/ 17 h 72"/>
                <a:gd name="T12" fmla="*/ 1 w 73"/>
                <a:gd name="T13" fmla="*/ 29 h 72"/>
                <a:gd name="T14" fmla="*/ 1 w 73"/>
                <a:gd name="T15" fmla="*/ 43 h 72"/>
                <a:gd name="T16" fmla="*/ 7 w 73"/>
                <a:gd name="T17" fmla="*/ 57 h 72"/>
                <a:gd name="T18" fmla="*/ 16 w 73"/>
                <a:gd name="T19" fmla="*/ 67 h 72"/>
                <a:gd name="T20" fmla="*/ 29 w 73"/>
                <a:gd name="T21" fmla="*/ 71 h 72"/>
                <a:gd name="T22" fmla="*/ 44 w 73"/>
                <a:gd name="T23" fmla="*/ 71 h 72"/>
                <a:gd name="T24" fmla="*/ 57 w 73"/>
                <a:gd name="T25" fmla="*/ 67 h 72"/>
                <a:gd name="T26" fmla="*/ 66 w 73"/>
                <a:gd name="T27" fmla="*/ 57 h 72"/>
                <a:gd name="T28" fmla="*/ 72 w 73"/>
                <a:gd name="T29" fmla="*/ 43 h 72"/>
                <a:gd name="T30" fmla="*/ 61 w 73"/>
                <a:gd name="T31" fmla="*/ 37 h 72"/>
                <a:gd name="T32" fmla="*/ 58 w 73"/>
                <a:gd name="T33" fmla="*/ 27 h 72"/>
                <a:gd name="T34" fmla="*/ 54 w 73"/>
                <a:gd name="T35" fmla="*/ 19 h 72"/>
                <a:gd name="T36" fmla="*/ 46 w 73"/>
                <a:gd name="T37" fmla="*/ 14 h 72"/>
                <a:gd name="T38" fmla="*/ 36 w 73"/>
                <a:gd name="T39" fmla="*/ 12 h 72"/>
                <a:gd name="T40" fmla="*/ 27 w 73"/>
                <a:gd name="T41" fmla="*/ 14 h 72"/>
                <a:gd name="T42" fmla="*/ 19 w 73"/>
                <a:gd name="T43" fmla="*/ 19 h 72"/>
                <a:gd name="T44" fmla="*/ 15 w 73"/>
                <a:gd name="T45" fmla="*/ 27 h 72"/>
                <a:gd name="T46" fmla="*/ 13 w 73"/>
                <a:gd name="T47" fmla="*/ 37 h 72"/>
                <a:gd name="T48" fmla="*/ 15 w 73"/>
                <a:gd name="T49" fmla="*/ 46 h 72"/>
                <a:gd name="T50" fmla="*/ 19 w 73"/>
                <a:gd name="T51" fmla="*/ 53 h 72"/>
                <a:gd name="T52" fmla="*/ 27 w 73"/>
                <a:gd name="T53" fmla="*/ 59 h 72"/>
                <a:gd name="T54" fmla="*/ 36 w 73"/>
                <a:gd name="T55" fmla="*/ 60 h 72"/>
                <a:gd name="T56" fmla="*/ 46 w 73"/>
                <a:gd name="T57" fmla="*/ 59 h 72"/>
                <a:gd name="T58" fmla="*/ 54 w 73"/>
                <a:gd name="T59" fmla="*/ 53 h 72"/>
                <a:gd name="T60" fmla="*/ 58 w 73"/>
                <a:gd name="T61" fmla="*/ 46 h 72"/>
                <a:gd name="T62" fmla="*/ 61 w 73"/>
                <a:gd name="T63" fmla="*/ 37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3" h="72">
                  <a:moveTo>
                    <a:pt x="73" y="37"/>
                  </a:moveTo>
                  <a:lnTo>
                    <a:pt x="72" y="29"/>
                  </a:lnTo>
                  <a:lnTo>
                    <a:pt x="69" y="22"/>
                  </a:lnTo>
                  <a:lnTo>
                    <a:pt x="66" y="17"/>
                  </a:lnTo>
                  <a:lnTo>
                    <a:pt x="62" y="11"/>
                  </a:lnTo>
                  <a:lnTo>
                    <a:pt x="57" y="7"/>
                  </a:lnTo>
                  <a:lnTo>
                    <a:pt x="50" y="3"/>
                  </a:lnTo>
                  <a:lnTo>
                    <a:pt x="44" y="1"/>
                  </a:lnTo>
                  <a:lnTo>
                    <a:pt x="36" y="0"/>
                  </a:lnTo>
                  <a:lnTo>
                    <a:pt x="34" y="1"/>
                  </a:lnTo>
                  <a:lnTo>
                    <a:pt x="7" y="16"/>
                  </a:lnTo>
                  <a:lnTo>
                    <a:pt x="7" y="17"/>
                  </a:lnTo>
                  <a:lnTo>
                    <a:pt x="4" y="22"/>
                  </a:lnTo>
                  <a:lnTo>
                    <a:pt x="1" y="29"/>
                  </a:lnTo>
                  <a:lnTo>
                    <a:pt x="0" y="37"/>
                  </a:lnTo>
                  <a:lnTo>
                    <a:pt x="1" y="43"/>
                  </a:lnTo>
                  <a:lnTo>
                    <a:pt x="4" y="50"/>
                  </a:lnTo>
                  <a:lnTo>
                    <a:pt x="7" y="57"/>
                  </a:lnTo>
                  <a:lnTo>
                    <a:pt x="11" y="62"/>
                  </a:lnTo>
                  <a:lnTo>
                    <a:pt x="16" y="67"/>
                  </a:lnTo>
                  <a:lnTo>
                    <a:pt x="23" y="70"/>
                  </a:lnTo>
                  <a:lnTo>
                    <a:pt x="29" y="71"/>
                  </a:lnTo>
                  <a:lnTo>
                    <a:pt x="36" y="72"/>
                  </a:lnTo>
                  <a:lnTo>
                    <a:pt x="44" y="71"/>
                  </a:lnTo>
                  <a:lnTo>
                    <a:pt x="50" y="70"/>
                  </a:lnTo>
                  <a:lnTo>
                    <a:pt x="57" y="67"/>
                  </a:lnTo>
                  <a:lnTo>
                    <a:pt x="62" y="62"/>
                  </a:lnTo>
                  <a:lnTo>
                    <a:pt x="66" y="57"/>
                  </a:lnTo>
                  <a:lnTo>
                    <a:pt x="69" y="50"/>
                  </a:lnTo>
                  <a:lnTo>
                    <a:pt x="72" y="43"/>
                  </a:lnTo>
                  <a:lnTo>
                    <a:pt x="73" y="37"/>
                  </a:lnTo>
                  <a:lnTo>
                    <a:pt x="61" y="37"/>
                  </a:lnTo>
                  <a:lnTo>
                    <a:pt x="61" y="31"/>
                  </a:lnTo>
                  <a:lnTo>
                    <a:pt x="58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0" y="17"/>
                  </a:lnTo>
                  <a:lnTo>
                    <a:pt x="46" y="14"/>
                  </a:lnTo>
                  <a:lnTo>
                    <a:pt x="42" y="13"/>
                  </a:lnTo>
                  <a:lnTo>
                    <a:pt x="36" y="12"/>
                  </a:lnTo>
                  <a:lnTo>
                    <a:pt x="32" y="13"/>
                  </a:lnTo>
                  <a:lnTo>
                    <a:pt x="27" y="14"/>
                  </a:lnTo>
                  <a:lnTo>
                    <a:pt x="23" y="17"/>
                  </a:lnTo>
                  <a:lnTo>
                    <a:pt x="19" y="19"/>
                  </a:lnTo>
                  <a:lnTo>
                    <a:pt x="17" y="23"/>
                  </a:lnTo>
                  <a:lnTo>
                    <a:pt x="15" y="27"/>
                  </a:lnTo>
                  <a:lnTo>
                    <a:pt x="13" y="31"/>
                  </a:lnTo>
                  <a:lnTo>
                    <a:pt x="13" y="37"/>
                  </a:lnTo>
                  <a:lnTo>
                    <a:pt x="13" y="41"/>
                  </a:lnTo>
                  <a:lnTo>
                    <a:pt x="15" y="46"/>
                  </a:lnTo>
                  <a:lnTo>
                    <a:pt x="17" y="50"/>
                  </a:lnTo>
                  <a:lnTo>
                    <a:pt x="19" y="53"/>
                  </a:lnTo>
                  <a:lnTo>
                    <a:pt x="23" y="57"/>
                  </a:lnTo>
                  <a:lnTo>
                    <a:pt x="27" y="59"/>
                  </a:lnTo>
                  <a:lnTo>
                    <a:pt x="32" y="60"/>
                  </a:lnTo>
                  <a:lnTo>
                    <a:pt x="36" y="60"/>
                  </a:lnTo>
                  <a:lnTo>
                    <a:pt x="42" y="60"/>
                  </a:lnTo>
                  <a:lnTo>
                    <a:pt x="46" y="59"/>
                  </a:lnTo>
                  <a:lnTo>
                    <a:pt x="50" y="57"/>
                  </a:lnTo>
                  <a:lnTo>
                    <a:pt x="54" y="53"/>
                  </a:lnTo>
                  <a:lnTo>
                    <a:pt x="56" y="50"/>
                  </a:lnTo>
                  <a:lnTo>
                    <a:pt x="58" y="46"/>
                  </a:lnTo>
                  <a:lnTo>
                    <a:pt x="61" y="41"/>
                  </a:lnTo>
                  <a:lnTo>
                    <a:pt x="61" y="37"/>
                  </a:lnTo>
                  <a:lnTo>
                    <a:pt x="73" y="37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82"/>
            <p:cNvSpPr>
              <a:spLocks/>
            </p:cNvSpPr>
            <p:nvPr/>
          </p:nvSpPr>
          <p:spPr bwMode="auto">
            <a:xfrm>
              <a:off x="5849938" y="2956349"/>
              <a:ext cx="25400" cy="25400"/>
            </a:xfrm>
            <a:custGeom>
              <a:avLst/>
              <a:gdLst>
                <a:gd name="T0" fmla="*/ 48 w 48"/>
                <a:gd name="T1" fmla="*/ 25 h 48"/>
                <a:gd name="T2" fmla="*/ 48 w 48"/>
                <a:gd name="T3" fmla="*/ 19 h 48"/>
                <a:gd name="T4" fmla="*/ 45 w 48"/>
                <a:gd name="T5" fmla="*/ 15 h 48"/>
                <a:gd name="T6" fmla="*/ 43 w 48"/>
                <a:gd name="T7" fmla="*/ 11 h 48"/>
                <a:gd name="T8" fmla="*/ 41 w 48"/>
                <a:gd name="T9" fmla="*/ 7 h 48"/>
                <a:gd name="T10" fmla="*/ 37 w 48"/>
                <a:gd name="T11" fmla="*/ 5 h 48"/>
                <a:gd name="T12" fmla="*/ 33 w 48"/>
                <a:gd name="T13" fmla="*/ 2 h 48"/>
                <a:gd name="T14" fmla="*/ 29 w 48"/>
                <a:gd name="T15" fmla="*/ 1 h 48"/>
                <a:gd name="T16" fmla="*/ 23 w 48"/>
                <a:gd name="T17" fmla="*/ 0 h 48"/>
                <a:gd name="T18" fmla="*/ 19 w 48"/>
                <a:gd name="T19" fmla="*/ 1 h 48"/>
                <a:gd name="T20" fmla="*/ 14 w 48"/>
                <a:gd name="T21" fmla="*/ 2 h 48"/>
                <a:gd name="T22" fmla="*/ 10 w 48"/>
                <a:gd name="T23" fmla="*/ 5 h 48"/>
                <a:gd name="T24" fmla="*/ 6 w 48"/>
                <a:gd name="T25" fmla="*/ 7 h 48"/>
                <a:gd name="T26" fmla="*/ 4 w 48"/>
                <a:gd name="T27" fmla="*/ 11 h 48"/>
                <a:gd name="T28" fmla="*/ 2 w 48"/>
                <a:gd name="T29" fmla="*/ 15 h 48"/>
                <a:gd name="T30" fmla="*/ 0 w 48"/>
                <a:gd name="T31" fmla="*/ 19 h 48"/>
                <a:gd name="T32" fmla="*/ 0 w 48"/>
                <a:gd name="T33" fmla="*/ 25 h 48"/>
                <a:gd name="T34" fmla="*/ 0 w 48"/>
                <a:gd name="T35" fmla="*/ 29 h 48"/>
                <a:gd name="T36" fmla="*/ 2 w 48"/>
                <a:gd name="T37" fmla="*/ 34 h 48"/>
                <a:gd name="T38" fmla="*/ 4 w 48"/>
                <a:gd name="T39" fmla="*/ 38 h 48"/>
                <a:gd name="T40" fmla="*/ 6 w 48"/>
                <a:gd name="T41" fmla="*/ 41 h 48"/>
                <a:gd name="T42" fmla="*/ 10 w 48"/>
                <a:gd name="T43" fmla="*/ 45 h 48"/>
                <a:gd name="T44" fmla="*/ 14 w 48"/>
                <a:gd name="T45" fmla="*/ 47 h 48"/>
                <a:gd name="T46" fmla="*/ 19 w 48"/>
                <a:gd name="T47" fmla="*/ 48 h 48"/>
                <a:gd name="T48" fmla="*/ 23 w 48"/>
                <a:gd name="T49" fmla="*/ 48 h 48"/>
                <a:gd name="T50" fmla="*/ 29 w 48"/>
                <a:gd name="T51" fmla="*/ 48 h 48"/>
                <a:gd name="T52" fmla="*/ 33 w 48"/>
                <a:gd name="T53" fmla="*/ 47 h 48"/>
                <a:gd name="T54" fmla="*/ 37 w 48"/>
                <a:gd name="T55" fmla="*/ 45 h 48"/>
                <a:gd name="T56" fmla="*/ 41 w 48"/>
                <a:gd name="T57" fmla="*/ 41 h 48"/>
                <a:gd name="T58" fmla="*/ 43 w 48"/>
                <a:gd name="T59" fmla="*/ 38 h 48"/>
                <a:gd name="T60" fmla="*/ 45 w 48"/>
                <a:gd name="T61" fmla="*/ 34 h 48"/>
                <a:gd name="T62" fmla="*/ 48 w 48"/>
                <a:gd name="T63" fmla="*/ 29 h 48"/>
                <a:gd name="T64" fmla="*/ 48 w 48"/>
                <a:gd name="T65" fmla="*/ 25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" h="48">
                  <a:moveTo>
                    <a:pt x="48" y="25"/>
                  </a:moveTo>
                  <a:lnTo>
                    <a:pt x="48" y="19"/>
                  </a:lnTo>
                  <a:lnTo>
                    <a:pt x="45" y="15"/>
                  </a:lnTo>
                  <a:lnTo>
                    <a:pt x="43" y="11"/>
                  </a:lnTo>
                  <a:lnTo>
                    <a:pt x="41" y="7"/>
                  </a:lnTo>
                  <a:lnTo>
                    <a:pt x="37" y="5"/>
                  </a:lnTo>
                  <a:lnTo>
                    <a:pt x="33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9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6" y="7"/>
                  </a:lnTo>
                  <a:lnTo>
                    <a:pt x="4" y="11"/>
                  </a:lnTo>
                  <a:lnTo>
                    <a:pt x="2" y="15"/>
                  </a:lnTo>
                  <a:lnTo>
                    <a:pt x="0" y="19"/>
                  </a:lnTo>
                  <a:lnTo>
                    <a:pt x="0" y="25"/>
                  </a:lnTo>
                  <a:lnTo>
                    <a:pt x="0" y="29"/>
                  </a:lnTo>
                  <a:lnTo>
                    <a:pt x="2" y="34"/>
                  </a:lnTo>
                  <a:lnTo>
                    <a:pt x="4" y="38"/>
                  </a:lnTo>
                  <a:lnTo>
                    <a:pt x="6" y="41"/>
                  </a:lnTo>
                  <a:lnTo>
                    <a:pt x="10" y="45"/>
                  </a:lnTo>
                  <a:lnTo>
                    <a:pt x="14" y="47"/>
                  </a:lnTo>
                  <a:lnTo>
                    <a:pt x="19" y="48"/>
                  </a:lnTo>
                  <a:lnTo>
                    <a:pt x="23" y="48"/>
                  </a:lnTo>
                  <a:lnTo>
                    <a:pt x="29" y="48"/>
                  </a:lnTo>
                  <a:lnTo>
                    <a:pt x="33" y="47"/>
                  </a:lnTo>
                  <a:lnTo>
                    <a:pt x="37" y="45"/>
                  </a:lnTo>
                  <a:lnTo>
                    <a:pt x="41" y="41"/>
                  </a:lnTo>
                  <a:lnTo>
                    <a:pt x="43" y="38"/>
                  </a:lnTo>
                  <a:lnTo>
                    <a:pt x="45" y="34"/>
                  </a:lnTo>
                  <a:lnTo>
                    <a:pt x="48" y="29"/>
                  </a:lnTo>
                  <a:lnTo>
                    <a:pt x="48" y="25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83"/>
            <p:cNvSpPr>
              <a:spLocks/>
            </p:cNvSpPr>
            <p:nvPr/>
          </p:nvSpPr>
          <p:spPr bwMode="auto">
            <a:xfrm>
              <a:off x="5856288" y="2962699"/>
              <a:ext cx="12700" cy="12700"/>
            </a:xfrm>
            <a:custGeom>
              <a:avLst/>
              <a:gdLst>
                <a:gd name="T0" fmla="*/ 23 w 23"/>
                <a:gd name="T1" fmla="*/ 13 h 25"/>
                <a:gd name="T2" fmla="*/ 23 w 23"/>
                <a:gd name="T3" fmla="*/ 10 h 25"/>
                <a:gd name="T4" fmla="*/ 22 w 23"/>
                <a:gd name="T5" fmla="*/ 8 h 25"/>
                <a:gd name="T6" fmla="*/ 21 w 23"/>
                <a:gd name="T7" fmla="*/ 6 h 25"/>
                <a:gd name="T8" fmla="*/ 20 w 23"/>
                <a:gd name="T9" fmla="*/ 4 h 25"/>
                <a:gd name="T10" fmla="*/ 18 w 23"/>
                <a:gd name="T11" fmla="*/ 3 h 25"/>
                <a:gd name="T12" fmla="*/ 17 w 23"/>
                <a:gd name="T13" fmla="*/ 2 h 25"/>
                <a:gd name="T14" fmla="*/ 14 w 23"/>
                <a:gd name="T15" fmla="*/ 0 h 25"/>
                <a:gd name="T16" fmla="*/ 11 w 23"/>
                <a:gd name="T17" fmla="*/ 0 h 25"/>
                <a:gd name="T18" fmla="*/ 9 w 23"/>
                <a:gd name="T19" fmla="*/ 0 h 25"/>
                <a:gd name="T20" fmla="*/ 7 w 23"/>
                <a:gd name="T21" fmla="*/ 2 h 25"/>
                <a:gd name="T22" fmla="*/ 4 w 23"/>
                <a:gd name="T23" fmla="*/ 3 h 25"/>
                <a:gd name="T24" fmla="*/ 3 w 23"/>
                <a:gd name="T25" fmla="*/ 4 h 25"/>
                <a:gd name="T26" fmla="*/ 1 w 23"/>
                <a:gd name="T27" fmla="*/ 6 h 25"/>
                <a:gd name="T28" fmla="*/ 0 w 23"/>
                <a:gd name="T29" fmla="*/ 8 h 25"/>
                <a:gd name="T30" fmla="*/ 0 w 23"/>
                <a:gd name="T31" fmla="*/ 10 h 25"/>
                <a:gd name="T32" fmla="*/ 0 w 23"/>
                <a:gd name="T33" fmla="*/ 13 h 25"/>
                <a:gd name="T34" fmla="*/ 0 w 23"/>
                <a:gd name="T35" fmla="*/ 15 h 25"/>
                <a:gd name="T36" fmla="*/ 0 w 23"/>
                <a:gd name="T37" fmla="*/ 17 h 25"/>
                <a:gd name="T38" fmla="*/ 1 w 23"/>
                <a:gd name="T39" fmla="*/ 19 h 25"/>
                <a:gd name="T40" fmla="*/ 3 w 23"/>
                <a:gd name="T41" fmla="*/ 21 h 25"/>
                <a:gd name="T42" fmla="*/ 4 w 23"/>
                <a:gd name="T43" fmla="*/ 23 h 25"/>
                <a:gd name="T44" fmla="*/ 7 w 23"/>
                <a:gd name="T45" fmla="*/ 24 h 25"/>
                <a:gd name="T46" fmla="*/ 9 w 23"/>
                <a:gd name="T47" fmla="*/ 24 h 25"/>
                <a:gd name="T48" fmla="*/ 11 w 23"/>
                <a:gd name="T49" fmla="*/ 25 h 25"/>
                <a:gd name="T50" fmla="*/ 14 w 23"/>
                <a:gd name="T51" fmla="*/ 24 h 25"/>
                <a:gd name="T52" fmla="*/ 17 w 23"/>
                <a:gd name="T53" fmla="*/ 24 h 25"/>
                <a:gd name="T54" fmla="*/ 18 w 23"/>
                <a:gd name="T55" fmla="*/ 23 h 25"/>
                <a:gd name="T56" fmla="*/ 20 w 23"/>
                <a:gd name="T57" fmla="*/ 21 h 25"/>
                <a:gd name="T58" fmla="*/ 21 w 23"/>
                <a:gd name="T59" fmla="*/ 19 h 25"/>
                <a:gd name="T60" fmla="*/ 22 w 23"/>
                <a:gd name="T61" fmla="*/ 17 h 25"/>
                <a:gd name="T62" fmla="*/ 23 w 23"/>
                <a:gd name="T63" fmla="*/ 15 h 25"/>
                <a:gd name="T64" fmla="*/ 23 w 23"/>
                <a:gd name="T65" fmla="*/ 13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" h="25">
                  <a:moveTo>
                    <a:pt x="23" y="13"/>
                  </a:moveTo>
                  <a:lnTo>
                    <a:pt x="23" y="10"/>
                  </a:lnTo>
                  <a:lnTo>
                    <a:pt x="22" y="8"/>
                  </a:lnTo>
                  <a:lnTo>
                    <a:pt x="21" y="6"/>
                  </a:lnTo>
                  <a:lnTo>
                    <a:pt x="20" y="4"/>
                  </a:lnTo>
                  <a:lnTo>
                    <a:pt x="18" y="3"/>
                  </a:lnTo>
                  <a:lnTo>
                    <a:pt x="17" y="2"/>
                  </a:lnTo>
                  <a:lnTo>
                    <a:pt x="14" y="0"/>
                  </a:lnTo>
                  <a:lnTo>
                    <a:pt x="11" y="0"/>
                  </a:lnTo>
                  <a:lnTo>
                    <a:pt x="9" y="0"/>
                  </a:lnTo>
                  <a:lnTo>
                    <a:pt x="7" y="2"/>
                  </a:lnTo>
                  <a:lnTo>
                    <a:pt x="4" y="3"/>
                  </a:lnTo>
                  <a:lnTo>
                    <a:pt x="3" y="4"/>
                  </a:lnTo>
                  <a:lnTo>
                    <a:pt x="1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3"/>
                  </a:lnTo>
                  <a:lnTo>
                    <a:pt x="0" y="15"/>
                  </a:lnTo>
                  <a:lnTo>
                    <a:pt x="0" y="17"/>
                  </a:lnTo>
                  <a:lnTo>
                    <a:pt x="1" y="19"/>
                  </a:lnTo>
                  <a:lnTo>
                    <a:pt x="3" y="21"/>
                  </a:lnTo>
                  <a:lnTo>
                    <a:pt x="4" y="23"/>
                  </a:lnTo>
                  <a:lnTo>
                    <a:pt x="7" y="24"/>
                  </a:lnTo>
                  <a:lnTo>
                    <a:pt x="9" y="24"/>
                  </a:lnTo>
                  <a:lnTo>
                    <a:pt x="11" y="25"/>
                  </a:lnTo>
                  <a:lnTo>
                    <a:pt x="14" y="24"/>
                  </a:lnTo>
                  <a:lnTo>
                    <a:pt x="17" y="24"/>
                  </a:lnTo>
                  <a:lnTo>
                    <a:pt x="18" y="23"/>
                  </a:lnTo>
                  <a:lnTo>
                    <a:pt x="20" y="21"/>
                  </a:lnTo>
                  <a:lnTo>
                    <a:pt x="21" y="19"/>
                  </a:lnTo>
                  <a:lnTo>
                    <a:pt x="22" y="17"/>
                  </a:lnTo>
                  <a:lnTo>
                    <a:pt x="23" y="15"/>
                  </a:lnTo>
                  <a:lnTo>
                    <a:pt x="23" y="13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84"/>
            <p:cNvSpPr>
              <a:spLocks/>
            </p:cNvSpPr>
            <p:nvPr/>
          </p:nvSpPr>
          <p:spPr bwMode="auto">
            <a:xfrm>
              <a:off x="5708650" y="2886499"/>
              <a:ext cx="47625" cy="42862"/>
            </a:xfrm>
            <a:custGeom>
              <a:avLst/>
              <a:gdLst>
                <a:gd name="T0" fmla="*/ 58 w 90"/>
                <a:gd name="T1" fmla="*/ 14 h 80"/>
                <a:gd name="T2" fmla="*/ 81 w 90"/>
                <a:gd name="T3" fmla="*/ 19 h 80"/>
                <a:gd name="T4" fmla="*/ 86 w 90"/>
                <a:gd name="T5" fmla="*/ 17 h 80"/>
                <a:gd name="T6" fmla="*/ 89 w 90"/>
                <a:gd name="T7" fmla="*/ 17 h 80"/>
                <a:gd name="T8" fmla="*/ 90 w 90"/>
                <a:gd name="T9" fmla="*/ 19 h 80"/>
                <a:gd name="T10" fmla="*/ 90 w 90"/>
                <a:gd name="T11" fmla="*/ 23 h 80"/>
                <a:gd name="T12" fmla="*/ 80 w 90"/>
                <a:gd name="T13" fmla="*/ 27 h 80"/>
                <a:gd name="T14" fmla="*/ 66 w 90"/>
                <a:gd name="T15" fmla="*/ 26 h 80"/>
                <a:gd name="T16" fmla="*/ 32 w 90"/>
                <a:gd name="T17" fmla="*/ 14 h 80"/>
                <a:gd name="T18" fmla="*/ 15 w 90"/>
                <a:gd name="T19" fmla="*/ 14 h 80"/>
                <a:gd name="T20" fmla="*/ 15 w 90"/>
                <a:gd name="T21" fmla="*/ 32 h 80"/>
                <a:gd name="T22" fmla="*/ 22 w 90"/>
                <a:gd name="T23" fmla="*/ 65 h 80"/>
                <a:gd name="T24" fmla="*/ 19 w 90"/>
                <a:gd name="T25" fmla="*/ 79 h 80"/>
                <a:gd name="T26" fmla="*/ 18 w 90"/>
                <a:gd name="T27" fmla="*/ 80 h 80"/>
                <a:gd name="T28" fmla="*/ 13 w 90"/>
                <a:gd name="T29" fmla="*/ 73 h 80"/>
                <a:gd name="T30" fmla="*/ 13 w 90"/>
                <a:gd name="T31" fmla="*/ 59 h 80"/>
                <a:gd name="T32" fmla="*/ 9 w 90"/>
                <a:gd name="T33" fmla="*/ 41 h 80"/>
                <a:gd name="T34" fmla="*/ 9 w 90"/>
                <a:gd name="T35" fmla="*/ 29 h 80"/>
                <a:gd name="T36" fmla="*/ 0 w 90"/>
                <a:gd name="T37" fmla="*/ 9 h 80"/>
                <a:gd name="T38" fmla="*/ 2 w 90"/>
                <a:gd name="T39" fmla="*/ 0 h 80"/>
                <a:gd name="T40" fmla="*/ 37 w 90"/>
                <a:gd name="T41" fmla="*/ 4 h 80"/>
                <a:gd name="T42" fmla="*/ 58 w 90"/>
                <a:gd name="T43" fmla="*/ 14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90" h="80">
                  <a:moveTo>
                    <a:pt x="58" y="14"/>
                  </a:moveTo>
                  <a:lnTo>
                    <a:pt x="81" y="19"/>
                  </a:lnTo>
                  <a:lnTo>
                    <a:pt x="86" y="17"/>
                  </a:lnTo>
                  <a:lnTo>
                    <a:pt x="89" y="17"/>
                  </a:lnTo>
                  <a:lnTo>
                    <a:pt x="90" y="19"/>
                  </a:lnTo>
                  <a:lnTo>
                    <a:pt x="90" y="23"/>
                  </a:lnTo>
                  <a:lnTo>
                    <a:pt x="80" y="27"/>
                  </a:lnTo>
                  <a:lnTo>
                    <a:pt x="66" y="26"/>
                  </a:lnTo>
                  <a:lnTo>
                    <a:pt x="32" y="14"/>
                  </a:lnTo>
                  <a:lnTo>
                    <a:pt x="15" y="14"/>
                  </a:lnTo>
                  <a:lnTo>
                    <a:pt x="15" y="32"/>
                  </a:lnTo>
                  <a:lnTo>
                    <a:pt x="22" y="65"/>
                  </a:lnTo>
                  <a:lnTo>
                    <a:pt x="19" y="79"/>
                  </a:lnTo>
                  <a:lnTo>
                    <a:pt x="18" y="80"/>
                  </a:lnTo>
                  <a:lnTo>
                    <a:pt x="13" y="73"/>
                  </a:lnTo>
                  <a:lnTo>
                    <a:pt x="13" y="59"/>
                  </a:lnTo>
                  <a:lnTo>
                    <a:pt x="9" y="41"/>
                  </a:lnTo>
                  <a:lnTo>
                    <a:pt x="9" y="29"/>
                  </a:lnTo>
                  <a:lnTo>
                    <a:pt x="0" y="9"/>
                  </a:lnTo>
                  <a:lnTo>
                    <a:pt x="2" y="0"/>
                  </a:lnTo>
                  <a:lnTo>
                    <a:pt x="37" y="4"/>
                  </a:lnTo>
                  <a:lnTo>
                    <a:pt x="58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85"/>
            <p:cNvSpPr>
              <a:spLocks/>
            </p:cNvSpPr>
            <p:nvPr/>
          </p:nvSpPr>
          <p:spPr bwMode="auto">
            <a:xfrm>
              <a:off x="5681663" y="2888087"/>
              <a:ext cx="277812" cy="146050"/>
            </a:xfrm>
            <a:custGeom>
              <a:avLst/>
              <a:gdLst>
                <a:gd name="T0" fmla="*/ 518 w 527"/>
                <a:gd name="T1" fmla="*/ 26 h 277"/>
                <a:gd name="T2" fmla="*/ 527 w 527"/>
                <a:gd name="T3" fmla="*/ 67 h 277"/>
                <a:gd name="T4" fmla="*/ 524 w 527"/>
                <a:gd name="T5" fmla="*/ 92 h 277"/>
                <a:gd name="T6" fmla="*/ 505 w 527"/>
                <a:gd name="T7" fmla="*/ 144 h 277"/>
                <a:gd name="T8" fmla="*/ 478 w 527"/>
                <a:gd name="T9" fmla="*/ 179 h 277"/>
                <a:gd name="T10" fmla="*/ 475 w 527"/>
                <a:gd name="T11" fmla="*/ 188 h 277"/>
                <a:gd name="T12" fmla="*/ 447 w 527"/>
                <a:gd name="T13" fmla="*/ 213 h 277"/>
                <a:gd name="T14" fmla="*/ 442 w 527"/>
                <a:gd name="T15" fmla="*/ 214 h 277"/>
                <a:gd name="T16" fmla="*/ 438 w 527"/>
                <a:gd name="T17" fmla="*/ 222 h 277"/>
                <a:gd name="T18" fmla="*/ 419 w 527"/>
                <a:gd name="T19" fmla="*/ 233 h 277"/>
                <a:gd name="T20" fmla="*/ 393 w 527"/>
                <a:gd name="T21" fmla="*/ 248 h 277"/>
                <a:gd name="T22" fmla="*/ 335 w 527"/>
                <a:gd name="T23" fmla="*/ 266 h 277"/>
                <a:gd name="T24" fmla="*/ 308 w 527"/>
                <a:gd name="T25" fmla="*/ 271 h 277"/>
                <a:gd name="T26" fmla="*/ 277 w 527"/>
                <a:gd name="T27" fmla="*/ 276 h 277"/>
                <a:gd name="T28" fmla="*/ 263 w 527"/>
                <a:gd name="T29" fmla="*/ 276 h 277"/>
                <a:gd name="T30" fmla="*/ 224 w 527"/>
                <a:gd name="T31" fmla="*/ 277 h 277"/>
                <a:gd name="T32" fmla="*/ 180 w 527"/>
                <a:gd name="T33" fmla="*/ 273 h 277"/>
                <a:gd name="T34" fmla="*/ 176 w 527"/>
                <a:gd name="T35" fmla="*/ 271 h 277"/>
                <a:gd name="T36" fmla="*/ 157 w 527"/>
                <a:gd name="T37" fmla="*/ 270 h 277"/>
                <a:gd name="T38" fmla="*/ 133 w 527"/>
                <a:gd name="T39" fmla="*/ 262 h 277"/>
                <a:gd name="T40" fmla="*/ 111 w 527"/>
                <a:gd name="T41" fmla="*/ 253 h 277"/>
                <a:gd name="T42" fmla="*/ 100 w 527"/>
                <a:gd name="T43" fmla="*/ 247 h 277"/>
                <a:gd name="T44" fmla="*/ 94 w 527"/>
                <a:gd name="T45" fmla="*/ 247 h 277"/>
                <a:gd name="T46" fmla="*/ 82 w 527"/>
                <a:gd name="T47" fmla="*/ 237 h 277"/>
                <a:gd name="T48" fmla="*/ 68 w 527"/>
                <a:gd name="T49" fmla="*/ 233 h 277"/>
                <a:gd name="T50" fmla="*/ 61 w 527"/>
                <a:gd name="T51" fmla="*/ 225 h 277"/>
                <a:gd name="T52" fmla="*/ 39 w 527"/>
                <a:gd name="T53" fmla="*/ 215 h 277"/>
                <a:gd name="T54" fmla="*/ 32 w 527"/>
                <a:gd name="T55" fmla="*/ 208 h 277"/>
                <a:gd name="T56" fmla="*/ 17 w 527"/>
                <a:gd name="T57" fmla="*/ 198 h 277"/>
                <a:gd name="T58" fmla="*/ 4 w 527"/>
                <a:gd name="T59" fmla="*/ 190 h 277"/>
                <a:gd name="T60" fmla="*/ 4 w 527"/>
                <a:gd name="T61" fmla="*/ 189 h 277"/>
                <a:gd name="T62" fmla="*/ 0 w 527"/>
                <a:gd name="T63" fmla="*/ 185 h 277"/>
                <a:gd name="T64" fmla="*/ 24 w 527"/>
                <a:gd name="T65" fmla="*/ 196 h 277"/>
                <a:gd name="T66" fmla="*/ 51 w 527"/>
                <a:gd name="T67" fmla="*/ 214 h 277"/>
                <a:gd name="T68" fmla="*/ 108 w 527"/>
                <a:gd name="T69" fmla="*/ 235 h 277"/>
                <a:gd name="T70" fmla="*/ 158 w 527"/>
                <a:gd name="T71" fmla="*/ 251 h 277"/>
                <a:gd name="T72" fmla="*/ 223 w 527"/>
                <a:gd name="T73" fmla="*/ 255 h 277"/>
                <a:gd name="T74" fmla="*/ 250 w 527"/>
                <a:gd name="T75" fmla="*/ 253 h 277"/>
                <a:gd name="T76" fmla="*/ 273 w 527"/>
                <a:gd name="T77" fmla="*/ 248 h 277"/>
                <a:gd name="T78" fmla="*/ 284 w 527"/>
                <a:gd name="T79" fmla="*/ 248 h 277"/>
                <a:gd name="T80" fmla="*/ 351 w 527"/>
                <a:gd name="T81" fmla="*/ 233 h 277"/>
                <a:gd name="T82" fmla="*/ 399 w 527"/>
                <a:gd name="T83" fmla="*/ 211 h 277"/>
                <a:gd name="T84" fmla="*/ 437 w 527"/>
                <a:gd name="T85" fmla="*/ 186 h 277"/>
                <a:gd name="T86" fmla="*/ 460 w 527"/>
                <a:gd name="T87" fmla="*/ 166 h 277"/>
                <a:gd name="T88" fmla="*/ 491 w 527"/>
                <a:gd name="T89" fmla="*/ 123 h 277"/>
                <a:gd name="T90" fmla="*/ 499 w 527"/>
                <a:gd name="T91" fmla="*/ 104 h 277"/>
                <a:gd name="T92" fmla="*/ 508 w 527"/>
                <a:gd name="T93" fmla="*/ 80 h 277"/>
                <a:gd name="T94" fmla="*/ 510 w 527"/>
                <a:gd name="T95" fmla="*/ 46 h 277"/>
                <a:gd name="T96" fmla="*/ 495 w 527"/>
                <a:gd name="T97" fmla="*/ 0 h 277"/>
                <a:gd name="T98" fmla="*/ 508 w 527"/>
                <a:gd name="T99" fmla="*/ 11 h 277"/>
                <a:gd name="T100" fmla="*/ 518 w 527"/>
                <a:gd name="T101" fmla="*/ 26 h 2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527" h="277">
                  <a:moveTo>
                    <a:pt x="518" y="26"/>
                  </a:moveTo>
                  <a:lnTo>
                    <a:pt x="527" y="67"/>
                  </a:lnTo>
                  <a:lnTo>
                    <a:pt x="524" y="92"/>
                  </a:lnTo>
                  <a:lnTo>
                    <a:pt x="505" y="144"/>
                  </a:lnTo>
                  <a:lnTo>
                    <a:pt x="478" y="179"/>
                  </a:lnTo>
                  <a:lnTo>
                    <a:pt x="475" y="188"/>
                  </a:lnTo>
                  <a:lnTo>
                    <a:pt x="447" y="213"/>
                  </a:lnTo>
                  <a:lnTo>
                    <a:pt x="442" y="214"/>
                  </a:lnTo>
                  <a:lnTo>
                    <a:pt x="438" y="222"/>
                  </a:lnTo>
                  <a:lnTo>
                    <a:pt x="419" y="233"/>
                  </a:lnTo>
                  <a:lnTo>
                    <a:pt x="393" y="248"/>
                  </a:lnTo>
                  <a:lnTo>
                    <a:pt x="335" y="266"/>
                  </a:lnTo>
                  <a:lnTo>
                    <a:pt x="308" y="271"/>
                  </a:lnTo>
                  <a:lnTo>
                    <a:pt x="277" y="276"/>
                  </a:lnTo>
                  <a:lnTo>
                    <a:pt x="263" y="276"/>
                  </a:lnTo>
                  <a:lnTo>
                    <a:pt x="224" y="277"/>
                  </a:lnTo>
                  <a:lnTo>
                    <a:pt x="180" y="273"/>
                  </a:lnTo>
                  <a:lnTo>
                    <a:pt x="176" y="271"/>
                  </a:lnTo>
                  <a:lnTo>
                    <a:pt x="157" y="270"/>
                  </a:lnTo>
                  <a:lnTo>
                    <a:pt x="133" y="262"/>
                  </a:lnTo>
                  <a:lnTo>
                    <a:pt x="111" y="253"/>
                  </a:lnTo>
                  <a:lnTo>
                    <a:pt x="100" y="247"/>
                  </a:lnTo>
                  <a:lnTo>
                    <a:pt x="94" y="247"/>
                  </a:lnTo>
                  <a:lnTo>
                    <a:pt x="82" y="237"/>
                  </a:lnTo>
                  <a:lnTo>
                    <a:pt x="68" y="233"/>
                  </a:lnTo>
                  <a:lnTo>
                    <a:pt x="61" y="225"/>
                  </a:lnTo>
                  <a:lnTo>
                    <a:pt x="39" y="215"/>
                  </a:lnTo>
                  <a:lnTo>
                    <a:pt x="32" y="208"/>
                  </a:lnTo>
                  <a:lnTo>
                    <a:pt x="17" y="198"/>
                  </a:lnTo>
                  <a:lnTo>
                    <a:pt x="4" y="190"/>
                  </a:lnTo>
                  <a:lnTo>
                    <a:pt x="4" y="189"/>
                  </a:lnTo>
                  <a:lnTo>
                    <a:pt x="0" y="185"/>
                  </a:lnTo>
                  <a:lnTo>
                    <a:pt x="24" y="196"/>
                  </a:lnTo>
                  <a:lnTo>
                    <a:pt x="51" y="214"/>
                  </a:lnTo>
                  <a:lnTo>
                    <a:pt x="108" y="235"/>
                  </a:lnTo>
                  <a:lnTo>
                    <a:pt x="158" y="251"/>
                  </a:lnTo>
                  <a:lnTo>
                    <a:pt x="223" y="255"/>
                  </a:lnTo>
                  <a:lnTo>
                    <a:pt x="250" y="253"/>
                  </a:lnTo>
                  <a:lnTo>
                    <a:pt x="273" y="248"/>
                  </a:lnTo>
                  <a:lnTo>
                    <a:pt x="284" y="248"/>
                  </a:lnTo>
                  <a:lnTo>
                    <a:pt x="351" y="233"/>
                  </a:lnTo>
                  <a:lnTo>
                    <a:pt x="399" y="211"/>
                  </a:lnTo>
                  <a:lnTo>
                    <a:pt x="437" y="186"/>
                  </a:lnTo>
                  <a:lnTo>
                    <a:pt x="460" y="166"/>
                  </a:lnTo>
                  <a:lnTo>
                    <a:pt x="491" y="123"/>
                  </a:lnTo>
                  <a:lnTo>
                    <a:pt x="499" y="104"/>
                  </a:lnTo>
                  <a:lnTo>
                    <a:pt x="508" y="80"/>
                  </a:lnTo>
                  <a:lnTo>
                    <a:pt x="510" y="46"/>
                  </a:lnTo>
                  <a:lnTo>
                    <a:pt x="495" y="0"/>
                  </a:lnTo>
                  <a:lnTo>
                    <a:pt x="508" y="11"/>
                  </a:lnTo>
                  <a:lnTo>
                    <a:pt x="518" y="26"/>
                  </a:lnTo>
                  <a:close/>
                </a:path>
              </a:pathLst>
            </a:custGeom>
            <a:solidFill>
              <a:srgbClr val="C2E3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86"/>
            <p:cNvSpPr>
              <a:spLocks/>
            </p:cNvSpPr>
            <p:nvPr/>
          </p:nvSpPr>
          <p:spPr bwMode="auto">
            <a:xfrm>
              <a:off x="5799138" y="2913487"/>
              <a:ext cx="49212" cy="30162"/>
            </a:xfrm>
            <a:custGeom>
              <a:avLst/>
              <a:gdLst>
                <a:gd name="T0" fmla="*/ 91 w 91"/>
                <a:gd name="T1" fmla="*/ 1 h 57"/>
                <a:gd name="T2" fmla="*/ 91 w 91"/>
                <a:gd name="T3" fmla="*/ 5 h 57"/>
                <a:gd name="T4" fmla="*/ 62 w 91"/>
                <a:gd name="T5" fmla="*/ 33 h 57"/>
                <a:gd name="T6" fmla="*/ 49 w 91"/>
                <a:gd name="T7" fmla="*/ 51 h 57"/>
                <a:gd name="T8" fmla="*/ 42 w 91"/>
                <a:gd name="T9" fmla="*/ 57 h 57"/>
                <a:gd name="T10" fmla="*/ 36 w 91"/>
                <a:gd name="T11" fmla="*/ 57 h 57"/>
                <a:gd name="T12" fmla="*/ 18 w 91"/>
                <a:gd name="T13" fmla="*/ 38 h 57"/>
                <a:gd name="T14" fmla="*/ 0 w 91"/>
                <a:gd name="T15" fmla="*/ 29 h 57"/>
                <a:gd name="T16" fmla="*/ 0 w 91"/>
                <a:gd name="T17" fmla="*/ 19 h 57"/>
                <a:gd name="T18" fmla="*/ 4 w 91"/>
                <a:gd name="T19" fmla="*/ 18 h 57"/>
                <a:gd name="T20" fmla="*/ 15 w 91"/>
                <a:gd name="T21" fmla="*/ 22 h 57"/>
                <a:gd name="T22" fmla="*/ 36 w 91"/>
                <a:gd name="T23" fmla="*/ 38 h 57"/>
                <a:gd name="T24" fmla="*/ 38 w 91"/>
                <a:gd name="T25" fmla="*/ 39 h 57"/>
                <a:gd name="T26" fmla="*/ 42 w 91"/>
                <a:gd name="T27" fmla="*/ 39 h 57"/>
                <a:gd name="T28" fmla="*/ 81 w 91"/>
                <a:gd name="T29" fmla="*/ 3 h 57"/>
                <a:gd name="T30" fmla="*/ 87 w 91"/>
                <a:gd name="T31" fmla="*/ 0 h 57"/>
                <a:gd name="T32" fmla="*/ 90 w 91"/>
                <a:gd name="T33" fmla="*/ 0 h 57"/>
                <a:gd name="T34" fmla="*/ 91 w 91"/>
                <a:gd name="T35" fmla="*/ 1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1" h="57">
                  <a:moveTo>
                    <a:pt x="91" y="1"/>
                  </a:moveTo>
                  <a:lnTo>
                    <a:pt x="91" y="5"/>
                  </a:lnTo>
                  <a:lnTo>
                    <a:pt x="62" y="33"/>
                  </a:lnTo>
                  <a:lnTo>
                    <a:pt x="49" y="51"/>
                  </a:lnTo>
                  <a:lnTo>
                    <a:pt x="42" y="57"/>
                  </a:lnTo>
                  <a:lnTo>
                    <a:pt x="36" y="57"/>
                  </a:lnTo>
                  <a:lnTo>
                    <a:pt x="18" y="38"/>
                  </a:lnTo>
                  <a:lnTo>
                    <a:pt x="0" y="29"/>
                  </a:lnTo>
                  <a:lnTo>
                    <a:pt x="0" y="19"/>
                  </a:lnTo>
                  <a:lnTo>
                    <a:pt x="4" y="18"/>
                  </a:lnTo>
                  <a:lnTo>
                    <a:pt x="15" y="22"/>
                  </a:lnTo>
                  <a:lnTo>
                    <a:pt x="36" y="38"/>
                  </a:lnTo>
                  <a:lnTo>
                    <a:pt x="38" y="39"/>
                  </a:lnTo>
                  <a:lnTo>
                    <a:pt x="42" y="39"/>
                  </a:lnTo>
                  <a:lnTo>
                    <a:pt x="81" y="3"/>
                  </a:lnTo>
                  <a:lnTo>
                    <a:pt x="87" y="0"/>
                  </a:lnTo>
                  <a:lnTo>
                    <a:pt x="90" y="0"/>
                  </a:lnTo>
                  <a:lnTo>
                    <a:pt x="91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87"/>
            <p:cNvSpPr>
              <a:spLocks/>
            </p:cNvSpPr>
            <p:nvPr/>
          </p:nvSpPr>
          <p:spPr bwMode="auto">
            <a:xfrm>
              <a:off x="6127750" y="3076999"/>
              <a:ext cx="107950" cy="84137"/>
            </a:xfrm>
            <a:custGeom>
              <a:avLst/>
              <a:gdLst>
                <a:gd name="T0" fmla="*/ 30 w 204"/>
                <a:gd name="T1" fmla="*/ 20 h 158"/>
                <a:gd name="T2" fmla="*/ 55 w 204"/>
                <a:gd name="T3" fmla="*/ 40 h 158"/>
                <a:gd name="T4" fmla="*/ 81 w 204"/>
                <a:gd name="T5" fmla="*/ 56 h 158"/>
                <a:gd name="T6" fmla="*/ 91 w 204"/>
                <a:gd name="T7" fmla="*/ 65 h 158"/>
                <a:gd name="T8" fmla="*/ 93 w 204"/>
                <a:gd name="T9" fmla="*/ 65 h 158"/>
                <a:gd name="T10" fmla="*/ 95 w 204"/>
                <a:gd name="T11" fmla="*/ 67 h 158"/>
                <a:gd name="T12" fmla="*/ 95 w 204"/>
                <a:gd name="T13" fmla="*/ 61 h 158"/>
                <a:gd name="T14" fmla="*/ 70 w 204"/>
                <a:gd name="T15" fmla="*/ 7 h 158"/>
                <a:gd name="T16" fmla="*/ 71 w 204"/>
                <a:gd name="T17" fmla="*/ 5 h 158"/>
                <a:gd name="T18" fmla="*/ 71 w 204"/>
                <a:gd name="T19" fmla="*/ 4 h 158"/>
                <a:gd name="T20" fmla="*/ 75 w 204"/>
                <a:gd name="T21" fmla="*/ 5 h 158"/>
                <a:gd name="T22" fmla="*/ 93 w 204"/>
                <a:gd name="T23" fmla="*/ 42 h 158"/>
                <a:gd name="T24" fmla="*/ 108 w 204"/>
                <a:gd name="T25" fmla="*/ 67 h 158"/>
                <a:gd name="T26" fmla="*/ 111 w 204"/>
                <a:gd name="T27" fmla="*/ 82 h 158"/>
                <a:gd name="T28" fmla="*/ 142 w 204"/>
                <a:gd name="T29" fmla="*/ 106 h 158"/>
                <a:gd name="T30" fmla="*/ 149 w 204"/>
                <a:gd name="T31" fmla="*/ 110 h 158"/>
                <a:gd name="T32" fmla="*/ 176 w 204"/>
                <a:gd name="T33" fmla="*/ 139 h 158"/>
                <a:gd name="T34" fmla="*/ 179 w 204"/>
                <a:gd name="T35" fmla="*/ 144 h 158"/>
                <a:gd name="T36" fmla="*/ 180 w 204"/>
                <a:gd name="T37" fmla="*/ 147 h 158"/>
                <a:gd name="T38" fmla="*/ 180 w 204"/>
                <a:gd name="T39" fmla="*/ 130 h 158"/>
                <a:gd name="T40" fmla="*/ 157 w 204"/>
                <a:gd name="T41" fmla="*/ 69 h 158"/>
                <a:gd name="T42" fmla="*/ 158 w 204"/>
                <a:gd name="T43" fmla="*/ 56 h 158"/>
                <a:gd name="T44" fmla="*/ 165 w 204"/>
                <a:gd name="T45" fmla="*/ 63 h 158"/>
                <a:gd name="T46" fmla="*/ 189 w 204"/>
                <a:gd name="T47" fmla="*/ 137 h 158"/>
                <a:gd name="T48" fmla="*/ 189 w 204"/>
                <a:gd name="T49" fmla="*/ 142 h 158"/>
                <a:gd name="T50" fmla="*/ 194 w 204"/>
                <a:gd name="T51" fmla="*/ 147 h 158"/>
                <a:gd name="T52" fmla="*/ 200 w 204"/>
                <a:gd name="T53" fmla="*/ 147 h 158"/>
                <a:gd name="T54" fmla="*/ 204 w 204"/>
                <a:gd name="T55" fmla="*/ 149 h 158"/>
                <a:gd name="T56" fmla="*/ 204 w 204"/>
                <a:gd name="T57" fmla="*/ 153 h 158"/>
                <a:gd name="T58" fmla="*/ 129 w 204"/>
                <a:gd name="T59" fmla="*/ 158 h 158"/>
                <a:gd name="T60" fmla="*/ 104 w 204"/>
                <a:gd name="T61" fmla="*/ 152 h 158"/>
                <a:gd name="T62" fmla="*/ 101 w 204"/>
                <a:gd name="T63" fmla="*/ 148 h 158"/>
                <a:gd name="T64" fmla="*/ 101 w 204"/>
                <a:gd name="T65" fmla="*/ 143 h 158"/>
                <a:gd name="T66" fmla="*/ 110 w 204"/>
                <a:gd name="T67" fmla="*/ 143 h 158"/>
                <a:gd name="T68" fmla="*/ 131 w 204"/>
                <a:gd name="T69" fmla="*/ 148 h 158"/>
                <a:gd name="T70" fmla="*/ 171 w 204"/>
                <a:gd name="T71" fmla="*/ 149 h 158"/>
                <a:gd name="T72" fmla="*/ 175 w 204"/>
                <a:gd name="T73" fmla="*/ 147 h 158"/>
                <a:gd name="T74" fmla="*/ 136 w 204"/>
                <a:gd name="T75" fmla="*/ 113 h 158"/>
                <a:gd name="T76" fmla="*/ 114 w 204"/>
                <a:gd name="T77" fmla="*/ 100 h 158"/>
                <a:gd name="T78" fmla="*/ 98 w 204"/>
                <a:gd name="T79" fmla="*/ 84 h 158"/>
                <a:gd name="T80" fmla="*/ 87 w 204"/>
                <a:gd name="T81" fmla="*/ 86 h 158"/>
                <a:gd name="T82" fmla="*/ 46 w 204"/>
                <a:gd name="T83" fmla="*/ 90 h 158"/>
                <a:gd name="T84" fmla="*/ 17 w 204"/>
                <a:gd name="T85" fmla="*/ 84 h 158"/>
                <a:gd name="T86" fmla="*/ 1 w 204"/>
                <a:gd name="T87" fmla="*/ 76 h 158"/>
                <a:gd name="T88" fmla="*/ 0 w 204"/>
                <a:gd name="T89" fmla="*/ 72 h 158"/>
                <a:gd name="T90" fmla="*/ 0 w 204"/>
                <a:gd name="T91" fmla="*/ 69 h 158"/>
                <a:gd name="T92" fmla="*/ 3 w 204"/>
                <a:gd name="T93" fmla="*/ 67 h 158"/>
                <a:gd name="T94" fmla="*/ 39 w 204"/>
                <a:gd name="T95" fmla="*/ 80 h 158"/>
                <a:gd name="T96" fmla="*/ 68 w 204"/>
                <a:gd name="T97" fmla="*/ 81 h 158"/>
                <a:gd name="T98" fmla="*/ 80 w 204"/>
                <a:gd name="T99" fmla="*/ 81 h 158"/>
                <a:gd name="T100" fmla="*/ 91 w 204"/>
                <a:gd name="T101" fmla="*/ 78 h 158"/>
                <a:gd name="T102" fmla="*/ 29 w 204"/>
                <a:gd name="T103" fmla="*/ 32 h 158"/>
                <a:gd name="T104" fmla="*/ 24 w 204"/>
                <a:gd name="T105" fmla="*/ 25 h 158"/>
                <a:gd name="T106" fmla="*/ 17 w 204"/>
                <a:gd name="T107" fmla="*/ 10 h 158"/>
                <a:gd name="T108" fmla="*/ 20 w 204"/>
                <a:gd name="T109" fmla="*/ 0 h 158"/>
                <a:gd name="T110" fmla="*/ 26 w 204"/>
                <a:gd name="T111" fmla="*/ 7 h 158"/>
                <a:gd name="T112" fmla="*/ 30 w 204"/>
                <a:gd name="T113" fmla="*/ 2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04" h="158">
                  <a:moveTo>
                    <a:pt x="30" y="20"/>
                  </a:moveTo>
                  <a:lnTo>
                    <a:pt x="55" y="40"/>
                  </a:lnTo>
                  <a:lnTo>
                    <a:pt x="81" y="56"/>
                  </a:lnTo>
                  <a:lnTo>
                    <a:pt x="91" y="65"/>
                  </a:lnTo>
                  <a:lnTo>
                    <a:pt x="93" y="65"/>
                  </a:lnTo>
                  <a:lnTo>
                    <a:pt x="95" y="67"/>
                  </a:lnTo>
                  <a:lnTo>
                    <a:pt x="95" y="61"/>
                  </a:lnTo>
                  <a:lnTo>
                    <a:pt x="70" y="7"/>
                  </a:lnTo>
                  <a:lnTo>
                    <a:pt x="71" y="5"/>
                  </a:lnTo>
                  <a:lnTo>
                    <a:pt x="71" y="4"/>
                  </a:lnTo>
                  <a:lnTo>
                    <a:pt x="75" y="5"/>
                  </a:lnTo>
                  <a:lnTo>
                    <a:pt x="93" y="42"/>
                  </a:lnTo>
                  <a:lnTo>
                    <a:pt x="108" y="67"/>
                  </a:lnTo>
                  <a:lnTo>
                    <a:pt x="111" y="82"/>
                  </a:lnTo>
                  <a:lnTo>
                    <a:pt x="142" y="106"/>
                  </a:lnTo>
                  <a:lnTo>
                    <a:pt x="149" y="110"/>
                  </a:lnTo>
                  <a:lnTo>
                    <a:pt x="176" y="139"/>
                  </a:lnTo>
                  <a:lnTo>
                    <a:pt x="179" y="144"/>
                  </a:lnTo>
                  <a:lnTo>
                    <a:pt x="180" y="147"/>
                  </a:lnTo>
                  <a:lnTo>
                    <a:pt x="180" y="130"/>
                  </a:lnTo>
                  <a:lnTo>
                    <a:pt x="157" y="69"/>
                  </a:lnTo>
                  <a:lnTo>
                    <a:pt x="158" y="56"/>
                  </a:lnTo>
                  <a:lnTo>
                    <a:pt x="165" y="63"/>
                  </a:lnTo>
                  <a:lnTo>
                    <a:pt x="189" y="137"/>
                  </a:lnTo>
                  <a:lnTo>
                    <a:pt x="189" y="142"/>
                  </a:lnTo>
                  <a:lnTo>
                    <a:pt x="194" y="147"/>
                  </a:lnTo>
                  <a:lnTo>
                    <a:pt x="200" y="147"/>
                  </a:lnTo>
                  <a:lnTo>
                    <a:pt x="204" y="149"/>
                  </a:lnTo>
                  <a:lnTo>
                    <a:pt x="204" y="153"/>
                  </a:lnTo>
                  <a:lnTo>
                    <a:pt x="129" y="158"/>
                  </a:lnTo>
                  <a:lnTo>
                    <a:pt x="104" y="152"/>
                  </a:lnTo>
                  <a:lnTo>
                    <a:pt x="101" y="148"/>
                  </a:lnTo>
                  <a:lnTo>
                    <a:pt x="101" y="143"/>
                  </a:lnTo>
                  <a:lnTo>
                    <a:pt x="110" y="143"/>
                  </a:lnTo>
                  <a:lnTo>
                    <a:pt x="131" y="148"/>
                  </a:lnTo>
                  <a:lnTo>
                    <a:pt x="171" y="149"/>
                  </a:lnTo>
                  <a:lnTo>
                    <a:pt x="175" y="147"/>
                  </a:lnTo>
                  <a:lnTo>
                    <a:pt x="136" y="113"/>
                  </a:lnTo>
                  <a:lnTo>
                    <a:pt x="114" y="100"/>
                  </a:lnTo>
                  <a:lnTo>
                    <a:pt x="98" y="84"/>
                  </a:lnTo>
                  <a:lnTo>
                    <a:pt x="87" y="86"/>
                  </a:lnTo>
                  <a:lnTo>
                    <a:pt x="46" y="90"/>
                  </a:lnTo>
                  <a:lnTo>
                    <a:pt x="17" y="84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0" y="69"/>
                  </a:lnTo>
                  <a:lnTo>
                    <a:pt x="3" y="67"/>
                  </a:lnTo>
                  <a:lnTo>
                    <a:pt x="39" y="80"/>
                  </a:lnTo>
                  <a:lnTo>
                    <a:pt x="68" y="81"/>
                  </a:lnTo>
                  <a:lnTo>
                    <a:pt x="80" y="81"/>
                  </a:lnTo>
                  <a:lnTo>
                    <a:pt x="91" y="78"/>
                  </a:lnTo>
                  <a:lnTo>
                    <a:pt x="29" y="32"/>
                  </a:lnTo>
                  <a:lnTo>
                    <a:pt x="24" y="25"/>
                  </a:lnTo>
                  <a:lnTo>
                    <a:pt x="17" y="10"/>
                  </a:lnTo>
                  <a:lnTo>
                    <a:pt x="20" y="0"/>
                  </a:lnTo>
                  <a:lnTo>
                    <a:pt x="26" y="7"/>
                  </a:lnTo>
                  <a:lnTo>
                    <a:pt x="30" y="20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88"/>
            <p:cNvSpPr>
              <a:spLocks/>
            </p:cNvSpPr>
            <p:nvPr/>
          </p:nvSpPr>
          <p:spPr bwMode="auto">
            <a:xfrm>
              <a:off x="5854700" y="3134149"/>
              <a:ext cx="209550" cy="142875"/>
            </a:xfrm>
            <a:custGeom>
              <a:avLst/>
              <a:gdLst>
                <a:gd name="T0" fmla="*/ 307 w 395"/>
                <a:gd name="T1" fmla="*/ 14 h 269"/>
                <a:gd name="T2" fmla="*/ 327 w 395"/>
                <a:gd name="T3" fmla="*/ 24 h 269"/>
                <a:gd name="T4" fmla="*/ 339 w 395"/>
                <a:gd name="T5" fmla="*/ 30 h 269"/>
                <a:gd name="T6" fmla="*/ 381 w 395"/>
                <a:gd name="T7" fmla="*/ 52 h 269"/>
                <a:gd name="T8" fmla="*/ 395 w 395"/>
                <a:gd name="T9" fmla="*/ 67 h 269"/>
                <a:gd name="T10" fmla="*/ 395 w 395"/>
                <a:gd name="T11" fmla="*/ 78 h 269"/>
                <a:gd name="T12" fmla="*/ 379 w 395"/>
                <a:gd name="T13" fmla="*/ 87 h 269"/>
                <a:gd name="T14" fmla="*/ 367 w 395"/>
                <a:gd name="T15" fmla="*/ 89 h 269"/>
                <a:gd name="T16" fmla="*/ 357 w 395"/>
                <a:gd name="T17" fmla="*/ 96 h 269"/>
                <a:gd name="T18" fmla="*/ 348 w 395"/>
                <a:gd name="T19" fmla="*/ 97 h 269"/>
                <a:gd name="T20" fmla="*/ 338 w 395"/>
                <a:gd name="T21" fmla="*/ 102 h 269"/>
                <a:gd name="T22" fmla="*/ 328 w 395"/>
                <a:gd name="T23" fmla="*/ 106 h 269"/>
                <a:gd name="T24" fmla="*/ 300 w 395"/>
                <a:gd name="T25" fmla="*/ 97 h 269"/>
                <a:gd name="T26" fmla="*/ 297 w 395"/>
                <a:gd name="T27" fmla="*/ 94 h 269"/>
                <a:gd name="T28" fmla="*/ 276 w 395"/>
                <a:gd name="T29" fmla="*/ 92 h 269"/>
                <a:gd name="T30" fmla="*/ 264 w 395"/>
                <a:gd name="T31" fmla="*/ 90 h 269"/>
                <a:gd name="T32" fmla="*/ 257 w 395"/>
                <a:gd name="T33" fmla="*/ 91 h 269"/>
                <a:gd name="T34" fmla="*/ 254 w 395"/>
                <a:gd name="T35" fmla="*/ 94 h 269"/>
                <a:gd name="T36" fmla="*/ 257 w 395"/>
                <a:gd name="T37" fmla="*/ 107 h 269"/>
                <a:gd name="T38" fmla="*/ 266 w 395"/>
                <a:gd name="T39" fmla="*/ 122 h 269"/>
                <a:gd name="T40" fmla="*/ 266 w 395"/>
                <a:gd name="T41" fmla="*/ 127 h 269"/>
                <a:gd name="T42" fmla="*/ 264 w 395"/>
                <a:gd name="T43" fmla="*/ 127 h 269"/>
                <a:gd name="T44" fmla="*/ 257 w 395"/>
                <a:gd name="T45" fmla="*/ 140 h 269"/>
                <a:gd name="T46" fmla="*/ 247 w 395"/>
                <a:gd name="T47" fmla="*/ 157 h 269"/>
                <a:gd name="T48" fmla="*/ 237 w 395"/>
                <a:gd name="T49" fmla="*/ 164 h 269"/>
                <a:gd name="T50" fmla="*/ 226 w 395"/>
                <a:gd name="T51" fmla="*/ 180 h 269"/>
                <a:gd name="T52" fmla="*/ 209 w 395"/>
                <a:gd name="T53" fmla="*/ 201 h 269"/>
                <a:gd name="T54" fmla="*/ 197 w 395"/>
                <a:gd name="T55" fmla="*/ 220 h 269"/>
                <a:gd name="T56" fmla="*/ 176 w 395"/>
                <a:gd name="T57" fmla="*/ 269 h 269"/>
                <a:gd name="T58" fmla="*/ 161 w 395"/>
                <a:gd name="T59" fmla="*/ 269 h 269"/>
                <a:gd name="T60" fmla="*/ 134 w 395"/>
                <a:gd name="T61" fmla="*/ 258 h 269"/>
                <a:gd name="T62" fmla="*/ 90 w 395"/>
                <a:gd name="T63" fmla="*/ 208 h 269"/>
                <a:gd name="T64" fmla="*/ 37 w 395"/>
                <a:gd name="T65" fmla="*/ 133 h 269"/>
                <a:gd name="T66" fmla="*/ 7 w 395"/>
                <a:gd name="T67" fmla="*/ 75 h 269"/>
                <a:gd name="T68" fmla="*/ 0 w 395"/>
                <a:gd name="T69" fmla="*/ 68 h 269"/>
                <a:gd name="T70" fmla="*/ 24 w 395"/>
                <a:gd name="T71" fmla="*/ 44 h 269"/>
                <a:gd name="T72" fmla="*/ 45 w 395"/>
                <a:gd name="T73" fmla="*/ 33 h 269"/>
                <a:gd name="T74" fmla="*/ 76 w 395"/>
                <a:gd name="T75" fmla="*/ 13 h 269"/>
                <a:gd name="T76" fmla="*/ 90 w 395"/>
                <a:gd name="T77" fmla="*/ 6 h 269"/>
                <a:gd name="T78" fmla="*/ 113 w 395"/>
                <a:gd name="T79" fmla="*/ 2 h 269"/>
                <a:gd name="T80" fmla="*/ 114 w 395"/>
                <a:gd name="T81" fmla="*/ 1 h 269"/>
                <a:gd name="T82" fmla="*/ 125 w 395"/>
                <a:gd name="T83" fmla="*/ 5 h 269"/>
                <a:gd name="T84" fmla="*/ 149 w 395"/>
                <a:gd name="T85" fmla="*/ 0 h 269"/>
                <a:gd name="T86" fmla="*/ 285 w 395"/>
                <a:gd name="T87" fmla="*/ 6 h 269"/>
                <a:gd name="T88" fmla="*/ 307 w 395"/>
                <a:gd name="T89" fmla="*/ 14 h 2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95" h="269">
                  <a:moveTo>
                    <a:pt x="307" y="14"/>
                  </a:moveTo>
                  <a:lnTo>
                    <a:pt x="327" y="24"/>
                  </a:lnTo>
                  <a:lnTo>
                    <a:pt x="339" y="30"/>
                  </a:lnTo>
                  <a:lnTo>
                    <a:pt x="381" y="52"/>
                  </a:lnTo>
                  <a:lnTo>
                    <a:pt x="395" y="67"/>
                  </a:lnTo>
                  <a:lnTo>
                    <a:pt x="395" y="78"/>
                  </a:lnTo>
                  <a:lnTo>
                    <a:pt x="379" y="87"/>
                  </a:lnTo>
                  <a:lnTo>
                    <a:pt x="367" y="89"/>
                  </a:lnTo>
                  <a:lnTo>
                    <a:pt x="357" y="96"/>
                  </a:lnTo>
                  <a:lnTo>
                    <a:pt x="348" y="97"/>
                  </a:lnTo>
                  <a:lnTo>
                    <a:pt x="338" y="102"/>
                  </a:lnTo>
                  <a:lnTo>
                    <a:pt x="328" y="106"/>
                  </a:lnTo>
                  <a:lnTo>
                    <a:pt x="300" y="97"/>
                  </a:lnTo>
                  <a:lnTo>
                    <a:pt x="297" y="94"/>
                  </a:lnTo>
                  <a:lnTo>
                    <a:pt x="276" y="92"/>
                  </a:lnTo>
                  <a:lnTo>
                    <a:pt x="264" y="90"/>
                  </a:lnTo>
                  <a:lnTo>
                    <a:pt x="257" y="91"/>
                  </a:lnTo>
                  <a:lnTo>
                    <a:pt x="254" y="94"/>
                  </a:lnTo>
                  <a:lnTo>
                    <a:pt x="257" y="107"/>
                  </a:lnTo>
                  <a:lnTo>
                    <a:pt x="266" y="122"/>
                  </a:lnTo>
                  <a:lnTo>
                    <a:pt x="266" y="127"/>
                  </a:lnTo>
                  <a:lnTo>
                    <a:pt x="264" y="127"/>
                  </a:lnTo>
                  <a:lnTo>
                    <a:pt x="257" y="140"/>
                  </a:lnTo>
                  <a:lnTo>
                    <a:pt x="247" y="157"/>
                  </a:lnTo>
                  <a:lnTo>
                    <a:pt x="237" y="164"/>
                  </a:lnTo>
                  <a:lnTo>
                    <a:pt x="226" y="180"/>
                  </a:lnTo>
                  <a:lnTo>
                    <a:pt x="209" y="201"/>
                  </a:lnTo>
                  <a:lnTo>
                    <a:pt x="197" y="220"/>
                  </a:lnTo>
                  <a:lnTo>
                    <a:pt x="176" y="269"/>
                  </a:lnTo>
                  <a:lnTo>
                    <a:pt x="161" y="269"/>
                  </a:lnTo>
                  <a:lnTo>
                    <a:pt x="134" y="258"/>
                  </a:lnTo>
                  <a:lnTo>
                    <a:pt x="90" y="208"/>
                  </a:lnTo>
                  <a:lnTo>
                    <a:pt x="37" y="133"/>
                  </a:lnTo>
                  <a:lnTo>
                    <a:pt x="7" y="75"/>
                  </a:lnTo>
                  <a:lnTo>
                    <a:pt x="0" y="68"/>
                  </a:lnTo>
                  <a:lnTo>
                    <a:pt x="24" y="44"/>
                  </a:lnTo>
                  <a:lnTo>
                    <a:pt x="45" y="33"/>
                  </a:lnTo>
                  <a:lnTo>
                    <a:pt x="76" y="13"/>
                  </a:lnTo>
                  <a:lnTo>
                    <a:pt x="90" y="6"/>
                  </a:lnTo>
                  <a:lnTo>
                    <a:pt x="113" y="2"/>
                  </a:lnTo>
                  <a:lnTo>
                    <a:pt x="114" y="1"/>
                  </a:lnTo>
                  <a:lnTo>
                    <a:pt x="125" y="5"/>
                  </a:lnTo>
                  <a:lnTo>
                    <a:pt x="149" y="0"/>
                  </a:lnTo>
                  <a:lnTo>
                    <a:pt x="285" y="6"/>
                  </a:lnTo>
                  <a:lnTo>
                    <a:pt x="307" y="14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89"/>
            <p:cNvSpPr>
              <a:spLocks/>
            </p:cNvSpPr>
            <p:nvPr/>
          </p:nvSpPr>
          <p:spPr bwMode="auto">
            <a:xfrm>
              <a:off x="5880100" y="3161137"/>
              <a:ext cx="96837" cy="52387"/>
            </a:xfrm>
            <a:custGeom>
              <a:avLst/>
              <a:gdLst>
                <a:gd name="T0" fmla="*/ 34 w 183"/>
                <a:gd name="T1" fmla="*/ 0 h 99"/>
                <a:gd name="T2" fmla="*/ 122 w 183"/>
                <a:gd name="T3" fmla="*/ 22 h 99"/>
                <a:gd name="T4" fmla="*/ 183 w 183"/>
                <a:gd name="T5" fmla="*/ 77 h 99"/>
                <a:gd name="T6" fmla="*/ 133 w 183"/>
                <a:gd name="T7" fmla="*/ 99 h 99"/>
                <a:gd name="T8" fmla="*/ 56 w 183"/>
                <a:gd name="T9" fmla="*/ 77 h 99"/>
                <a:gd name="T10" fmla="*/ 0 w 183"/>
                <a:gd name="T11" fmla="*/ 27 h 99"/>
                <a:gd name="T12" fmla="*/ 34 w 183"/>
                <a:gd name="T13" fmla="*/ 0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3" h="99">
                  <a:moveTo>
                    <a:pt x="34" y="0"/>
                  </a:moveTo>
                  <a:lnTo>
                    <a:pt x="122" y="22"/>
                  </a:lnTo>
                  <a:lnTo>
                    <a:pt x="183" y="77"/>
                  </a:lnTo>
                  <a:lnTo>
                    <a:pt x="133" y="99"/>
                  </a:lnTo>
                  <a:lnTo>
                    <a:pt x="56" y="77"/>
                  </a:lnTo>
                  <a:lnTo>
                    <a:pt x="0" y="27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90"/>
            <p:cNvSpPr>
              <a:spLocks/>
            </p:cNvSpPr>
            <p:nvPr/>
          </p:nvSpPr>
          <p:spPr bwMode="auto">
            <a:xfrm>
              <a:off x="5883275" y="3154787"/>
              <a:ext cx="95250" cy="79375"/>
            </a:xfrm>
            <a:custGeom>
              <a:avLst/>
              <a:gdLst>
                <a:gd name="T0" fmla="*/ 68 w 181"/>
                <a:gd name="T1" fmla="*/ 10 h 149"/>
                <a:gd name="T2" fmla="*/ 71 w 181"/>
                <a:gd name="T3" fmla="*/ 21 h 149"/>
                <a:gd name="T4" fmla="*/ 100 w 181"/>
                <a:gd name="T5" fmla="*/ 59 h 149"/>
                <a:gd name="T6" fmla="*/ 115 w 181"/>
                <a:gd name="T7" fmla="*/ 89 h 149"/>
                <a:gd name="T8" fmla="*/ 134 w 181"/>
                <a:gd name="T9" fmla="*/ 95 h 149"/>
                <a:gd name="T10" fmla="*/ 166 w 181"/>
                <a:gd name="T11" fmla="*/ 101 h 149"/>
                <a:gd name="T12" fmla="*/ 168 w 181"/>
                <a:gd name="T13" fmla="*/ 104 h 149"/>
                <a:gd name="T14" fmla="*/ 172 w 181"/>
                <a:gd name="T15" fmla="*/ 104 h 149"/>
                <a:gd name="T16" fmla="*/ 175 w 181"/>
                <a:gd name="T17" fmla="*/ 101 h 149"/>
                <a:gd name="T18" fmla="*/ 152 w 181"/>
                <a:gd name="T19" fmla="*/ 62 h 149"/>
                <a:gd name="T20" fmla="*/ 142 w 181"/>
                <a:gd name="T21" fmla="*/ 43 h 149"/>
                <a:gd name="T22" fmla="*/ 139 w 181"/>
                <a:gd name="T23" fmla="*/ 33 h 149"/>
                <a:gd name="T24" fmla="*/ 139 w 181"/>
                <a:gd name="T25" fmla="*/ 29 h 149"/>
                <a:gd name="T26" fmla="*/ 142 w 181"/>
                <a:gd name="T27" fmla="*/ 27 h 149"/>
                <a:gd name="T28" fmla="*/ 144 w 181"/>
                <a:gd name="T29" fmla="*/ 27 h 149"/>
                <a:gd name="T30" fmla="*/ 156 w 181"/>
                <a:gd name="T31" fmla="*/ 54 h 149"/>
                <a:gd name="T32" fmla="*/ 157 w 181"/>
                <a:gd name="T33" fmla="*/ 56 h 149"/>
                <a:gd name="T34" fmla="*/ 176 w 181"/>
                <a:gd name="T35" fmla="*/ 91 h 149"/>
                <a:gd name="T36" fmla="*/ 181 w 181"/>
                <a:gd name="T37" fmla="*/ 95 h 149"/>
                <a:gd name="T38" fmla="*/ 176 w 181"/>
                <a:gd name="T39" fmla="*/ 114 h 149"/>
                <a:gd name="T40" fmla="*/ 163 w 181"/>
                <a:gd name="T41" fmla="*/ 126 h 149"/>
                <a:gd name="T42" fmla="*/ 143 w 181"/>
                <a:gd name="T43" fmla="*/ 138 h 149"/>
                <a:gd name="T44" fmla="*/ 113 w 181"/>
                <a:gd name="T45" fmla="*/ 149 h 149"/>
                <a:gd name="T46" fmla="*/ 100 w 181"/>
                <a:gd name="T47" fmla="*/ 149 h 149"/>
                <a:gd name="T48" fmla="*/ 101 w 181"/>
                <a:gd name="T49" fmla="*/ 144 h 149"/>
                <a:gd name="T50" fmla="*/ 150 w 181"/>
                <a:gd name="T51" fmla="*/ 122 h 149"/>
                <a:gd name="T52" fmla="*/ 157 w 181"/>
                <a:gd name="T53" fmla="*/ 115 h 149"/>
                <a:gd name="T54" fmla="*/ 160 w 181"/>
                <a:gd name="T55" fmla="*/ 113 h 149"/>
                <a:gd name="T56" fmla="*/ 142 w 181"/>
                <a:gd name="T57" fmla="*/ 102 h 149"/>
                <a:gd name="T58" fmla="*/ 113 w 181"/>
                <a:gd name="T59" fmla="*/ 95 h 149"/>
                <a:gd name="T60" fmla="*/ 94 w 181"/>
                <a:gd name="T61" fmla="*/ 95 h 149"/>
                <a:gd name="T62" fmla="*/ 32 w 181"/>
                <a:gd name="T63" fmla="*/ 87 h 149"/>
                <a:gd name="T64" fmla="*/ 0 w 181"/>
                <a:gd name="T65" fmla="*/ 87 h 149"/>
                <a:gd name="T66" fmla="*/ 0 w 181"/>
                <a:gd name="T67" fmla="*/ 81 h 149"/>
                <a:gd name="T68" fmla="*/ 3 w 181"/>
                <a:gd name="T69" fmla="*/ 78 h 149"/>
                <a:gd name="T70" fmla="*/ 24 w 181"/>
                <a:gd name="T71" fmla="*/ 80 h 149"/>
                <a:gd name="T72" fmla="*/ 85 w 181"/>
                <a:gd name="T73" fmla="*/ 82 h 149"/>
                <a:gd name="T74" fmla="*/ 86 w 181"/>
                <a:gd name="T75" fmla="*/ 81 h 149"/>
                <a:gd name="T76" fmla="*/ 61 w 181"/>
                <a:gd name="T77" fmla="*/ 63 h 149"/>
                <a:gd name="T78" fmla="*/ 16 w 181"/>
                <a:gd name="T79" fmla="*/ 43 h 149"/>
                <a:gd name="T80" fmla="*/ 5 w 181"/>
                <a:gd name="T81" fmla="*/ 33 h 149"/>
                <a:gd name="T82" fmla="*/ 8 w 181"/>
                <a:gd name="T83" fmla="*/ 24 h 149"/>
                <a:gd name="T84" fmla="*/ 37 w 181"/>
                <a:gd name="T85" fmla="*/ 44 h 149"/>
                <a:gd name="T86" fmla="*/ 99 w 181"/>
                <a:gd name="T87" fmla="*/ 78 h 149"/>
                <a:gd name="T88" fmla="*/ 100 w 181"/>
                <a:gd name="T89" fmla="*/ 76 h 149"/>
                <a:gd name="T90" fmla="*/ 100 w 181"/>
                <a:gd name="T91" fmla="*/ 72 h 149"/>
                <a:gd name="T92" fmla="*/ 60 w 181"/>
                <a:gd name="T93" fmla="*/ 15 h 149"/>
                <a:gd name="T94" fmla="*/ 53 w 181"/>
                <a:gd name="T95" fmla="*/ 4 h 149"/>
                <a:gd name="T96" fmla="*/ 60 w 181"/>
                <a:gd name="T97" fmla="*/ 0 h 149"/>
                <a:gd name="T98" fmla="*/ 62 w 181"/>
                <a:gd name="T99" fmla="*/ 0 h 149"/>
                <a:gd name="T100" fmla="*/ 68 w 181"/>
                <a:gd name="T101" fmla="*/ 1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81" h="149">
                  <a:moveTo>
                    <a:pt x="68" y="10"/>
                  </a:moveTo>
                  <a:lnTo>
                    <a:pt x="71" y="21"/>
                  </a:lnTo>
                  <a:lnTo>
                    <a:pt x="100" y="59"/>
                  </a:lnTo>
                  <a:lnTo>
                    <a:pt x="115" y="89"/>
                  </a:lnTo>
                  <a:lnTo>
                    <a:pt x="134" y="95"/>
                  </a:lnTo>
                  <a:lnTo>
                    <a:pt x="166" y="101"/>
                  </a:lnTo>
                  <a:lnTo>
                    <a:pt x="168" y="104"/>
                  </a:lnTo>
                  <a:lnTo>
                    <a:pt x="172" y="104"/>
                  </a:lnTo>
                  <a:lnTo>
                    <a:pt x="175" y="101"/>
                  </a:lnTo>
                  <a:lnTo>
                    <a:pt x="152" y="62"/>
                  </a:lnTo>
                  <a:lnTo>
                    <a:pt x="142" y="43"/>
                  </a:lnTo>
                  <a:lnTo>
                    <a:pt x="139" y="33"/>
                  </a:lnTo>
                  <a:lnTo>
                    <a:pt x="139" y="29"/>
                  </a:lnTo>
                  <a:lnTo>
                    <a:pt x="142" y="27"/>
                  </a:lnTo>
                  <a:lnTo>
                    <a:pt x="144" y="27"/>
                  </a:lnTo>
                  <a:lnTo>
                    <a:pt x="156" y="54"/>
                  </a:lnTo>
                  <a:lnTo>
                    <a:pt x="157" y="56"/>
                  </a:lnTo>
                  <a:lnTo>
                    <a:pt x="176" y="91"/>
                  </a:lnTo>
                  <a:lnTo>
                    <a:pt x="181" y="95"/>
                  </a:lnTo>
                  <a:lnTo>
                    <a:pt x="176" y="114"/>
                  </a:lnTo>
                  <a:lnTo>
                    <a:pt x="163" y="126"/>
                  </a:lnTo>
                  <a:lnTo>
                    <a:pt x="143" y="138"/>
                  </a:lnTo>
                  <a:lnTo>
                    <a:pt x="113" y="149"/>
                  </a:lnTo>
                  <a:lnTo>
                    <a:pt x="100" y="149"/>
                  </a:lnTo>
                  <a:lnTo>
                    <a:pt x="101" y="144"/>
                  </a:lnTo>
                  <a:lnTo>
                    <a:pt x="150" y="122"/>
                  </a:lnTo>
                  <a:lnTo>
                    <a:pt x="157" y="115"/>
                  </a:lnTo>
                  <a:lnTo>
                    <a:pt x="160" y="113"/>
                  </a:lnTo>
                  <a:lnTo>
                    <a:pt x="142" y="102"/>
                  </a:lnTo>
                  <a:lnTo>
                    <a:pt x="113" y="95"/>
                  </a:lnTo>
                  <a:lnTo>
                    <a:pt x="94" y="95"/>
                  </a:lnTo>
                  <a:lnTo>
                    <a:pt x="32" y="87"/>
                  </a:lnTo>
                  <a:lnTo>
                    <a:pt x="0" y="87"/>
                  </a:lnTo>
                  <a:lnTo>
                    <a:pt x="0" y="81"/>
                  </a:lnTo>
                  <a:lnTo>
                    <a:pt x="3" y="78"/>
                  </a:lnTo>
                  <a:lnTo>
                    <a:pt x="24" y="80"/>
                  </a:lnTo>
                  <a:lnTo>
                    <a:pt x="85" y="82"/>
                  </a:lnTo>
                  <a:lnTo>
                    <a:pt x="86" y="81"/>
                  </a:lnTo>
                  <a:lnTo>
                    <a:pt x="61" y="63"/>
                  </a:lnTo>
                  <a:lnTo>
                    <a:pt x="16" y="43"/>
                  </a:lnTo>
                  <a:lnTo>
                    <a:pt x="5" y="33"/>
                  </a:lnTo>
                  <a:lnTo>
                    <a:pt x="8" y="24"/>
                  </a:lnTo>
                  <a:lnTo>
                    <a:pt x="37" y="44"/>
                  </a:lnTo>
                  <a:lnTo>
                    <a:pt x="99" y="78"/>
                  </a:lnTo>
                  <a:lnTo>
                    <a:pt x="100" y="76"/>
                  </a:lnTo>
                  <a:lnTo>
                    <a:pt x="100" y="72"/>
                  </a:lnTo>
                  <a:lnTo>
                    <a:pt x="60" y="15"/>
                  </a:lnTo>
                  <a:lnTo>
                    <a:pt x="53" y="4"/>
                  </a:lnTo>
                  <a:lnTo>
                    <a:pt x="60" y="0"/>
                  </a:lnTo>
                  <a:lnTo>
                    <a:pt x="62" y="0"/>
                  </a:lnTo>
                  <a:lnTo>
                    <a:pt x="68" y="10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91"/>
            <p:cNvSpPr>
              <a:spLocks/>
            </p:cNvSpPr>
            <p:nvPr/>
          </p:nvSpPr>
          <p:spPr bwMode="auto">
            <a:xfrm>
              <a:off x="6399213" y="3177012"/>
              <a:ext cx="238125" cy="73025"/>
            </a:xfrm>
            <a:custGeom>
              <a:avLst/>
              <a:gdLst>
                <a:gd name="T0" fmla="*/ 291 w 448"/>
                <a:gd name="T1" fmla="*/ 6 h 139"/>
                <a:gd name="T2" fmla="*/ 242 w 448"/>
                <a:gd name="T3" fmla="*/ 17 h 139"/>
                <a:gd name="T4" fmla="*/ 203 w 448"/>
                <a:gd name="T5" fmla="*/ 38 h 139"/>
                <a:gd name="T6" fmla="*/ 170 w 448"/>
                <a:gd name="T7" fmla="*/ 49 h 139"/>
                <a:gd name="T8" fmla="*/ 164 w 448"/>
                <a:gd name="T9" fmla="*/ 52 h 139"/>
                <a:gd name="T10" fmla="*/ 115 w 448"/>
                <a:gd name="T11" fmla="*/ 87 h 139"/>
                <a:gd name="T12" fmla="*/ 115 w 448"/>
                <a:gd name="T13" fmla="*/ 88 h 139"/>
                <a:gd name="T14" fmla="*/ 113 w 448"/>
                <a:gd name="T15" fmla="*/ 90 h 139"/>
                <a:gd name="T16" fmla="*/ 117 w 448"/>
                <a:gd name="T17" fmla="*/ 92 h 139"/>
                <a:gd name="T18" fmla="*/ 137 w 448"/>
                <a:gd name="T19" fmla="*/ 90 h 139"/>
                <a:gd name="T20" fmla="*/ 193 w 448"/>
                <a:gd name="T21" fmla="*/ 82 h 139"/>
                <a:gd name="T22" fmla="*/ 255 w 448"/>
                <a:gd name="T23" fmla="*/ 81 h 139"/>
                <a:gd name="T24" fmla="*/ 281 w 448"/>
                <a:gd name="T25" fmla="*/ 81 h 139"/>
                <a:gd name="T26" fmla="*/ 371 w 448"/>
                <a:gd name="T27" fmla="*/ 84 h 139"/>
                <a:gd name="T28" fmla="*/ 381 w 448"/>
                <a:gd name="T29" fmla="*/ 87 h 139"/>
                <a:gd name="T30" fmla="*/ 410 w 448"/>
                <a:gd name="T31" fmla="*/ 87 h 139"/>
                <a:gd name="T32" fmla="*/ 423 w 448"/>
                <a:gd name="T33" fmla="*/ 91 h 139"/>
                <a:gd name="T34" fmla="*/ 426 w 448"/>
                <a:gd name="T35" fmla="*/ 90 h 139"/>
                <a:gd name="T36" fmla="*/ 438 w 448"/>
                <a:gd name="T37" fmla="*/ 87 h 139"/>
                <a:gd name="T38" fmla="*/ 447 w 448"/>
                <a:gd name="T39" fmla="*/ 90 h 139"/>
                <a:gd name="T40" fmla="*/ 448 w 448"/>
                <a:gd name="T41" fmla="*/ 91 h 139"/>
                <a:gd name="T42" fmla="*/ 448 w 448"/>
                <a:gd name="T43" fmla="*/ 92 h 139"/>
                <a:gd name="T44" fmla="*/ 289 w 448"/>
                <a:gd name="T45" fmla="*/ 88 h 139"/>
                <a:gd name="T46" fmla="*/ 281 w 448"/>
                <a:gd name="T47" fmla="*/ 88 h 139"/>
                <a:gd name="T48" fmla="*/ 280 w 448"/>
                <a:gd name="T49" fmla="*/ 90 h 139"/>
                <a:gd name="T50" fmla="*/ 302 w 448"/>
                <a:gd name="T51" fmla="*/ 105 h 139"/>
                <a:gd name="T52" fmla="*/ 350 w 448"/>
                <a:gd name="T53" fmla="*/ 124 h 139"/>
                <a:gd name="T54" fmla="*/ 390 w 448"/>
                <a:gd name="T55" fmla="*/ 135 h 139"/>
                <a:gd name="T56" fmla="*/ 392 w 448"/>
                <a:gd name="T57" fmla="*/ 136 h 139"/>
                <a:gd name="T58" fmla="*/ 389 w 448"/>
                <a:gd name="T59" fmla="*/ 139 h 139"/>
                <a:gd name="T60" fmla="*/ 347 w 448"/>
                <a:gd name="T61" fmla="*/ 130 h 139"/>
                <a:gd name="T62" fmla="*/ 289 w 448"/>
                <a:gd name="T63" fmla="*/ 109 h 139"/>
                <a:gd name="T64" fmla="*/ 277 w 448"/>
                <a:gd name="T65" fmla="*/ 102 h 139"/>
                <a:gd name="T66" fmla="*/ 273 w 448"/>
                <a:gd name="T67" fmla="*/ 97 h 139"/>
                <a:gd name="T68" fmla="*/ 273 w 448"/>
                <a:gd name="T69" fmla="*/ 91 h 139"/>
                <a:gd name="T70" fmla="*/ 237 w 448"/>
                <a:gd name="T71" fmla="*/ 88 h 139"/>
                <a:gd name="T72" fmla="*/ 184 w 448"/>
                <a:gd name="T73" fmla="*/ 92 h 139"/>
                <a:gd name="T74" fmla="*/ 67 w 448"/>
                <a:gd name="T75" fmla="*/ 110 h 139"/>
                <a:gd name="T76" fmla="*/ 5 w 448"/>
                <a:gd name="T77" fmla="*/ 121 h 139"/>
                <a:gd name="T78" fmla="*/ 0 w 448"/>
                <a:gd name="T79" fmla="*/ 119 h 139"/>
                <a:gd name="T80" fmla="*/ 1 w 448"/>
                <a:gd name="T81" fmla="*/ 115 h 139"/>
                <a:gd name="T82" fmla="*/ 25 w 448"/>
                <a:gd name="T83" fmla="*/ 106 h 139"/>
                <a:gd name="T84" fmla="*/ 52 w 448"/>
                <a:gd name="T85" fmla="*/ 102 h 139"/>
                <a:gd name="T86" fmla="*/ 97 w 448"/>
                <a:gd name="T87" fmla="*/ 96 h 139"/>
                <a:gd name="T88" fmla="*/ 112 w 448"/>
                <a:gd name="T89" fmla="*/ 81 h 139"/>
                <a:gd name="T90" fmla="*/ 151 w 448"/>
                <a:gd name="T91" fmla="*/ 55 h 139"/>
                <a:gd name="T92" fmla="*/ 155 w 448"/>
                <a:gd name="T93" fmla="*/ 55 h 139"/>
                <a:gd name="T94" fmla="*/ 164 w 448"/>
                <a:gd name="T95" fmla="*/ 43 h 139"/>
                <a:gd name="T96" fmla="*/ 193 w 448"/>
                <a:gd name="T97" fmla="*/ 31 h 139"/>
                <a:gd name="T98" fmla="*/ 217 w 448"/>
                <a:gd name="T99" fmla="*/ 21 h 139"/>
                <a:gd name="T100" fmla="*/ 217 w 448"/>
                <a:gd name="T101" fmla="*/ 19 h 139"/>
                <a:gd name="T102" fmla="*/ 242 w 448"/>
                <a:gd name="T103" fmla="*/ 10 h 139"/>
                <a:gd name="T104" fmla="*/ 268 w 448"/>
                <a:gd name="T105" fmla="*/ 0 h 139"/>
                <a:gd name="T106" fmla="*/ 291 w 448"/>
                <a:gd name="T107" fmla="*/ 4 h 139"/>
                <a:gd name="T108" fmla="*/ 291 w 448"/>
                <a:gd name="T109" fmla="*/ 6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48" h="139">
                  <a:moveTo>
                    <a:pt x="291" y="6"/>
                  </a:moveTo>
                  <a:lnTo>
                    <a:pt x="242" y="17"/>
                  </a:lnTo>
                  <a:lnTo>
                    <a:pt x="203" y="38"/>
                  </a:lnTo>
                  <a:lnTo>
                    <a:pt x="170" y="49"/>
                  </a:lnTo>
                  <a:lnTo>
                    <a:pt x="164" y="52"/>
                  </a:lnTo>
                  <a:lnTo>
                    <a:pt x="115" y="87"/>
                  </a:lnTo>
                  <a:lnTo>
                    <a:pt x="115" y="88"/>
                  </a:lnTo>
                  <a:lnTo>
                    <a:pt x="113" y="90"/>
                  </a:lnTo>
                  <a:lnTo>
                    <a:pt x="117" y="92"/>
                  </a:lnTo>
                  <a:lnTo>
                    <a:pt x="137" y="90"/>
                  </a:lnTo>
                  <a:lnTo>
                    <a:pt x="193" y="82"/>
                  </a:lnTo>
                  <a:lnTo>
                    <a:pt x="255" y="81"/>
                  </a:lnTo>
                  <a:lnTo>
                    <a:pt x="281" y="81"/>
                  </a:lnTo>
                  <a:lnTo>
                    <a:pt x="371" y="84"/>
                  </a:lnTo>
                  <a:lnTo>
                    <a:pt x="381" y="87"/>
                  </a:lnTo>
                  <a:lnTo>
                    <a:pt x="410" y="87"/>
                  </a:lnTo>
                  <a:lnTo>
                    <a:pt x="423" y="91"/>
                  </a:lnTo>
                  <a:lnTo>
                    <a:pt x="426" y="90"/>
                  </a:lnTo>
                  <a:lnTo>
                    <a:pt x="438" y="87"/>
                  </a:lnTo>
                  <a:lnTo>
                    <a:pt x="447" y="90"/>
                  </a:lnTo>
                  <a:lnTo>
                    <a:pt x="448" y="91"/>
                  </a:lnTo>
                  <a:lnTo>
                    <a:pt x="448" y="92"/>
                  </a:lnTo>
                  <a:lnTo>
                    <a:pt x="289" y="88"/>
                  </a:lnTo>
                  <a:lnTo>
                    <a:pt x="281" y="88"/>
                  </a:lnTo>
                  <a:lnTo>
                    <a:pt x="280" y="90"/>
                  </a:lnTo>
                  <a:lnTo>
                    <a:pt x="302" y="105"/>
                  </a:lnTo>
                  <a:lnTo>
                    <a:pt x="350" y="124"/>
                  </a:lnTo>
                  <a:lnTo>
                    <a:pt x="390" y="135"/>
                  </a:lnTo>
                  <a:lnTo>
                    <a:pt x="392" y="136"/>
                  </a:lnTo>
                  <a:lnTo>
                    <a:pt x="389" y="139"/>
                  </a:lnTo>
                  <a:lnTo>
                    <a:pt x="347" y="130"/>
                  </a:lnTo>
                  <a:lnTo>
                    <a:pt x="289" y="109"/>
                  </a:lnTo>
                  <a:lnTo>
                    <a:pt x="277" y="102"/>
                  </a:lnTo>
                  <a:lnTo>
                    <a:pt x="273" y="97"/>
                  </a:lnTo>
                  <a:lnTo>
                    <a:pt x="273" y="91"/>
                  </a:lnTo>
                  <a:lnTo>
                    <a:pt x="237" y="88"/>
                  </a:lnTo>
                  <a:lnTo>
                    <a:pt x="184" y="92"/>
                  </a:lnTo>
                  <a:lnTo>
                    <a:pt x="67" y="110"/>
                  </a:lnTo>
                  <a:lnTo>
                    <a:pt x="5" y="121"/>
                  </a:lnTo>
                  <a:lnTo>
                    <a:pt x="0" y="119"/>
                  </a:lnTo>
                  <a:lnTo>
                    <a:pt x="1" y="115"/>
                  </a:lnTo>
                  <a:lnTo>
                    <a:pt x="25" y="106"/>
                  </a:lnTo>
                  <a:lnTo>
                    <a:pt x="52" y="102"/>
                  </a:lnTo>
                  <a:lnTo>
                    <a:pt x="97" y="96"/>
                  </a:lnTo>
                  <a:lnTo>
                    <a:pt x="112" y="81"/>
                  </a:lnTo>
                  <a:lnTo>
                    <a:pt x="151" y="55"/>
                  </a:lnTo>
                  <a:lnTo>
                    <a:pt x="155" y="55"/>
                  </a:lnTo>
                  <a:lnTo>
                    <a:pt x="164" y="43"/>
                  </a:lnTo>
                  <a:lnTo>
                    <a:pt x="193" y="31"/>
                  </a:lnTo>
                  <a:lnTo>
                    <a:pt x="217" y="21"/>
                  </a:lnTo>
                  <a:lnTo>
                    <a:pt x="217" y="19"/>
                  </a:lnTo>
                  <a:lnTo>
                    <a:pt x="242" y="10"/>
                  </a:lnTo>
                  <a:lnTo>
                    <a:pt x="268" y="0"/>
                  </a:lnTo>
                  <a:lnTo>
                    <a:pt x="291" y="4"/>
                  </a:lnTo>
                  <a:lnTo>
                    <a:pt x="291" y="6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92"/>
            <p:cNvSpPr>
              <a:spLocks/>
            </p:cNvSpPr>
            <p:nvPr/>
          </p:nvSpPr>
          <p:spPr bwMode="auto">
            <a:xfrm>
              <a:off x="5924550" y="3181774"/>
              <a:ext cx="395287" cy="371475"/>
            </a:xfrm>
            <a:custGeom>
              <a:avLst/>
              <a:gdLst>
                <a:gd name="T0" fmla="*/ 481 w 747"/>
                <a:gd name="T1" fmla="*/ 10 h 701"/>
                <a:gd name="T2" fmla="*/ 542 w 747"/>
                <a:gd name="T3" fmla="*/ 20 h 701"/>
                <a:gd name="T4" fmla="*/ 573 w 747"/>
                <a:gd name="T5" fmla="*/ 15 h 701"/>
                <a:gd name="T6" fmla="*/ 592 w 747"/>
                <a:gd name="T7" fmla="*/ 34 h 701"/>
                <a:gd name="T8" fmla="*/ 673 w 747"/>
                <a:gd name="T9" fmla="*/ 119 h 701"/>
                <a:gd name="T10" fmla="*/ 702 w 747"/>
                <a:gd name="T11" fmla="*/ 178 h 701"/>
                <a:gd name="T12" fmla="*/ 747 w 747"/>
                <a:gd name="T13" fmla="*/ 238 h 701"/>
                <a:gd name="T14" fmla="*/ 724 w 747"/>
                <a:gd name="T15" fmla="*/ 272 h 701"/>
                <a:gd name="T16" fmla="*/ 719 w 747"/>
                <a:gd name="T17" fmla="*/ 321 h 701"/>
                <a:gd name="T18" fmla="*/ 716 w 747"/>
                <a:gd name="T19" fmla="*/ 368 h 701"/>
                <a:gd name="T20" fmla="*/ 706 w 747"/>
                <a:gd name="T21" fmla="*/ 412 h 701"/>
                <a:gd name="T22" fmla="*/ 680 w 747"/>
                <a:gd name="T23" fmla="*/ 467 h 701"/>
                <a:gd name="T24" fmla="*/ 676 w 747"/>
                <a:gd name="T25" fmla="*/ 500 h 701"/>
                <a:gd name="T26" fmla="*/ 618 w 747"/>
                <a:gd name="T27" fmla="*/ 540 h 701"/>
                <a:gd name="T28" fmla="*/ 548 w 747"/>
                <a:gd name="T29" fmla="*/ 598 h 701"/>
                <a:gd name="T30" fmla="*/ 505 w 747"/>
                <a:gd name="T31" fmla="*/ 623 h 701"/>
                <a:gd name="T32" fmla="*/ 453 w 747"/>
                <a:gd name="T33" fmla="*/ 631 h 701"/>
                <a:gd name="T34" fmla="*/ 415 w 747"/>
                <a:gd name="T35" fmla="*/ 656 h 701"/>
                <a:gd name="T36" fmla="*/ 383 w 747"/>
                <a:gd name="T37" fmla="*/ 701 h 701"/>
                <a:gd name="T38" fmla="*/ 348 w 747"/>
                <a:gd name="T39" fmla="*/ 666 h 701"/>
                <a:gd name="T40" fmla="*/ 317 w 747"/>
                <a:gd name="T41" fmla="*/ 647 h 701"/>
                <a:gd name="T42" fmla="*/ 286 w 747"/>
                <a:gd name="T43" fmla="*/ 638 h 701"/>
                <a:gd name="T44" fmla="*/ 273 w 747"/>
                <a:gd name="T45" fmla="*/ 636 h 701"/>
                <a:gd name="T46" fmla="*/ 246 w 747"/>
                <a:gd name="T47" fmla="*/ 629 h 701"/>
                <a:gd name="T48" fmla="*/ 200 w 747"/>
                <a:gd name="T49" fmla="*/ 634 h 701"/>
                <a:gd name="T50" fmla="*/ 177 w 747"/>
                <a:gd name="T51" fmla="*/ 647 h 701"/>
                <a:gd name="T52" fmla="*/ 156 w 747"/>
                <a:gd name="T53" fmla="*/ 605 h 701"/>
                <a:gd name="T54" fmla="*/ 87 w 747"/>
                <a:gd name="T55" fmla="*/ 526 h 701"/>
                <a:gd name="T56" fmla="*/ 45 w 747"/>
                <a:gd name="T57" fmla="*/ 501 h 701"/>
                <a:gd name="T58" fmla="*/ 35 w 747"/>
                <a:gd name="T59" fmla="*/ 496 h 701"/>
                <a:gd name="T60" fmla="*/ 41 w 747"/>
                <a:gd name="T61" fmla="*/ 424 h 701"/>
                <a:gd name="T62" fmla="*/ 20 w 747"/>
                <a:gd name="T63" fmla="*/ 283 h 701"/>
                <a:gd name="T64" fmla="*/ 4 w 747"/>
                <a:gd name="T65" fmla="*/ 248 h 701"/>
                <a:gd name="T66" fmla="*/ 30 w 747"/>
                <a:gd name="T67" fmla="*/ 231 h 701"/>
                <a:gd name="T68" fmla="*/ 62 w 747"/>
                <a:gd name="T69" fmla="*/ 171 h 701"/>
                <a:gd name="T70" fmla="*/ 83 w 747"/>
                <a:gd name="T71" fmla="*/ 126 h 701"/>
                <a:gd name="T72" fmla="*/ 115 w 747"/>
                <a:gd name="T73" fmla="*/ 87 h 701"/>
                <a:gd name="T74" fmla="*/ 146 w 747"/>
                <a:gd name="T75" fmla="*/ 20 h 701"/>
                <a:gd name="T76" fmla="*/ 164 w 747"/>
                <a:gd name="T77" fmla="*/ 20 h 701"/>
                <a:gd name="T78" fmla="*/ 208 w 747"/>
                <a:gd name="T79" fmla="*/ 29 h 701"/>
                <a:gd name="T80" fmla="*/ 297 w 747"/>
                <a:gd name="T81" fmla="*/ 1 h 701"/>
                <a:gd name="T82" fmla="*/ 319 w 747"/>
                <a:gd name="T83" fmla="*/ 3 h 701"/>
                <a:gd name="T84" fmla="*/ 316 w 747"/>
                <a:gd name="T85" fmla="*/ 27 h 701"/>
                <a:gd name="T86" fmla="*/ 334 w 747"/>
                <a:gd name="T87" fmla="*/ 63 h 701"/>
                <a:gd name="T88" fmla="*/ 357 w 747"/>
                <a:gd name="T89" fmla="*/ 69 h 701"/>
                <a:gd name="T90" fmla="*/ 380 w 747"/>
                <a:gd name="T91" fmla="*/ 40 h 701"/>
                <a:gd name="T92" fmla="*/ 404 w 747"/>
                <a:gd name="T93" fmla="*/ 0 h 701"/>
                <a:gd name="T94" fmla="*/ 458 w 747"/>
                <a:gd name="T95" fmla="*/ 7 h 7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747" h="701">
                  <a:moveTo>
                    <a:pt x="458" y="7"/>
                  </a:moveTo>
                  <a:lnTo>
                    <a:pt x="481" y="10"/>
                  </a:lnTo>
                  <a:lnTo>
                    <a:pt x="518" y="17"/>
                  </a:lnTo>
                  <a:lnTo>
                    <a:pt x="542" y="20"/>
                  </a:lnTo>
                  <a:lnTo>
                    <a:pt x="564" y="20"/>
                  </a:lnTo>
                  <a:lnTo>
                    <a:pt x="573" y="15"/>
                  </a:lnTo>
                  <a:lnTo>
                    <a:pt x="582" y="17"/>
                  </a:lnTo>
                  <a:lnTo>
                    <a:pt x="592" y="34"/>
                  </a:lnTo>
                  <a:lnTo>
                    <a:pt x="656" y="91"/>
                  </a:lnTo>
                  <a:lnTo>
                    <a:pt x="673" y="119"/>
                  </a:lnTo>
                  <a:lnTo>
                    <a:pt x="695" y="157"/>
                  </a:lnTo>
                  <a:lnTo>
                    <a:pt x="702" y="178"/>
                  </a:lnTo>
                  <a:lnTo>
                    <a:pt x="719" y="205"/>
                  </a:lnTo>
                  <a:lnTo>
                    <a:pt x="747" y="238"/>
                  </a:lnTo>
                  <a:lnTo>
                    <a:pt x="747" y="247"/>
                  </a:lnTo>
                  <a:lnTo>
                    <a:pt x="724" y="272"/>
                  </a:lnTo>
                  <a:lnTo>
                    <a:pt x="718" y="292"/>
                  </a:lnTo>
                  <a:lnTo>
                    <a:pt x="719" y="321"/>
                  </a:lnTo>
                  <a:lnTo>
                    <a:pt x="719" y="344"/>
                  </a:lnTo>
                  <a:lnTo>
                    <a:pt x="716" y="368"/>
                  </a:lnTo>
                  <a:lnTo>
                    <a:pt x="712" y="389"/>
                  </a:lnTo>
                  <a:lnTo>
                    <a:pt x="706" y="412"/>
                  </a:lnTo>
                  <a:lnTo>
                    <a:pt x="687" y="453"/>
                  </a:lnTo>
                  <a:lnTo>
                    <a:pt x="680" y="467"/>
                  </a:lnTo>
                  <a:lnTo>
                    <a:pt x="677" y="483"/>
                  </a:lnTo>
                  <a:lnTo>
                    <a:pt x="676" y="500"/>
                  </a:lnTo>
                  <a:lnTo>
                    <a:pt x="664" y="506"/>
                  </a:lnTo>
                  <a:lnTo>
                    <a:pt x="618" y="540"/>
                  </a:lnTo>
                  <a:lnTo>
                    <a:pt x="571" y="572"/>
                  </a:lnTo>
                  <a:lnTo>
                    <a:pt x="548" y="598"/>
                  </a:lnTo>
                  <a:lnTo>
                    <a:pt x="534" y="626"/>
                  </a:lnTo>
                  <a:lnTo>
                    <a:pt x="505" y="623"/>
                  </a:lnTo>
                  <a:lnTo>
                    <a:pt x="471" y="624"/>
                  </a:lnTo>
                  <a:lnTo>
                    <a:pt x="453" y="631"/>
                  </a:lnTo>
                  <a:lnTo>
                    <a:pt x="446" y="631"/>
                  </a:lnTo>
                  <a:lnTo>
                    <a:pt x="415" y="656"/>
                  </a:lnTo>
                  <a:lnTo>
                    <a:pt x="396" y="694"/>
                  </a:lnTo>
                  <a:lnTo>
                    <a:pt x="383" y="701"/>
                  </a:lnTo>
                  <a:lnTo>
                    <a:pt x="357" y="677"/>
                  </a:lnTo>
                  <a:lnTo>
                    <a:pt x="348" y="666"/>
                  </a:lnTo>
                  <a:lnTo>
                    <a:pt x="326" y="656"/>
                  </a:lnTo>
                  <a:lnTo>
                    <a:pt x="317" y="647"/>
                  </a:lnTo>
                  <a:lnTo>
                    <a:pt x="300" y="644"/>
                  </a:lnTo>
                  <a:lnTo>
                    <a:pt x="286" y="638"/>
                  </a:lnTo>
                  <a:lnTo>
                    <a:pt x="276" y="635"/>
                  </a:lnTo>
                  <a:lnTo>
                    <a:pt x="273" y="636"/>
                  </a:lnTo>
                  <a:lnTo>
                    <a:pt x="267" y="633"/>
                  </a:lnTo>
                  <a:lnTo>
                    <a:pt x="246" y="629"/>
                  </a:lnTo>
                  <a:lnTo>
                    <a:pt x="205" y="629"/>
                  </a:lnTo>
                  <a:lnTo>
                    <a:pt x="200" y="634"/>
                  </a:lnTo>
                  <a:lnTo>
                    <a:pt x="191" y="635"/>
                  </a:lnTo>
                  <a:lnTo>
                    <a:pt x="177" y="647"/>
                  </a:lnTo>
                  <a:lnTo>
                    <a:pt x="172" y="623"/>
                  </a:lnTo>
                  <a:lnTo>
                    <a:pt x="156" y="605"/>
                  </a:lnTo>
                  <a:lnTo>
                    <a:pt x="111" y="558"/>
                  </a:lnTo>
                  <a:lnTo>
                    <a:pt x="87" y="526"/>
                  </a:lnTo>
                  <a:lnTo>
                    <a:pt x="64" y="506"/>
                  </a:lnTo>
                  <a:lnTo>
                    <a:pt x="45" y="501"/>
                  </a:lnTo>
                  <a:lnTo>
                    <a:pt x="35" y="501"/>
                  </a:lnTo>
                  <a:lnTo>
                    <a:pt x="35" y="496"/>
                  </a:lnTo>
                  <a:lnTo>
                    <a:pt x="45" y="446"/>
                  </a:lnTo>
                  <a:lnTo>
                    <a:pt x="41" y="424"/>
                  </a:lnTo>
                  <a:lnTo>
                    <a:pt x="25" y="384"/>
                  </a:lnTo>
                  <a:lnTo>
                    <a:pt x="20" y="283"/>
                  </a:lnTo>
                  <a:lnTo>
                    <a:pt x="0" y="257"/>
                  </a:lnTo>
                  <a:lnTo>
                    <a:pt x="4" y="248"/>
                  </a:lnTo>
                  <a:lnTo>
                    <a:pt x="16" y="236"/>
                  </a:lnTo>
                  <a:lnTo>
                    <a:pt x="30" y="231"/>
                  </a:lnTo>
                  <a:lnTo>
                    <a:pt x="44" y="216"/>
                  </a:lnTo>
                  <a:lnTo>
                    <a:pt x="62" y="171"/>
                  </a:lnTo>
                  <a:lnTo>
                    <a:pt x="73" y="148"/>
                  </a:lnTo>
                  <a:lnTo>
                    <a:pt x="83" y="126"/>
                  </a:lnTo>
                  <a:lnTo>
                    <a:pt x="109" y="89"/>
                  </a:lnTo>
                  <a:lnTo>
                    <a:pt x="115" y="87"/>
                  </a:lnTo>
                  <a:lnTo>
                    <a:pt x="148" y="40"/>
                  </a:lnTo>
                  <a:lnTo>
                    <a:pt x="146" y="20"/>
                  </a:lnTo>
                  <a:lnTo>
                    <a:pt x="144" y="18"/>
                  </a:lnTo>
                  <a:lnTo>
                    <a:pt x="164" y="20"/>
                  </a:lnTo>
                  <a:lnTo>
                    <a:pt x="194" y="31"/>
                  </a:lnTo>
                  <a:lnTo>
                    <a:pt x="208" y="29"/>
                  </a:lnTo>
                  <a:lnTo>
                    <a:pt x="263" y="5"/>
                  </a:lnTo>
                  <a:lnTo>
                    <a:pt x="297" y="1"/>
                  </a:lnTo>
                  <a:lnTo>
                    <a:pt x="315" y="3"/>
                  </a:lnTo>
                  <a:lnTo>
                    <a:pt x="319" y="3"/>
                  </a:lnTo>
                  <a:lnTo>
                    <a:pt x="319" y="21"/>
                  </a:lnTo>
                  <a:lnTo>
                    <a:pt x="316" y="27"/>
                  </a:lnTo>
                  <a:lnTo>
                    <a:pt x="321" y="53"/>
                  </a:lnTo>
                  <a:lnTo>
                    <a:pt x="334" y="63"/>
                  </a:lnTo>
                  <a:lnTo>
                    <a:pt x="347" y="71"/>
                  </a:lnTo>
                  <a:lnTo>
                    <a:pt x="357" y="69"/>
                  </a:lnTo>
                  <a:lnTo>
                    <a:pt x="373" y="56"/>
                  </a:lnTo>
                  <a:lnTo>
                    <a:pt x="380" y="40"/>
                  </a:lnTo>
                  <a:lnTo>
                    <a:pt x="380" y="8"/>
                  </a:lnTo>
                  <a:lnTo>
                    <a:pt x="404" y="0"/>
                  </a:lnTo>
                  <a:lnTo>
                    <a:pt x="446" y="2"/>
                  </a:lnTo>
                  <a:lnTo>
                    <a:pt x="458" y="7"/>
                  </a:lnTo>
                  <a:close/>
                </a:path>
              </a:pathLst>
            </a:custGeom>
            <a:solidFill>
              <a:srgbClr val="C2E3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93"/>
            <p:cNvSpPr>
              <a:spLocks/>
            </p:cNvSpPr>
            <p:nvPr/>
          </p:nvSpPr>
          <p:spPr bwMode="auto">
            <a:xfrm>
              <a:off x="6527800" y="3192887"/>
              <a:ext cx="66675" cy="23812"/>
            </a:xfrm>
            <a:custGeom>
              <a:avLst/>
              <a:gdLst>
                <a:gd name="T0" fmla="*/ 124 w 124"/>
                <a:gd name="T1" fmla="*/ 5 h 45"/>
                <a:gd name="T2" fmla="*/ 112 w 124"/>
                <a:gd name="T3" fmla="*/ 9 h 45"/>
                <a:gd name="T4" fmla="*/ 101 w 124"/>
                <a:gd name="T5" fmla="*/ 9 h 45"/>
                <a:gd name="T6" fmla="*/ 60 w 124"/>
                <a:gd name="T7" fmla="*/ 24 h 45"/>
                <a:gd name="T8" fmla="*/ 32 w 124"/>
                <a:gd name="T9" fmla="*/ 34 h 45"/>
                <a:gd name="T10" fmla="*/ 22 w 124"/>
                <a:gd name="T11" fmla="*/ 40 h 45"/>
                <a:gd name="T12" fmla="*/ 3 w 124"/>
                <a:gd name="T13" fmla="*/ 45 h 45"/>
                <a:gd name="T14" fmla="*/ 2 w 124"/>
                <a:gd name="T15" fmla="*/ 42 h 45"/>
                <a:gd name="T16" fmla="*/ 0 w 124"/>
                <a:gd name="T17" fmla="*/ 42 h 45"/>
                <a:gd name="T18" fmla="*/ 2 w 124"/>
                <a:gd name="T19" fmla="*/ 40 h 45"/>
                <a:gd name="T20" fmla="*/ 25 w 124"/>
                <a:gd name="T21" fmla="*/ 28 h 45"/>
                <a:gd name="T22" fmla="*/ 27 w 124"/>
                <a:gd name="T23" fmla="*/ 29 h 45"/>
                <a:gd name="T24" fmla="*/ 52 w 124"/>
                <a:gd name="T25" fmla="*/ 18 h 45"/>
                <a:gd name="T26" fmla="*/ 59 w 124"/>
                <a:gd name="T27" fmla="*/ 18 h 45"/>
                <a:gd name="T28" fmla="*/ 75 w 124"/>
                <a:gd name="T29" fmla="*/ 11 h 45"/>
                <a:gd name="T30" fmla="*/ 80 w 124"/>
                <a:gd name="T31" fmla="*/ 11 h 45"/>
                <a:gd name="T32" fmla="*/ 114 w 124"/>
                <a:gd name="T33" fmla="*/ 0 h 45"/>
                <a:gd name="T34" fmla="*/ 124 w 124"/>
                <a:gd name="T35" fmla="*/ 0 h 45"/>
                <a:gd name="T36" fmla="*/ 124 w 124"/>
                <a:gd name="T37" fmla="*/ 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24" h="45">
                  <a:moveTo>
                    <a:pt x="124" y="5"/>
                  </a:moveTo>
                  <a:lnTo>
                    <a:pt x="112" y="9"/>
                  </a:lnTo>
                  <a:lnTo>
                    <a:pt x="101" y="9"/>
                  </a:lnTo>
                  <a:lnTo>
                    <a:pt x="60" y="24"/>
                  </a:lnTo>
                  <a:lnTo>
                    <a:pt x="32" y="34"/>
                  </a:lnTo>
                  <a:lnTo>
                    <a:pt x="22" y="40"/>
                  </a:lnTo>
                  <a:lnTo>
                    <a:pt x="3" y="45"/>
                  </a:lnTo>
                  <a:lnTo>
                    <a:pt x="2" y="42"/>
                  </a:lnTo>
                  <a:lnTo>
                    <a:pt x="0" y="42"/>
                  </a:lnTo>
                  <a:lnTo>
                    <a:pt x="2" y="40"/>
                  </a:lnTo>
                  <a:lnTo>
                    <a:pt x="25" y="28"/>
                  </a:lnTo>
                  <a:lnTo>
                    <a:pt x="27" y="29"/>
                  </a:lnTo>
                  <a:lnTo>
                    <a:pt x="52" y="18"/>
                  </a:lnTo>
                  <a:lnTo>
                    <a:pt x="59" y="18"/>
                  </a:lnTo>
                  <a:lnTo>
                    <a:pt x="75" y="11"/>
                  </a:lnTo>
                  <a:lnTo>
                    <a:pt x="80" y="11"/>
                  </a:lnTo>
                  <a:lnTo>
                    <a:pt x="114" y="0"/>
                  </a:lnTo>
                  <a:lnTo>
                    <a:pt x="124" y="0"/>
                  </a:lnTo>
                  <a:lnTo>
                    <a:pt x="124" y="5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94"/>
            <p:cNvSpPr>
              <a:spLocks/>
            </p:cNvSpPr>
            <p:nvPr/>
          </p:nvSpPr>
          <p:spPr bwMode="auto">
            <a:xfrm>
              <a:off x="6126163" y="3202412"/>
              <a:ext cx="160337" cy="300037"/>
            </a:xfrm>
            <a:custGeom>
              <a:avLst/>
              <a:gdLst>
                <a:gd name="T0" fmla="*/ 173 w 303"/>
                <a:gd name="T1" fmla="*/ 20 h 567"/>
                <a:gd name="T2" fmla="*/ 201 w 303"/>
                <a:gd name="T3" fmla="*/ 33 h 567"/>
                <a:gd name="T4" fmla="*/ 215 w 303"/>
                <a:gd name="T5" fmla="*/ 43 h 567"/>
                <a:gd name="T6" fmla="*/ 235 w 303"/>
                <a:gd name="T7" fmla="*/ 64 h 567"/>
                <a:gd name="T8" fmla="*/ 252 w 303"/>
                <a:gd name="T9" fmla="*/ 88 h 567"/>
                <a:gd name="T10" fmla="*/ 269 w 303"/>
                <a:gd name="T11" fmla="*/ 120 h 567"/>
                <a:gd name="T12" fmla="*/ 276 w 303"/>
                <a:gd name="T13" fmla="*/ 139 h 567"/>
                <a:gd name="T14" fmla="*/ 280 w 303"/>
                <a:gd name="T15" fmla="*/ 145 h 567"/>
                <a:gd name="T16" fmla="*/ 284 w 303"/>
                <a:gd name="T17" fmla="*/ 167 h 567"/>
                <a:gd name="T18" fmla="*/ 296 w 303"/>
                <a:gd name="T19" fmla="*/ 205 h 567"/>
                <a:gd name="T20" fmla="*/ 303 w 303"/>
                <a:gd name="T21" fmla="*/ 259 h 567"/>
                <a:gd name="T22" fmla="*/ 303 w 303"/>
                <a:gd name="T23" fmla="*/ 310 h 567"/>
                <a:gd name="T24" fmla="*/ 298 w 303"/>
                <a:gd name="T25" fmla="*/ 330 h 567"/>
                <a:gd name="T26" fmla="*/ 298 w 303"/>
                <a:gd name="T27" fmla="*/ 351 h 567"/>
                <a:gd name="T28" fmla="*/ 296 w 303"/>
                <a:gd name="T29" fmla="*/ 362 h 567"/>
                <a:gd name="T30" fmla="*/ 271 w 303"/>
                <a:gd name="T31" fmla="*/ 410 h 567"/>
                <a:gd name="T32" fmla="*/ 233 w 303"/>
                <a:gd name="T33" fmla="*/ 460 h 567"/>
                <a:gd name="T34" fmla="*/ 173 w 303"/>
                <a:gd name="T35" fmla="*/ 506 h 567"/>
                <a:gd name="T36" fmla="*/ 80 w 303"/>
                <a:gd name="T37" fmla="*/ 562 h 567"/>
                <a:gd name="T38" fmla="*/ 73 w 303"/>
                <a:gd name="T39" fmla="*/ 567 h 567"/>
                <a:gd name="T40" fmla="*/ 55 w 303"/>
                <a:gd name="T41" fmla="*/ 564 h 567"/>
                <a:gd name="T42" fmla="*/ 35 w 303"/>
                <a:gd name="T43" fmla="*/ 536 h 567"/>
                <a:gd name="T44" fmla="*/ 26 w 303"/>
                <a:gd name="T45" fmla="*/ 516 h 567"/>
                <a:gd name="T46" fmla="*/ 16 w 303"/>
                <a:gd name="T47" fmla="*/ 444 h 567"/>
                <a:gd name="T48" fmla="*/ 13 w 303"/>
                <a:gd name="T49" fmla="*/ 359 h 567"/>
                <a:gd name="T50" fmla="*/ 17 w 303"/>
                <a:gd name="T51" fmla="*/ 328 h 567"/>
                <a:gd name="T52" fmla="*/ 16 w 303"/>
                <a:gd name="T53" fmla="*/ 252 h 567"/>
                <a:gd name="T54" fmla="*/ 10 w 303"/>
                <a:gd name="T55" fmla="*/ 209 h 567"/>
                <a:gd name="T56" fmla="*/ 5 w 303"/>
                <a:gd name="T57" fmla="*/ 176 h 567"/>
                <a:gd name="T58" fmla="*/ 5 w 303"/>
                <a:gd name="T59" fmla="*/ 148 h 567"/>
                <a:gd name="T60" fmla="*/ 2 w 303"/>
                <a:gd name="T61" fmla="*/ 125 h 567"/>
                <a:gd name="T62" fmla="*/ 0 w 303"/>
                <a:gd name="T63" fmla="*/ 92 h 567"/>
                <a:gd name="T64" fmla="*/ 0 w 303"/>
                <a:gd name="T65" fmla="*/ 68 h 567"/>
                <a:gd name="T66" fmla="*/ 5 w 303"/>
                <a:gd name="T67" fmla="*/ 53 h 567"/>
                <a:gd name="T68" fmla="*/ 5 w 303"/>
                <a:gd name="T69" fmla="*/ 43 h 567"/>
                <a:gd name="T70" fmla="*/ 15 w 303"/>
                <a:gd name="T71" fmla="*/ 22 h 567"/>
                <a:gd name="T72" fmla="*/ 28 w 303"/>
                <a:gd name="T73" fmla="*/ 12 h 567"/>
                <a:gd name="T74" fmla="*/ 45 w 303"/>
                <a:gd name="T75" fmla="*/ 8 h 567"/>
                <a:gd name="T76" fmla="*/ 50 w 303"/>
                <a:gd name="T77" fmla="*/ 3 h 567"/>
                <a:gd name="T78" fmla="*/ 62 w 303"/>
                <a:gd name="T79" fmla="*/ 3 h 567"/>
                <a:gd name="T80" fmla="*/ 72 w 303"/>
                <a:gd name="T81" fmla="*/ 1 h 567"/>
                <a:gd name="T82" fmla="*/ 96 w 303"/>
                <a:gd name="T83" fmla="*/ 0 h 567"/>
                <a:gd name="T84" fmla="*/ 120 w 303"/>
                <a:gd name="T85" fmla="*/ 3 h 567"/>
                <a:gd name="T86" fmla="*/ 173 w 303"/>
                <a:gd name="T87" fmla="*/ 20 h 5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3" h="567">
                  <a:moveTo>
                    <a:pt x="173" y="20"/>
                  </a:moveTo>
                  <a:lnTo>
                    <a:pt x="201" y="33"/>
                  </a:lnTo>
                  <a:lnTo>
                    <a:pt x="215" y="43"/>
                  </a:lnTo>
                  <a:lnTo>
                    <a:pt x="235" y="64"/>
                  </a:lnTo>
                  <a:lnTo>
                    <a:pt x="252" y="88"/>
                  </a:lnTo>
                  <a:lnTo>
                    <a:pt x="269" y="120"/>
                  </a:lnTo>
                  <a:lnTo>
                    <a:pt x="276" y="139"/>
                  </a:lnTo>
                  <a:lnTo>
                    <a:pt x="280" y="145"/>
                  </a:lnTo>
                  <a:lnTo>
                    <a:pt x="284" y="167"/>
                  </a:lnTo>
                  <a:lnTo>
                    <a:pt x="296" y="205"/>
                  </a:lnTo>
                  <a:lnTo>
                    <a:pt x="303" y="259"/>
                  </a:lnTo>
                  <a:lnTo>
                    <a:pt x="303" y="310"/>
                  </a:lnTo>
                  <a:lnTo>
                    <a:pt x="298" y="330"/>
                  </a:lnTo>
                  <a:lnTo>
                    <a:pt x="298" y="351"/>
                  </a:lnTo>
                  <a:lnTo>
                    <a:pt x="296" y="362"/>
                  </a:lnTo>
                  <a:lnTo>
                    <a:pt x="271" y="410"/>
                  </a:lnTo>
                  <a:lnTo>
                    <a:pt x="233" y="460"/>
                  </a:lnTo>
                  <a:lnTo>
                    <a:pt x="173" y="506"/>
                  </a:lnTo>
                  <a:lnTo>
                    <a:pt x="80" y="562"/>
                  </a:lnTo>
                  <a:lnTo>
                    <a:pt x="73" y="567"/>
                  </a:lnTo>
                  <a:lnTo>
                    <a:pt x="55" y="564"/>
                  </a:lnTo>
                  <a:lnTo>
                    <a:pt x="35" y="536"/>
                  </a:lnTo>
                  <a:lnTo>
                    <a:pt x="26" y="516"/>
                  </a:lnTo>
                  <a:lnTo>
                    <a:pt x="16" y="444"/>
                  </a:lnTo>
                  <a:lnTo>
                    <a:pt x="13" y="359"/>
                  </a:lnTo>
                  <a:lnTo>
                    <a:pt x="17" y="328"/>
                  </a:lnTo>
                  <a:lnTo>
                    <a:pt x="16" y="252"/>
                  </a:lnTo>
                  <a:lnTo>
                    <a:pt x="10" y="209"/>
                  </a:lnTo>
                  <a:lnTo>
                    <a:pt x="5" y="176"/>
                  </a:lnTo>
                  <a:lnTo>
                    <a:pt x="5" y="148"/>
                  </a:lnTo>
                  <a:lnTo>
                    <a:pt x="2" y="125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5" y="53"/>
                  </a:lnTo>
                  <a:lnTo>
                    <a:pt x="5" y="43"/>
                  </a:lnTo>
                  <a:lnTo>
                    <a:pt x="15" y="22"/>
                  </a:lnTo>
                  <a:lnTo>
                    <a:pt x="28" y="12"/>
                  </a:lnTo>
                  <a:lnTo>
                    <a:pt x="45" y="8"/>
                  </a:lnTo>
                  <a:lnTo>
                    <a:pt x="50" y="3"/>
                  </a:lnTo>
                  <a:lnTo>
                    <a:pt x="62" y="3"/>
                  </a:lnTo>
                  <a:lnTo>
                    <a:pt x="72" y="1"/>
                  </a:lnTo>
                  <a:lnTo>
                    <a:pt x="96" y="0"/>
                  </a:lnTo>
                  <a:lnTo>
                    <a:pt x="120" y="3"/>
                  </a:lnTo>
                  <a:lnTo>
                    <a:pt x="173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95"/>
            <p:cNvSpPr>
              <a:spLocks/>
            </p:cNvSpPr>
            <p:nvPr/>
          </p:nvSpPr>
          <p:spPr bwMode="auto">
            <a:xfrm>
              <a:off x="5964238" y="3203999"/>
              <a:ext cx="153987" cy="300037"/>
            </a:xfrm>
            <a:custGeom>
              <a:avLst/>
              <a:gdLst>
                <a:gd name="T0" fmla="*/ 216 w 291"/>
                <a:gd name="T1" fmla="*/ 7 h 568"/>
                <a:gd name="T2" fmla="*/ 240 w 291"/>
                <a:gd name="T3" fmla="*/ 32 h 568"/>
                <a:gd name="T4" fmla="*/ 249 w 291"/>
                <a:gd name="T5" fmla="*/ 55 h 568"/>
                <a:gd name="T6" fmla="*/ 269 w 291"/>
                <a:gd name="T7" fmla="*/ 122 h 568"/>
                <a:gd name="T8" fmla="*/ 274 w 291"/>
                <a:gd name="T9" fmla="*/ 156 h 568"/>
                <a:gd name="T10" fmla="*/ 280 w 291"/>
                <a:gd name="T11" fmla="*/ 185 h 568"/>
                <a:gd name="T12" fmla="*/ 284 w 291"/>
                <a:gd name="T13" fmla="*/ 237 h 568"/>
                <a:gd name="T14" fmla="*/ 275 w 291"/>
                <a:gd name="T15" fmla="*/ 284 h 568"/>
                <a:gd name="T16" fmla="*/ 272 w 291"/>
                <a:gd name="T17" fmla="*/ 321 h 568"/>
                <a:gd name="T18" fmla="*/ 286 w 291"/>
                <a:gd name="T19" fmla="*/ 392 h 568"/>
                <a:gd name="T20" fmla="*/ 291 w 291"/>
                <a:gd name="T21" fmla="*/ 427 h 568"/>
                <a:gd name="T22" fmla="*/ 283 w 291"/>
                <a:gd name="T23" fmla="*/ 473 h 568"/>
                <a:gd name="T24" fmla="*/ 272 w 291"/>
                <a:gd name="T25" fmla="*/ 512 h 568"/>
                <a:gd name="T26" fmla="*/ 260 w 291"/>
                <a:gd name="T27" fmla="*/ 536 h 568"/>
                <a:gd name="T28" fmla="*/ 242 w 291"/>
                <a:gd name="T29" fmla="*/ 552 h 568"/>
                <a:gd name="T30" fmla="*/ 221 w 291"/>
                <a:gd name="T31" fmla="*/ 564 h 568"/>
                <a:gd name="T32" fmla="*/ 191 w 291"/>
                <a:gd name="T33" fmla="*/ 568 h 568"/>
                <a:gd name="T34" fmla="*/ 155 w 291"/>
                <a:gd name="T35" fmla="*/ 554 h 568"/>
                <a:gd name="T36" fmla="*/ 117 w 291"/>
                <a:gd name="T37" fmla="*/ 524 h 568"/>
                <a:gd name="T38" fmla="*/ 104 w 291"/>
                <a:gd name="T39" fmla="*/ 518 h 568"/>
                <a:gd name="T40" fmla="*/ 60 w 291"/>
                <a:gd name="T41" fmla="*/ 480 h 568"/>
                <a:gd name="T42" fmla="*/ 27 w 291"/>
                <a:gd name="T43" fmla="*/ 437 h 568"/>
                <a:gd name="T44" fmla="*/ 5 w 291"/>
                <a:gd name="T45" fmla="*/ 388 h 568"/>
                <a:gd name="T46" fmla="*/ 2 w 291"/>
                <a:gd name="T47" fmla="*/ 333 h 568"/>
                <a:gd name="T48" fmla="*/ 0 w 291"/>
                <a:gd name="T49" fmla="*/ 264 h 568"/>
                <a:gd name="T50" fmla="*/ 1 w 291"/>
                <a:gd name="T51" fmla="*/ 222 h 568"/>
                <a:gd name="T52" fmla="*/ 5 w 291"/>
                <a:gd name="T53" fmla="*/ 207 h 568"/>
                <a:gd name="T54" fmla="*/ 10 w 291"/>
                <a:gd name="T55" fmla="*/ 198 h 568"/>
                <a:gd name="T56" fmla="*/ 13 w 291"/>
                <a:gd name="T57" fmla="*/ 177 h 568"/>
                <a:gd name="T58" fmla="*/ 21 w 291"/>
                <a:gd name="T59" fmla="*/ 152 h 568"/>
                <a:gd name="T60" fmla="*/ 31 w 291"/>
                <a:gd name="T61" fmla="*/ 126 h 568"/>
                <a:gd name="T62" fmla="*/ 53 w 291"/>
                <a:gd name="T63" fmla="*/ 94 h 568"/>
                <a:gd name="T64" fmla="*/ 92 w 291"/>
                <a:gd name="T65" fmla="*/ 61 h 568"/>
                <a:gd name="T66" fmla="*/ 127 w 291"/>
                <a:gd name="T67" fmla="*/ 37 h 568"/>
                <a:gd name="T68" fmla="*/ 154 w 291"/>
                <a:gd name="T69" fmla="*/ 19 h 568"/>
                <a:gd name="T70" fmla="*/ 182 w 291"/>
                <a:gd name="T71" fmla="*/ 3 h 568"/>
                <a:gd name="T72" fmla="*/ 194 w 291"/>
                <a:gd name="T73" fmla="*/ 0 h 568"/>
                <a:gd name="T74" fmla="*/ 203 w 291"/>
                <a:gd name="T75" fmla="*/ 3 h 568"/>
                <a:gd name="T76" fmla="*/ 216 w 291"/>
                <a:gd name="T77" fmla="*/ 7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291" h="568">
                  <a:moveTo>
                    <a:pt x="216" y="7"/>
                  </a:moveTo>
                  <a:lnTo>
                    <a:pt x="240" y="32"/>
                  </a:lnTo>
                  <a:lnTo>
                    <a:pt x="249" y="55"/>
                  </a:lnTo>
                  <a:lnTo>
                    <a:pt x="269" y="122"/>
                  </a:lnTo>
                  <a:lnTo>
                    <a:pt x="274" y="156"/>
                  </a:lnTo>
                  <a:lnTo>
                    <a:pt x="280" y="185"/>
                  </a:lnTo>
                  <a:lnTo>
                    <a:pt x="284" y="237"/>
                  </a:lnTo>
                  <a:lnTo>
                    <a:pt x="275" y="284"/>
                  </a:lnTo>
                  <a:lnTo>
                    <a:pt x="272" y="321"/>
                  </a:lnTo>
                  <a:lnTo>
                    <a:pt x="286" y="392"/>
                  </a:lnTo>
                  <a:lnTo>
                    <a:pt x="291" y="427"/>
                  </a:lnTo>
                  <a:lnTo>
                    <a:pt x="283" y="473"/>
                  </a:lnTo>
                  <a:lnTo>
                    <a:pt x="272" y="512"/>
                  </a:lnTo>
                  <a:lnTo>
                    <a:pt x="260" y="536"/>
                  </a:lnTo>
                  <a:lnTo>
                    <a:pt x="242" y="552"/>
                  </a:lnTo>
                  <a:lnTo>
                    <a:pt x="221" y="564"/>
                  </a:lnTo>
                  <a:lnTo>
                    <a:pt x="191" y="568"/>
                  </a:lnTo>
                  <a:lnTo>
                    <a:pt x="155" y="554"/>
                  </a:lnTo>
                  <a:lnTo>
                    <a:pt x="117" y="524"/>
                  </a:lnTo>
                  <a:lnTo>
                    <a:pt x="104" y="518"/>
                  </a:lnTo>
                  <a:lnTo>
                    <a:pt x="60" y="480"/>
                  </a:lnTo>
                  <a:lnTo>
                    <a:pt x="27" y="437"/>
                  </a:lnTo>
                  <a:lnTo>
                    <a:pt x="5" y="388"/>
                  </a:lnTo>
                  <a:lnTo>
                    <a:pt x="2" y="333"/>
                  </a:lnTo>
                  <a:lnTo>
                    <a:pt x="0" y="264"/>
                  </a:lnTo>
                  <a:lnTo>
                    <a:pt x="1" y="222"/>
                  </a:lnTo>
                  <a:lnTo>
                    <a:pt x="5" y="207"/>
                  </a:lnTo>
                  <a:lnTo>
                    <a:pt x="10" y="198"/>
                  </a:lnTo>
                  <a:lnTo>
                    <a:pt x="13" y="177"/>
                  </a:lnTo>
                  <a:lnTo>
                    <a:pt x="21" y="152"/>
                  </a:lnTo>
                  <a:lnTo>
                    <a:pt x="31" y="126"/>
                  </a:lnTo>
                  <a:lnTo>
                    <a:pt x="53" y="94"/>
                  </a:lnTo>
                  <a:lnTo>
                    <a:pt x="92" y="61"/>
                  </a:lnTo>
                  <a:lnTo>
                    <a:pt x="127" y="37"/>
                  </a:lnTo>
                  <a:lnTo>
                    <a:pt x="154" y="19"/>
                  </a:lnTo>
                  <a:lnTo>
                    <a:pt x="182" y="3"/>
                  </a:lnTo>
                  <a:lnTo>
                    <a:pt x="194" y="0"/>
                  </a:lnTo>
                  <a:lnTo>
                    <a:pt x="203" y="3"/>
                  </a:lnTo>
                  <a:lnTo>
                    <a:pt x="216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96"/>
            <p:cNvSpPr>
              <a:spLocks/>
            </p:cNvSpPr>
            <p:nvPr/>
          </p:nvSpPr>
          <p:spPr bwMode="auto">
            <a:xfrm>
              <a:off x="6130925" y="3208762"/>
              <a:ext cx="149225" cy="284162"/>
            </a:xfrm>
            <a:custGeom>
              <a:avLst/>
              <a:gdLst>
                <a:gd name="T0" fmla="*/ 143 w 280"/>
                <a:gd name="T1" fmla="*/ 12 h 536"/>
                <a:gd name="T2" fmla="*/ 179 w 280"/>
                <a:gd name="T3" fmla="*/ 28 h 536"/>
                <a:gd name="T4" fmla="*/ 215 w 280"/>
                <a:gd name="T5" fmla="*/ 60 h 536"/>
                <a:gd name="T6" fmla="*/ 237 w 280"/>
                <a:gd name="T7" fmla="*/ 89 h 536"/>
                <a:gd name="T8" fmla="*/ 242 w 280"/>
                <a:gd name="T9" fmla="*/ 106 h 536"/>
                <a:gd name="T10" fmla="*/ 250 w 280"/>
                <a:gd name="T11" fmla="*/ 120 h 536"/>
                <a:gd name="T12" fmla="*/ 252 w 280"/>
                <a:gd name="T13" fmla="*/ 129 h 536"/>
                <a:gd name="T14" fmla="*/ 263 w 280"/>
                <a:gd name="T15" fmla="*/ 149 h 536"/>
                <a:gd name="T16" fmla="*/ 267 w 280"/>
                <a:gd name="T17" fmla="*/ 175 h 536"/>
                <a:gd name="T18" fmla="*/ 273 w 280"/>
                <a:gd name="T19" fmla="*/ 187 h 536"/>
                <a:gd name="T20" fmla="*/ 278 w 280"/>
                <a:gd name="T21" fmla="*/ 217 h 536"/>
                <a:gd name="T22" fmla="*/ 278 w 280"/>
                <a:gd name="T23" fmla="*/ 236 h 536"/>
                <a:gd name="T24" fmla="*/ 280 w 280"/>
                <a:gd name="T25" fmla="*/ 279 h 536"/>
                <a:gd name="T26" fmla="*/ 277 w 280"/>
                <a:gd name="T27" fmla="*/ 301 h 536"/>
                <a:gd name="T28" fmla="*/ 274 w 280"/>
                <a:gd name="T29" fmla="*/ 340 h 536"/>
                <a:gd name="T30" fmla="*/ 263 w 280"/>
                <a:gd name="T31" fmla="*/ 367 h 536"/>
                <a:gd name="T32" fmla="*/ 252 w 280"/>
                <a:gd name="T33" fmla="*/ 388 h 536"/>
                <a:gd name="T34" fmla="*/ 232 w 280"/>
                <a:gd name="T35" fmla="*/ 414 h 536"/>
                <a:gd name="T36" fmla="*/ 217 w 280"/>
                <a:gd name="T37" fmla="*/ 435 h 536"/>
                <a:gd name="T38" fmla="*/ 199 w 280"/>
                <a:gd name="T39" fmla="*/ 450 h 536"/>
                <a:gd name="T40" fmla="*/ 187 w 280"/>
                <a:gd name="T41" fmla="*/ 456 h 536"/>
                <a:gd name="T42" fmla="*/ 169 w 280"/>
                <a:gd name="T43" fmla="*/ 473 h 536"/>
                <a:gd name="T44" fmla="*/ 133 w 280"/>
                <a:gd name="T45" fmla="*/ 492 h 536"/>
                <a:gd name="T46" fmla="*/ 115 w 280"/>
                <a:gd name="T47" fmla="*/ 506 h 536"/>
                <a:gd name="T48" fmla="*/ 87 w 280"/>
                <a:gd name="T49" fmla="*/ 521 h 536"/>
                <a:gd name="T50" fmla="*/ 67 w 280"/>
                <a:gd name="T51" fmla="*/ 535 h 536"/>
                <a:gd name="T52" fmla="*/ 57 w 280"/>
                <a:gd name="T53" fmla="*/ 536 h 536"/>
                <a:gd name="T54" fmla="*/ 38 w 280"/>
                <a:gd name="T55" fmla="*/ 514 h 536"/>
                <a:gd name="T56" fmla="*/ 26 w 280"/>
                <a:gd name="T57" fmla="*/ 483 h 536"/>
                <a:gd name="T58" fmla="*/ 19 w 280"/>
                <a:gd name="T59" fmla="*/ 427 h 536"/>
                <a:gd name="T60" fmla="*/ 18 w 280"/>
                <a:gd name="T61" fmla="*/ 333 h 536"/>
                <a:gd name="T62" fmla="*/ 21 w 280"/>
                <a:gd name="T63" fmla="*/ 299 h 536"/>
                <a:gd name="T64" fmla="*/ 19 w 280"/>
                <a:gd name="T65" fmla="*/ 241 h 536"/>
                <a:gd name="T66" fmla="*/ 15 w 280"/>
                <a:gd name="T67" fmla="*/ 203 h 536"/>
                <a:gd name="T68" fmla="*/ 7 w 280"/>
                <a:gd name="T69" fmla="*/ 175 h 536"/>
                <a:gd name="T70" fmla="*/ 5 w 280"/>
                <a:gd name="T71" fmla="*/ 106 h 536"/>
                <a:gd name="T72" fmla="*/ 0 w 280"/>
                <a:gd name="T73" fmla="*/ 69 h 536"/>
                <a:gd name="T74" fmla="*/ 7 w 280"/>
                <a:gd name="T75" fmla="*/ 31 h 536"/>
                <a:gd name="T76" fmla="*/ 24 w 280"/>
                <a:gd name="T77" fmla="*/ 12 h 536"/>
                <a:gd name="T78" fmla="*/ 41 w 280"/>
                <a:gd name="T79" fmla="*/ 3 h 536"/>
                <a:gd name="T80" fmla="*/ 66 w 280"/>
                <a:gd name="T81" fmla="*/ 0 h 536"/>
                <a:gd name="T82" fmla="*/ 105 w 280"/>
                <a:gd name="T83" fmla="*/ 3 h 536"/>
                <a:gd name="T84" fmla="*/ 143 w 280"/>
                <a:gd name="T85" fmla="*/ 12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80" h="536">
                  <a:moveTo>
                    <a:pt x="143" y="12"/>
                  </a:moveTo>
                  <a:lnTo>
                    <a:pt x="179" y="28"/>
                  </a:lnTo>
                  <a:lnTo>
                    <a:pt x="215" y="60"/>
                  </a:lnTo>
                  <a:lnTo>
                    <a:pt x="237" y="89"/>
                  </a:lnTo>
                  <a:lnTo>
                    <a:pt x="242" y="106"/>
                  </a:lnTo>
                  <a:lnTo>
                    <a:pt x="250" y="120"/>
                  </a:lnTo>
                  <a:lnTo>
                    <a:pt x="252" y="129"/>
                  </a:lnTo>
                  <a:lnTo>
                    <a:pt x="263" y="149"/>
                  </a:lnTo>
                  <a:lnTo>
                    <a:pt x="267" y="175"/>
                  </a:lnTo>
                  <a:lnTo>
                    <a:pt x="273" y="187"/>
                  </a:lnTo>
                  <a:lnTo>
                    <a:pt x="278" y="217"/>
                  </a:lnTo>
                  <a:lnTo>
                    <a:pt x="278" y="236"/>
                  </a:lnTo>
                  <a:lnTo>
                    <a:pt x="280" y="279"/>
                  </a:lnTo>
                  <a:lnTo>
                    <a:pt x="277" y="301"/>
                  </a:lnTo>
                  <a:lnTo>
                    <a:pt x="274" y="340"/>
                  </a:lnTo>
                  <a:lnTo>
                    <a:pt x="263" y="367"/>
                  </a:lnTo>
                  <a:lnTo>
                    <a:pt x="252" y="388"/>
                  </a:lnTo>
                  <a:lnTo>
                    <a:pt x="232" y="414"/>
                  </a:lnTo>
                  <a:lnTo>
                    <a:pt x="217" y="435"/>
                  </a:lnTo>
                  <a:lnTo>
                    <a:pt x="199" y="450"/>
                  </a:lnTo>
                  <a:lnTo>
                    <a:pt x="187" y="456"/>
                  </a:lnTo>
                  <a:lnTo>
                    <a:pt x="169" y="473"/>
                  </a:lnTo>
                  <a:lnTo>
                    <a:pt x="133" y="492"/>
                  </a:lnTo>
                  <a:lnTo>
                    <a:pt x="115" y="506"/>
                  </a:lnTo>
                  <a:lnTo>
                    <a:pt x="87" y="521"/>
                  </a:lnTo>
                  <a:lnTo>
                    <a:pt x="67" y="535"/>
                  </a:lnTo>
                  <a:lnTo>
                    <a:pt x="57" y="536"/>
                  </a:lnTo>
                  <a:lnTo>
                    <a:pt x="38" y="514"/>
                  </a:lnTo>
                  <a:lnTo>
                    <a:pt x="26" y="483"/>
                  </a:lnTo>
                  <a:lnTo>
                    <a:pt x="19" y="427"/>
                  </a:lnTo>
                  <a:lnTo>
                    <a:pt x="18" y="333"/>
                  </a:lnTo>
                  <a:lnTo>
                    <a:pt x="21" y="299"/>
                  </a:lnTo>
                  <a:lnTo>
                    <a:pt x="19" y="241"/>
                  </a:lnTo>
                  <a:lnTo>
                    <a:pt x="15" y="203"/>
                  </a:lnTo>
                  <a:lnTo>
                    <a:pt x="7" y="175"/>
                  </a:lnTo>
                  <a:lnTo>
                    <a:pt x="5" y="106"/>
                  </a:lnTo>
                  <a:lnTo>
                    <a:pt x="0" y="69"/>
                  </a:lnTo>
                  <a:lnTo>
                    <a:pt x="7" y="31"/>
                  </a:lnTo>
                  <a:lnTo>
                    <a:pt x="24" y="12"/>
                  </a:lnTo>
                  <a:lnTo>
                    <a:pt x="41" y="3"/>
                  </a:lnTo>
                  <a:lnTo>
                    <a:pt x="66" y="0"/>
                  </a:lnTo>
                  <a:lnTo>
                    <a:pt x="105" y="3"/>
                  </a:lnTo>
                  <a:lnTo>
                    <a:pt x="143" y="12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97"/>
            <p:cNvSpPr>
              <a:spLocks/>
            </p:cNvSpPr>
            <p:nvPr/>
          </p:nvSpPr>
          <p:spPr bwMode="auto">
            <a:xfrm>
              <a:off x="6142038" y="3345287"/>
              <a:ext cx="138112" cy="42862"/>
            </a:xfrm>
            <a:custGeom>
              <a:avLst/>
              <a:gdLst>
                <a:gd name="T0" fmla="*/ 0 w 259"/>
                <a:gd name="T1" fmla="*/ 43 h 82"/>
                <a:gd name="T2" fmla="*/ 7 w 259"/>
                <a:gd name="T3" fmla="*/ 49 h 82"/>
                <a:gd name="T4" fmla="*/ 24 w 259"/>
                <a:gd name="T5" fmla="*/ 59 h 82"/>
                <a:gd name="T6" fmla="*/ 41 w 259"/>
                <a:gd name="T7" fmla="*/ 66 h 82"/>
                <a:gd name="T8" fmla="*/ 60 w 259"/>
                <a:gd name="T9" fmla="*/ 73 h 82"/>
                <a:gd name="T10" fmla="*/ 79 w 259"/>
                <a:gd name="T11" fmla="*/ 79 h 82"/>
                <a:gd name="T12" fmla="*/ 99 w 259"/>
                <a:gd name="T13" fmla="*/ 81 h 82"/>
                <a:gd name="T14" fmla="*/ 119 w 259"/>
                <a:gd name="T15" fmla="*/ 82 h 82"/>
                <a:gd name="T16" fmla="*/ 140 w 259"/>
                <a:gd name="T17" fmla="*/ 81 h 82"/>
                <a:gd name="T18" fmla="*/ 159 w 259"/>
                <a:gd name="T19" fmla="*/ 79 h 82"/>
                <a:gd name="T20" fmla="*/ 179 w 259"/>
                <a:gd name="T21" fmla="*/ 73 h 82"/>
                <a:gd name="T22" fmla="*/ 197 w 259"/>
                <a:gd name="T23" fmla="*/ 66 h 82"/>
                <a:gd name="T24" fmla="*/ 215 w 259"/>
                <a:gd name="T25" fmla="*/ 59 h 82"/>
                <a:gd name="T26" fmla="*/ 231 w 259"/>
                <a:gd name="T27" fmla="*/ 49 h 82"/>
                <a:gd name="T28" fmla="*/ 247 w 259"/>
                <a:gd name="T29" fmla="*/ 36 h 82"/>
                <a:gd name="T30" fmla="*/ 258 w 259"/>
                <a:gd name="T31" fmla="*/ 26 h 82"/>
                <a:gd name="T32" fmla="*/ 259 w 259"/>
                <a:gd name="T33" fmla="*/ 21 h 82"/>
                <a:gd name="T34" fmla="*/ 258 w 259"/>
                <a:gd name="T35" fmla="*/ 0 h 82"/>
                <a:gd name="T36" fmla="*/ 248 w 259"/>
                <a:gd name="T37" fmla="*/ 11 h 82"/>
                <a:gd name="T38" fmla="*/ 235 w 259"/>
                <a:gd name="T39" fmla="*/ 23 h 82"/>
                <a:gd name="T40" fmla="*/ 221 w 259"/>
                <a:gd name="T41" fmla="*/ 33 h 82"/>
                <a:gd name="T42" fmla="*/ 206 w 259"/>
                <a:gd name="T43" fmla="*/ 42 h 82"/>
                <a:gd name="T44" fmla="*/ 190 w 259"/>
                <a:gd name="T45" fmla="*/ 50 h 82"/>
                <a:gd name="T46" fmla="*/ 174 w 259"/>
                <a:gd name="T47" fmla="*/ 56 h 82"/>
                <a:gd name="T48" fmla="*/ 156 w 259"/>
                <a:gd name="T49" fmla="*/ 61 h 82"/>
                <a:gd name="T50" fmla="*/ 138 w 259"/>
                <a:gd name="T51" fmla="*/ 63 h 82"/>
                <a:gd name="T52" fmla="*/ 119 w 259"/>
                <a:gd name="T53" fmla="*/ 64 h 82"/>
                <a:gd name="T54" fmla="*/ 101 w 259"/>
                <a:gd name="T55" fmla="*/ 63 h 82"/>
                <a:gd name="T56" fmla="*/ 82 w 259"/>
                <a:gd name="T57" fmla="*/ 61 h 82"/>
                <a:gd name="T58" fmla="*/ 65 w 259"/>
                <a:gd name="T59" fmla="*/ 56 h 82"/>
                <a:gd name="T60" fmla="*/ 49 w 259"/>
                <a:gd name="T61" fmla="*/ 50 h 82"/>
                <a:gd name="T62" fmla="*/ 32 w 259"/>
                <a:gd name="T63" fmla="*/ 42 h 82"/>
                <a:gd name="T64" fmla="*/ 17 w 259"/>
                <a:gd name="T65" fmla="*/ 33 h 82"/>
                <a:gd name="T66" fmla="*/ 3 w 259"/>
                <a:gd name="T67" fmla="*/ 23 h 82"/>
                <a:gd name="T68" fmla="*/ 0 w 259"/>
                <a:gd name="T69" fmla="*/ 18 h 82"/>
                <a:gd name="T70" fmla="*/ 0 w 259"/>
                <a:gd name="T71" fmla="*/ 41 h 82"/>
                <a:gd name="T72" fmla="*/ 0 w 259"/>
                <a:gd name="T73" fmla="*/ 4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59" h="82">
                  <a:moveTo>
                    <a:pt x="0" y="43"/>
                  </a:moveTo>
                  <a:lnTo>
                    <a:pt x="7" y="49"/>
                  </a:lnTo>
                  <a:lnTo>
                    <a:pt x="24" y="59"/>
                  </a:lnTo>
                  <a:lnTo>
                    <a:pt x="41" y="66"/>
                  </a:lnTo>
                  <a:lnTo>
                    <a:pt x="60" y="73"/>
                  </a:lnTo>
                  <a:lnTo>
                    <a:pt x="79" y="79"/>
                  </a:lnTo>
                  <a:lnTo>
                    <a:pt x="99" y="81"/>
                  </a:lnTo>
                  <a:lnTo>
                    <a:pt x="119" y="82"/>
                  </a:lnTo>
                  <a:lnTo>
                    <a:pt x="140" y="81"/>
                  </a:lnTo>
                  <a:lnTo>
                    <a:pt x="159" y="79"/>
                  </a:lnTo>
                  <a:lnTo>
                    <a:pt x="179" y="73"/>
                  </a:lnTo>
                  <a:lnTo>
                    <a:pt x="197" y="66"/>
                  </a:lnTo>
                  <a:lnTo>
                    <a:pt x="215" y="59"/>
                  </a:lnTo>
                  <a:lnTo>
                    <a:pt x="231" y="49"/>
                  </a:lnTo>
                  <a:lnTo>
                    <a:pt x="247" y="36"/>
                  </a:lnTo>
                  <a:lnTo>
                    <a:pt x="258" y="26"/>
                  </a:lnTo>
                  <a:lnTo>
                    <a:pt x="259" y="21"/>
                  </a:lnTo>
                  <a:lnTo>
                    <a:pt x="258" y="0"/>
                  </a:lnTo>
                  <a:lnTo>
                    <a:pt x="248" y="11"/>
                  </a:lnTo>
                  <a:lnTo>
                    <a:pt x="235" y="23"/>
                  </a:lnTo>
                  <a:lnTo>
                    <a:pt x="221" y="33"/>
                  </a:lnTo>
                  <a:lnTo>
                    <a:pt x="206" y="42"/>
                  </a:lnTo>
                  <a:lnTo>
                    <a:pt x="190" y="50"/>
                  </a:lnTo>
                  <a:lnTo>
                    <a:pt x="174" y="56"/>
                  </a:lnTo>
                  <a:lnTo>
                    <a:pt x="156" y="61"/>
                  </a:lnTo>
                  <a:lnTo>
                    <a:pt x="138" y="63"/>
                  </a:lnTo>
                  <a:lnTo>
                    <a:pt x="119" y="64"/>
                  </a:lnTo>
                  <a:lnTo>
                    <a:pt x="101" y="63"/>
                  </a:lnTo>
                  <a:lnTo>
                    <a:pt x="82" y="61"/>
                  </a:lnTo>
                  <a:lnTo>
                    <a:pt x="65" y="56"/>
                  </a:lnTo>
                  <a:lnTo>
                    <a:pt x="49" y="50"/>
                  </a:lnTo>
                  <a:lnTo>
                    <a:pt x="32" y="42"/>
                  </a:lnTo>
                  <a:lnTo>
                    <a:pt x="17" y="33"/>
                  </a:lnTo>
                  <a:lnTo>
                    <a:pt x="3" y="23"/>
                  </a:lnTo>
                  <a:lnTo>
                    <a:pt x="0" y="18"/>
                  </a:lnTo>
                  <a:lnTo>
                    <a:pt x="0" y="41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98"/>
            <p:cNvSpPr>
              <a:spLocks noEditPoints="1"/>
            </p:cNvSpPr>
            <p:nvPr/>
          </p:nvSpPr>
          <p:spPr bwMode="auto">
            <a:xfrm>
              <a:off x="6134100" y="3210349"/>
              <a:ext cx="144462" cy="168275"/>
            </a:xfrm>
            <a:custGeom>
              <a:avLst/>
              <a:gdLst>
                <a:gd name="T0" fmla="*/ 16 w 274"/>
                <a:gd name="T1" fmla="*/ 274 h 320"/>
                <a:gd name="T2" fmla="*/ 19 w 274"/>
                <a:gd name="T3" fmla="*/ 279 h 320"/>
                <a:gd name="T4" fmla="*/ 33 w 274"/>
                <a:gd name="T5" fmla="*/ 289 h 320"/>
                <a:gd name="T6" fmla="*/ 48 w 274"/>
                <a:gd name="T7" fmla="*/ 298 h 320"/>
                <a:gd name="T8" fmla="*/ 65 w 274"/>
                <a:gd name="T9" fmla="*/ 306 h 320"/>
                <a:gd name="T10" fmla="*/ 81 w 274"/>
                <a:gd name="T11" fmla="*/ 312 h 320"/>
                <a:gd name="T12" fmla="*/ 98 w 274"/>
                <a:gd name="T13" fmla="*/ 317 h 320"/>
                <a:gd name="T14" fmla="*/ 117 w 274"/>
                <a:gd name="T15" fmla="*/ 319 h 320"/>
                <a:gd name="T16" fmla="*/ 135 w 274"/>
                <a:gd name="T17" fmla="*/ 320 h 320"/>
                <a:gd name="T18" fmla="*/ 154 w 274"/>
                <a:gd name="T19" fmla="*/ 319 h 320"/>
                <a:gd name="T20" fmla="*/ 172 w 274"/>
                <a:gd name="T21" fmla="*/ 317 h 320"/>
                <a:gd name="T22" fmla="*/ 190 w 274"/>
                <a:gd name="T23" fmla="*/ 312 h 320"/>
                <a:gd name="T24" fmla="*/ 206 w 274"/>
                <a:gd name="T25" fmla="*/ 306 h 320"/>
                <a:gd name="T26" fmla="*/ 222 w 274"/>
                <a:gd name="T27" fmla="*/ 298 h 320"/>
                <a:gd name="T28" fmla="*/ 237 w 274"/>
                <a:gd name="T29" fmla="*/ 289 h 320"/>
                <a:gd name="T30" fmla="*/ 251 w 274"/>
                <a:gd name="T31" fmla="*/ 279 h 320"/>
                <a:gd name="T32" fmla="*/ 264 w 274"/>
                <a:gd name="T33" fmla="*/ 267 h 320"/>
                <a:gd name="T34" fmla="*/ 274 w 274"/>
                <a:gd name="T35" fmla="*/ 256 h 320"/>
                <a:gd name="T36" fmla="*/ 273 w 274"/>
                <a:gd name="T37" fmla="*/ 234 h 320"/>
                <a:gd name="T38" fmla="*/ 273 w 274"/>
                <a:gd name="T39" fmla="*/ 225 h 320"/>
                <a:gd name="T40" fmla="*/ 271 w 274"/>
                <a:gd name="T41" fmla="*/ 230 h 320"/>
                <a:gd name="T42" fmla="*/ 262 w 274"/>
                <a:gd name="T43" fmla="*/ 242 h 320"/>
                <a:gd name="T44" fmla="*/ 251 w 274"/>
                <a:gd name="T45" fmla="*/ 253 h 320"/>
                <a:gd name="T46" fmla="*/ 240 w 274"/>
                <a:gd name="T47" fmla="*/ 264 h 320"/>
                <a:gd name="T48" fmla="*/ 226 w 274"/>
                <a:gd name="T49" fmla="*/ 273 h 320"/>
                <a:gd name="T50" fmla="*/ 213 w 274"/>
                <a:gd name="T51" fmla="*/ 282 h 320"/>
                <a:gd name="T52" fmla="*/ 200 w 274"/>
                <a:gd name="T53" fmla="*/ 289 h 320"/>
                <a:gd name="T54" fmla="*/ 184 w 274"/>
                <a:gd name="T55" fmla="*/ 295 h 320"/>
                <a:gd name="T56" fmla="*/ 168 w 274"/>
                <a:gd name="T57" fmla="*/ 299 h 320"/>
                <a:gd name="T58" fmla="*/ 152 w 274"/>
                <a:gd name="T59" fmla="*/ 301 h 320"/>
                <a:gd name="T60" fmla="*/ 135 w 274"/>
                <a:gd name="T61" fmla="*/ 302 h 320"/>
                <a:gd name="T62" fmla="*/ 118 w 274"/>
                <a:gd name="T63" fmla="*/ 301 h 320"/>
                <a:gd name="T64" fmla="*/ 103 w 274"/>
                <a:gd name="T65" fmla="*/ 299 h 320"/>
                <a:gd name="T66" fmla="*/ 87 w 274"/>
                <a:gd name="T67" fmla="*/ 295 h 320"/>
                <a:gd name="T68" fmla="*/ 71 w 274"/>
                <a:gd name="T69" fmla="*/ 289 h 320"/>
                <a:gd name="T70" fmla="*/ 57 w 274"/>
                <a:gd name="T71" fmla="*/ 282 h 320"/>
                <a:gd name="T72" fmla="*/ 43 w 274"/>
                <a:gd name="T73" fmla="*/ 273 h 320"/>
                <a:gd name="T74" fmla="*/ 31 w 274"/>
                <a:gd name="T75" fmla="*/ 264 h 320"/>
                <a:gd name="T76" fmla="*/ 19 w 274"/>
                <a:gd name="T77" fmla="*/ 253 h 320"/>
                <a:gd name="T78" fmla="*/ 14 w 274"/>
                <a:gd name="T79" fmla="*/ 249 h 320"/>
                <a:gd name="T80" fmla="*/ 16 w 274"/>
                <a:gd name="T81" fmla="*/ 274 h 320"/>
                <a:gd name="T82" fmla="*/ 46 w 274"/>
                <a:gd name="T83" fmla="*/ 0 h 320"/>
                <a:gd name="T84" fmla="*/ 43 w 274"/>
                <a:gd name="T85" fmla="*/ 1 h 320"/>
                <a:gd name="T86" fmla="*/ 31 w 274"/>
                <a:gd name="T87" fmla="*/ 11 h 320"/>
                <a:gd name="T88" fmla="*/ 19 w 274"/>
                <a:gd name="T89" fmla="*/ 22 h 320"/>
                <a:gd name="T90" fmla="*/ 9 w 274"/>
                <a:gd name="T91" fmla="*/ 34 h 320"/>
                <a:gd name="T92" fmla="*/ 0 w 274"/>
                <a:gd name="T93" fmla="*/ 46 h 320"/>
                <a:gd name="T94" fmla="*/ 2 w 274"/>
                <a:gd name="T95" fmla="*/ 29 h 320"/>
                <a:gd name="T96" fmla="*/ 19 w 274"/>
                <a:gd name="T97" fmla="*/ 10 h 320"/>
                <a:gd name="T98" fmla="*/ 36 w 274"/>
                <a:gd name="T99" fmla="*/ 1 h 320"/>
                <a:gd name="T100" fmla="*/ 46 w 274"/>
                <a:gd name="T101" fmla="*/ 0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74" h="320">
                  <a:moveTo>
                    <a:pt x="16" y="274"/>
                  </a:moveTo>
                  <a:lnTo>
                    <a:pt x="19" y="279"/>
                  </a:lnTo>
                  <a:lnTo>
                    <a:pt x="33" y="289"/>
                  </a:lnTo>
                  <a:lnTo>
                    <a:pt x="48" y="298"/>
                  </a:lnTo>
                  <a:lnTo>
                    <a:pt x="65" y="306"/>
                  </a:lnTo>
                  <a:lnTo>
                    <a:pt x="81" y="312"/>
                  </a:lnTo>
                  <a:lnTo>
                    <a:pt x="98" y="317"/>
                  </a:lnTo>
                  <a:lnTo>
                    <a:pt x="117" y="319"/>
                  </a:lnTo>
                  <a:lnTo>
                    <a:pt x="135" y="320"/>
                  </a:lnTo>
                  <a:lnTo>
                    <a:pt x="154" y="319"/>
                  </a:lnTo>
                  <a:lnTo>
                    <a:pt x="172" y="317"/>
                  </a:lnTo>
                  <a:lnTo>
                    <a:pt x="190" y="312"/>
                  </a:lnTo>
                  <a:lnTo>
                    <a:pt x="206" y="306"/>
                  </a:lnTo>
                  <a:lnTo>
                    <a:pt x="222" y="298"/>
                  </a:lnTo>
                  <a:lnTo>
                    <a:pt x="237" y="289"/>
                  </a:lnTo>
                  <a:lnTo>
                    <a:pt x="251" y="279"/>
                  </a:lnTo>
                  <a:lnTo>
                    <a:pt x="264" y="267"/>
                  </a:lnTo>
                  <a:lnTo>
                    <a:pt x="274" y="256"/>
                  </a:lnTo>
                  <a:lnTo>
                    <a:pt x="273" y="234"/>
                  </a:lnTo>
                  <a:lnTo>
                    <a:pt x="273" y="225"/>
                  </a:lnTo>
                  <a:lnTo>
                    <a:pt x="271" y="230"/>
                  </a:lnTo>
                  <a:lnTo>
                    <a:pt x="262" y="242"/>
                  </a:lnTo>
                  <a:lnTo>
                    <a:pt x="251" y="253"/>
                  </a:lnTo>
                  <a:lnTo>
                    <a:pt x="240" y="264"/>
                  </a:lnTo>
                  <a:lnTo>
                    <a:pt x="226" y="273"/>
                  </a:lnTo>
                  <a:lnTo>
                    <a:pt x="213" y="282"/>
                  </a:lnTo>
                  <a:lnTo>
                    <a:pt x="200" y="289"/>
                  </a:lnTo>
                  <a:lnTo>
                    <a:pt x="184" y="295"/>
                  </a:lnTo>
                  <a:lnTo>
                    <a:pt x="168" y="299"/>
                  </a:lnTo>
                  <a:lnTo>
                    <a:pt x="152" y="301"/>
                  </a:lnTo>
                  <a:lnTo>
                    <a:pt x="135" y="302"/>
                  </a:lnTo>
                  <a:lnTo>
                    <a:pt x="118" y="301"/>
                  </a:lnTo>
                  <a:lnTo>
                    <a:pt x="103" y="299"/>
                  </a:lnTo>
                  <a:lnTo>
                    <a:pt x="87" y="295"/>
                  </a:lnTo>
                  <a:lnTo>
                    <a:pt x="71" y="289"/>
                  </a:lnTo>
                  <a:lnTo>
                    <a:pt x="57" y="282"/>
                  </a:lnTo>
                  <a:lnTo>
                    <a:pt x="43" y="273"/>
                  </a:lnTo>
                  <a:lnTo>
                    <a:pt x="31" y="264"/>
                  </a:lnTo>
                  <a:lnTo>
                    <a:pt x="19" y="253"/>
                  </a:lnTo>
                  <a:lnTo>
                    <a:pt x="14" y="249"/>
                  </a:lnTo>
                  <a:lnTo>
                    <a:pt x="16" y="274"/>
                  </a:lnTo>
                  <a:close/>
                  <a:moveTo>
                    <a:pt x="46" y="0"/>
                  </a:moveTo>
                  <a:lnTo>
                    <a:pt x="43" y="1"/>
                  </a:lnTo>
                  <a:lnTo>
                    <a:pt x="31" y="11"/>
                  </a:lnTo>
                  <a:lnTo>
                    <a:pt x="19" y="22"/>
                  </a:lnTo>
                  <a:lnTo>
                    <a:pt x="9" y="34"/>
                  </a:lnTo>
                  <a:lnTo>
                    <a:pt x="0" y="46"/>
                  </a:lnTo>
                  <a:lnTo>
                    <a:pt x="2" y="29"/>
                  </a:lnTo>
                  <a:lnTo>
                    <a:pt x="19" y="10"/>
                  </a:lnTo>
                  <a:lnTo>
                    <a:pt x="36" y="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99"/>
            <p:cNvSpPr>
              <a:spLocks noEditPoints="1"/>
            </p:cNvSpPr>
            <p:nvPr/>
          </p:nvSpPr>
          <p:spPr bwMode="auto">
            <a:xfrm>
              <a:off x="6130925" y="3208762"/>
              <a:ext cx="147637" cy="160337"/>
            </a:xfrm>
            <a:custGeom>
              <a:avLst/>
              <a:gdLst>
                <a:gd name="T0" fmla="*/ 48 w 278"/>
                <a:gd name="T1" fmla="*/ 3 h 304"/>
                <a:gd name="T2" fmla="*/ 24 w 278"/>
                <a:gd name="T3" fmla="*/ 24 h 304"/>
                <a:gd name="T4" fmla="*/ 5 w 278"/>
                <a:gd name="T5" fmla="*/ 48 h 304"/>
                <a:gd name="T6" fmla="*/ 3 w 278"/>
                <a:gd name="T7" fmla="*/ 90 h 304"/>
                <a:gd name="T8" fmla="*/ 12 w 278"/>
                <a:gd name="T9" fmla="*/ 70 h 304"/>
                <a:gd name="T10" fmla="*/ 27 w 278"/>
                <a:gd name="T11" fmla="*/ 47 h 304"/>
                <a:gd name="T12" fmla="*/ 47 w 278"/>
                <a:gd name="T13" fmla="*/ 28 h 304"/>
                <a:gd name="T14" fmla="*/ 71 w 278"/>
                <a:gd name="T15" fmla="*/ 11 h 304"/>
                <a:gd name="T16" fmla="*/ 92 w 278"/>
                <a:gd name="T17" fmla="*/ 2 h 304"/>
                <a:gd name="T18" fmla="*/ 51 w 278"/>
                <a:gd name="T19" fmla="*/ 2 h 304"/>
                <a:gd name="T20" fmla="*/ 24 w 278"/>
                <a:gd name="T21" fmla="*/ 255 h 304"/>
                <a:gd name="T22" fmla="*/ 48 w 278"/>
                <a:gd name="T23" fmla="*/ 275 h 304"/>
                <a:gd name="T24" fmla="*/ 76 w 278"/>
                <a:gd name="T25" fmla="*/ 291 h 304"/>
                <a:gd name="T26" fmla="*/ 108 w 278"/>
                <a:gd name="T27" fmla="*/ 301 h 304"/>
                <a:gd name="T28" fmla="*/ 140 w 278"/>
                <a:gd name="T29" fmla="*/ 304 h 304"/>
                <a:gd name="T30" fmla="*/ 173 w 278"/>
                <a:gd name="T31" fmla="*/ 301 h 304"/>
                <a:gd name="T32" fmla="*/ 205 w 278"/>
                <a:gd name="T33" fmla="*/ 291 h 304"/>
                <a:gd name="T34" fmla="*/ 231 w 278"/>
                <a:gd name="T35" fmla="*/ 275 h 304"/>
                <a:gd name="T36" fmla="*/ 256 w 278"/>
                <a:gd name="T37" fmla="*/ 255 h 304"/>
                <a:gd name="T38" fmla="*/ 276 w 278"/>
                <a:gd name="T39" fmla="*/ 232 h 304"/>
                <a:gd name="T40" fmla="*/ 278 w 278"/>
                <a:gd name="T41" fmla="*/ 217 h 304"/>
                <a:gd name="T42" fmla="*/ 268 w 278"/>
                <a:gd name="T43" fmla="*/ 210 h 304"/>
                <a:gd name="T44" fmla="*/ 252 w 278"/>
                <a:gd name="T45" fmla="*/ 233 h 304"/>
                <a:gd name="T46" fmla="*/ 232 w 278"/>
                <a:gd name="T47" fmla="*/ 252 h 304"/>
                <a:gd name="T48" fmla="*/ 210 w 278"/>
                <a:gd name="T49" fmla="*/ 268 h 304"/>
                <a:gd name="T50" fmla="*/ 183 w 278"/>
                <a:gd name="T51" fmla="*/ 279 h 304"/>
                <a:gd name="T52" fmla="*/ 155 w 278"/>
                <a:gd name="T53" fmla="*/ 285 h 304"/>
                <a:gd name="T54" fmla="*/ 125 w 278"/>
                <a:gd name="T55" fmla="*/ 285 h 304"/>
                <a:gd name="T56" fmla="*/ 96 w 278"/>
                <a:gd name="T57" fmla="*/ 279 h 304"/>
                <a:gd name="T58" fmla="*/ 71 w 278"/>
                <a:gd name="T59" fmla="*/ 268 h 304"/>
                <a:gd name="T60" fmla="*/ 47 w 278"/>
                <a:gd name="T61" fmla="*/ 252 h 304"/>
                <a:gd name="T62" fmla="*/ 27 w 278"/>
                <a:gd name="T63" fmla="*/ 233 h 304"/>
                <a:gd name="T64" fmla="*/ 16 w 278"/>
                <a:gd name="T65" fmla="*/ 216 h 304"/>
                <a:gd name="T66" fmla="*/ 19 w 278"/>
                <a:gd name="T67" fmla="*/ 251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8" h="304">
                  <a:moveTo>
                    <a:pt x="51" y="2"/>
                  </a:moveTo>
                  <a:lnTo>
                    <a:pt x="48" y="3"/>
                  </a:lnTo>
                  <a:lnTo>
                    <a:pt x="36" y="13"/>
                  </a:lnTo>
                  <a:lnTo>
                    <a:pt x="24" y="24"/>
                  </a:lnTo>
                  <a:lnTo>
                    <a:pt x="14" y="36"/>
                  </a:lnTo>
                  <a:lnTo>
                    <a:pt x="5" y="48"/>
                  </a:lnTo>
                  <a:lnTo>
                    <a:pt x="0" y="69"/>
                  </a:lnTo>
                  <a:lnTo>
                    <a:pt x="3" y="90"/>
                  </a:lnTo>
                  <a:lnTo>
                    <a:pt x="6" y="84"/>
                  </a:lnTo>
                  <a:lnTo>
                    <a:pt x="12" y="70"/>
                  </a:lnTo>
                  <a:lnTo>
                    <a:pt x="19" y="58"/>
                  </a:lnTo>
                  <a:lnTo>
                    <a:pt x="27" y="47"/>
                  </a:lnTo>
                  <a:lnTo>
                    <a:pt x="37" y="37"/>
                  </a:lnTo>
                  <a:lnTo>
                    <a:pt x="47" y="28"/>
                  </a:lnTo>
                  <a:lnTo>
                    <a:pt x="58" y="19"/>
                  </a:lnTo>
                  <a:lnTo>
                    <a:pt x="71" y="11"/>
                  </a:lnTo>
                  <a:lnTo>
                    <a:pt x="83" y="6"/>
                  </a:lnTo>
                  <a:lnTo>
                    <a:pt x="92" y="2"/>
                  </a:lnTo>
                  <a:lnTo>
                    <a:pt x="66" y="0"/>
                  </a:lnTo>
                  <a:lnTo>
                    <a:pt x="51" y="2"/>
                  </a:lnTo>
                  <a:close/>
                  <a:moveTo>
                    <a:pt x="19" y="251"/>
                  </a:moveTo>
                  <a:lnTo>
                    <a:pt x="24" y="255"/>
                  </a:lnTo>
                  <a:lnTo>
                    <a:pt x="36" y="266"/>
                  </a:lnTo>
                  <a:lnTo>
                    <a:pt x="48" y="275"/>
                  </a:lnTo>
                  <a:lnTo>
                    <a:pt x="62" y="284"/>
                  </a:lnTo>
                  <a:lnTo>
                    <a:pt x="76" y="291"/>
                  </a:lnTo>
                  <a:lnTo>
                    <a:pt x="92" y="297"/>
                  </a:lnTo>
                  <a:lnTo>
                    <a:pt x="108" y="301"/>
                  </a:lnTo>
                  <a:lnTo>
                    <a:pt x="123" y="303"/>
                  </a:lnTo>
                  <a:lnTo>
                    <a:pt x="140" y="304"/>
                  </a:lnTo>
                  <a:lnTo>
                    <a:pt x="157" y="303"/>
                  </a:lnTo>
                  <a:lnTo>
                    <a:pt x="173" y="301"/>
                  </a:lnTo>
                  <a:lnTo>
                    <a:pt x="189" y="297"/>
                  </a:lnTo>
                  <a:lnTo>
                    <a:pt x="205" y="291"/>
                  </a:lnTo>
                  <a:lnTo>
                    <a:pt x="218" y="284"/>
                  </a:lnTo>
                  <a:lnTo>
                    <a:pt x="231" y="275"/>
                  </a:lnTo>
                  <a:lnTo>
                    <a:pt x="245" y="266"/>
                  </a:lnTo>
                  <a:lnTo>
                    <a:pt x="256" y="255"/>
                  </a:lnTo>
                  <a:lnTo>
                    <a:pt x="267" y="244"/>
                  </a:lnTo>
                  <a:lnTo>
                    <a:pt x="276" y="232"/>
                  </a:lnTo>
                  <a:lnTo>
                    <a:pt x="278" y="227"/>
                  </a:lnTo>
                  <a:lnTo>
                    <a:pt x="278" y="217"/>
                  </a:lnTo>
                  <a:lnTo>
                    <a:pt x="275" y="196"/>
                  </a:lnTo>
                  <a:lnTo>
                    <a:pt x="268" y="210"/>
                  </a:lnTo>
                  <a:lnTo>
                    <a:pt x="261" y="222"/>
                  </a:lnTo>
                  <a:lnTo>
                    <a:pt x="252" y="233"/>
                  </a:lnTo>
                  <a:lnTo>
                    <a:pt x="244" y="243"/>
                  </a:lnTo>
                  <a:lnTo>
                    <a:pt x="232" y="252"/>
                  </a:lnTo>
                  <a:lnTo>
                    <a:pt x="221" y="261"/>
                  </a:lnTo>
                  <a:lnTo>
                    <a:pt x="210" y="268"/>
                  </a:lnTo>
                  <a:lnTo>
                    <a:pt x="197" y="274"/>
                  </a:lnTo>
                  <a:lnTo>
                    <a:pt x="183" y="279"/>
                  </a:lnTo>
                  <a:lnTo>
                    <a:pt x="170" y="283"/>
                  </a:lnTo>
                  <a:lnTo>
                    <a:pt x="155" y="285"/>
                  </a:lnTo>
                  <a:lnTo>
                    <a:pt x="140" y="285"/>
                  </a:lnTo>
                  <a:lnTo>
                    <a:pt x="125" y="285"/>
                  </a:lnTo>
                  <a:lnTo>
                    <a:pt x="111" y="283"/>
                  </a:lnTo>
                  <a:lnTo>
                    <a:pt x="96" y="279"/>
                  </a:lnTo>
                  <a:lnTo>
                    <a:pt x="83" y="274"/>
                  </a:lnTo>
                  <a:lnTo>
                    <a:pt x="71" y="268"/>
                  </a:lnTo>
                  <a:lnTo>
                    <a:pt x="58" y="261"/>
                  </a:lnTo>
                  <a:lnTo>
                    <a:pt x="47" y="252"/>
                  </a:lnTo>
                  <a:lnTo>
                    <a:pt x="37" y="243"/>
                  </a:lnTo>
                  <a:lnTo>
                    <a:pt x="27" y="233"/>
                  </a:lnTo>
                  <a:lnTo>
                    <a:pt x="19" y="222"/>
                  </a:lnTo>
                  <a:lnTo>
                    <a:pt x="16" y="216"/>
                  </a:lnTo>
                  <a:lnTo>
                    <a:pt x="19" y="241"/>
                  </a:lnTo>
                  <a:lnTo>
                    <a:pt x="19" y="251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100"/>
            <p:cNvSpPr>
              <a:spLocks/>
            </p:cNvSpPr>
            <p:nvPr/>
          </p:nvSpPr>
          <p:spPr bwMode="auto">
            <a:xfrm>
              <a:off x="6132513" y="3210349"/>
              <a:ext cx="144462" cy="149225"/>
            </a:xfrm>
            <a:custGeom>
              <a:avLst/>
              <a:gdLst>
                <a:gd name="T0" fmla="*/ 80 w 272"/>
                <a:gd name="T1" fmla="*/ 4 h 283"/>
                <a:gd name="T2" fmla="*/ 55 w 272"/>
                <a:gd name="T3" fmla="*/ 17 h 283"/>
                <a:gd name="T4" fmla="*/ 34 w 272"/>
                <a:gd name="T5" fmla="*/ 35 h 283"/>
                <a:gd name="T6" fmla="*/ 16 w 272"/>
                <a:gd name="T7" fmla="*/ 56 h 283"/>
                <a:gd name="T8" fmla="*/ 3 w 272"/>
                <a:gd name="T9" fmla="*/ 82 h 283"/>
                <a:gd name="T10" fmla="*/ 2 w 272"/>
                <a:gd name="T11" fmla="*/ 104 h 283"/>
                <a:gd name="T12" fmla="*/ 12 w 272"/>
                <a:gd name="T13" fmla="*/ 201 h 283"/>
                <a:gd name="T14" fmla="*/ 16 w 272"/>
                <a:gd name="T15" fmla="*/ 220 h 283"/>
                <a:gd name="T16" fmla="*/ 34 w 272"/>
                <a:gd name="T17" fmla="*/ 241 h 283"/>
                <a:gd name="T18" fmla="*/ 55 w 272"/>
                <a:gd name="T19" fmla="*/ 259 h 283"/>
                <a:gd name="T20" fmla="*/ 80 w 272"/>
                <a:gd name="T21" fmla="*/ 272 h 283"/>
                <a:gd name="T22" fmla="*/ 108 w 272"/>
                <a:gd name="T23" fmla="*/ 281 h 283"/>
                <a:gd name="T24" fmla="*/ 137 w 272"/>
                <a:gd name="T25" fmla="*/ 283 h 283"/>
                <a:gd name="T26" fmla="*/ 167 w 272"/>
                <a:gd name="T27" fmla="*/ 281 h 283"/>
                <a:gd name="T28" fmla="*/ 194 w 272"/>
                <a:gd name="T29" fmla="*/ 272 h 283"/>
                <a:gd name="T30" fmla="*/ 218 w 272"/>
                <a:gd name="T31" fmla="*/ 259 h 283"/>
                <a:gd name="T32" fmla="*/ 241 w 272"/>
                <a:gd name="T33" fmla="*/ 241 h 283"/>
                <a:gd name="T34" fmla="*/ 258 w 272"/>
                <a:gd name="T35" fmla="*/ 220 h 283"/>
                <a:gd name="T36" fmla="*/ 272 w 272"/>
                <a:gd name="T37" fmla="*/ 194 h 283"/>
                <a:gd name="T38" fmla="*/ 264 w 272"/>
                <a:gd name="T39" fmla="*/ 173 h 283"/>
                <a:gd name="T40" fmla="*/ 262 w 272"/>
                <a:gd name="T41" fmla="*/ 163 h 283"/>
                <a:gd name="T42" fmla="*/ 255 w 272"/>
                <a:gd name="T43" fmla="*/ 188 h 283"/>
                <a:gd name="T44" fmla="*/ 243 w 272"/>
                <a:gd name="T45" fmla="*/ 209 h 283"/>
                <a:gd name="T46" fmla="*/ 227 w 272"/>
                <a:gd name="T47" fmla="*/ 228 h 283"/>
                <a:gd name="T48" fmla="*/ 208 w 272"/>
                <a:gd name="T49" fmla="*/ 243 h 283"/>
                <a:gd name="T50" fmla="*/ 187 w 272"/>
                <a:gd name="T51" fmla="*/ 256 h 283"/>
                <a:gd name="T52" fmla="*/ 163 w 272"/>
                <a:gd name="T53" fmla="*/ 263 h 283"/>
                <a:gd name="T54" fmla="*/ 137 w 272"/>
                <a:gd name="T55" fmla="*/ 266 h 283"/>
                <a:gd name="T56" fmla="*/ 111 w 272"/>
                <a:gd name="T57" fmla="*/ 263 h 283"/>
                <a:gd name="T58" fmla="*/ 88 w 272"/>
                <a:gd name="T59" fmla="*/ 256 h 283"/>
                <a:gd name="T60" fmla="*/ 65 w 272"/>
                <a:gd name="T61" fmla="*/ 243 h 283"/>
                <a:gd name="T62" fmla="*/ 47 w 272"/>
                <a:gd name="T63" fmla="*/ 228 h 283"/>
                <a:gd name="T64" fmla="*/ 31 w 272"/>
                <a:gd name="T65" fmla="*/ 209 h 283"/>
                <a:gd name="T66" fmla="*/ 20 w 272"/>
                <a:gd name="T67" fmla="*/ 188 h 283"/>
                <a:gd name="T68" fmla="*/ 12 w 272"/>
                <a:gd name="T69" fmla="*/ 163 h 283"/>
                <a:gd name="T70" fmla="*/ 10 w 272"/>
                <a:gd name="T71" fmla="*/ 137 h 283"/>
                <a:gd name="T72" fmla="*/ 12 w 272"/>
                <a:gd name="T73" fmla="*/ 112 h 283"/>
                <a:gd name="T74" fmla="*/ 20 w 272"/>
                <a:gd name="T75" fmla="*/ 88 h 283"/>
                <a:gd name="T76" fmla="*/ 31 w 272"/>
                <a:gd name="T77" fmla="*/ 66 h 283"/>
                <a:gd name="T78" fmla="*/ 47 w 272"/>
                <a:gd name="T79" fmla="*/ 48 h 283"/>
                <a:gd name="T80" fmla="*/ 65 w 272"/>
                <a:gd name="T81" fmla="*/ 33 h 283"/>
                <a:gd name="T82" fmla="*/ 88 w 272"/>
                <a:gd name="T83" fmla="*/ 20 h 283"/>
                <a:gd name="T84" fmla="*/ 111 w 272"/>
                <a:gd name="T85" fmla="*/ 13 h 283"/>
                <a:gd name="T86" fmla="*/ 137 w 272"/>
                <a:gd name="T87" fmla="*/ 10 h 283"/>
                <a:gd name="T88" fmla="*/ 140 w 272"/>
                <a:gd name="T89" fmla="*/ 10 h 283"/>
                <a:gd name="T90" fmla="*/ 89 w 272"/>
                <a:gd name="T91" fmla="*/ 0 h 2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72" h="283">
                  <a:moveTo>
                    <a:pt x="89" y="0"/>
                  </a:moveTo>
                  <a:lnTo>
                    <a:pt x="80" y="4"/>
                  </a:lnTo>
                  <a:lnTo>
                    <a:pt x="68" y="9"/>
                  </a:lnTo>
                  <a:lnTo>
                    <a:pt x="55" y="17"/>
                  </a:lnTo>
                  <a:lnTo>
                    <a:pt x="44" y="26"/>
                  </a:lnTo>
                  <a:lnTo>
                    <a:pt x="34" y="35"/>
                  </a:lnTo>
                  <a:lnTo>
                    <a:pt x="24" y="45"/>
                  </a:lnTo>
                  <a:lnTo>
                    <a:pt x="16" y="56"/>
                  </a:lnTo>
                  <a:lnTo>
                    <a:pt x="9" y="68"/>
                  </a:lnTo>
                  <a:lnTo>
                    <a:pt x="3" y="82"/>
                  </a:lnTo>
                  <a:lnTo>
                    <a:pt x="0" y="88"/>
                  </a:lnTo>
                  <a:lnTo>
                    <a:pt x="2" y="104"/>
                  </a:lnTo>
                  <a:lnTo>
                    <a:pt x="4" y="173"/>
                  </a:lnTo>
                  <a:lnTo>
                    <a:pt x="12" y="201"/>
                  </a:lnTo>
                  <a:lnTo>
                    <a:pt x="13" y="214"/>
                  </a:lnTo>
                  <a:lnTo>
                    <a:pt x="16" y="220"/>
                  </a:lnTo>
                  <a:lnTo>
                    <a:pt x="24" y="231"/>
                  </a:lnTo>
                  <a:lnTo>
                    <a:pt x="34" y="241"/>
                  </a:lnTo>
                  <a:lnTo>
                    <a:pt x="44" y="250"/>
                  </a:lnTo>
                  <a:lnTo>
                    <a:pt x="55" y="259"/>
                  </a:lnTo>
                  <a:lnTo>
                    <a:pt x="68" y="266"/>
                  </a:lnTo>
                  <a:lnTo>
                    <a:pt x="80" y="272"/>
                  </a:lnTo>
                  <a:lnTo>
                    <a:pt x="93" y="277"/>
                  </a:lnTo>
                  <a:lnTo>
                    <a:pt x="108" y="281"/>
                  </a:lnTo>
                  <a:lnTo>
                    <a:pt x="122" y="283"/>
                  </a:lnTo>
                  <a:lnTo>
                    <a:pt x="137" y="283"/>
                  </a:lnTo>
                  <a:lnTo>
                    <a:pt x="152" y="283"/>
                  </a:lnTo>
                  <a:lnTo>
                    <a:pt x="167" y="281"/>
                  </a:lnTo>
                  <a:lnTo>
                    <a:pt x="180" y="277"/>
                  </a:lnTo>
                  <a:lnTo>
                    <a:pt x="194" y="272"/>
                  </a:lnTo>
                  <a:lnTo>
                    <a:pt x="207" y="266"/>
                  </a:lnTo>
                  <a:lnTo>
                    <a:pt x="218" y="259"/>
                  </a:lnTo>
                  <a:lnTo>
                    <a:pt x="229" y="250"/>
                  </a:lnTo>
                  <a:lnTo>
                    <a:pt x="241" y="241"/>
                  </a:lnTo>
                  <a:lnTo>
                    <a:pt x="249" y="231"/>
                  </a:lnTo>
                  <a:lnTo>
                    <a:pt x="258" y="220"/>
                  </a:lnTo>
                  <a:lnTo>
                    <a:pt x="265" y="208"/>
                  </a:lnTo>
                  <a:lnTo>
                    <a:pt x="272" y="194"/>
                  </a:lnTo>
                  <a:lnTo>
                    <a:pt x="270" y="185"/>
                  </a:lnTo>
                  <a:lnTo>
                    <a:pt x="264" y="173"/>
                  </a:lnTo>
                  <a:lnTo>
                    <a:pt x="262" y="163"/>
                  </a:lnTo>
                  <a:lnTo>
                    <a:pt x="262" y="163"/>
                  </a:lnTo>
                  <a:lnTo>
                    <a:pt x="260" y="175"/>
                  </a:lnTo>
                  <a:lnTo>
                    <a:pt x="255" y="188"/>
                  </a:lnTo>
                  <a:lnTo>
                    <a:pt x="249" y="199"/>
                  </a:lnTo>
                  <a:lnTo>
                    <a:pt x="243" y="209"/>
                  </a:lnTo>
                  <a:lnTo>
                    <a:pt x="236" y="219"/>
                  </a:lnTo>
                  <a:lnTo>
                    <a:pt x="227" y="228"/>
                  </a:lnTo>
                  <a:lnTo>
                    <a:pt x="218" y="237"/>
                  </a:lnTo>
                  <a:lnTo>
                    <a:pt x="208" y="243"/>
                  </a:lnTo>
                  <a:lnTo>
                    <a:pt x="198" y="250"/>
                  </a:lnTo>
                  <a:lnTo>
                    <a:pt x="187" y="256"/>
                  </a:lnTo>
                  <a:lnTo>
                    <a:pt x="175" y="260"/>
                  </a:lnTo>
                  <a:lnTo>
                    <a:pt x="163" y="263"/>
                  </a:lnTo>
                  <a:lnTo>
                    <a:pt x="150" y="264"/>
                  </a:lnTo>
                  <a:lnTo>
                    <a:pt x="137" y="266"/>
                  </a:lnTo>
                  <a:lnTo>
                    <a:pt x="125" y="264"/>
                  </a:lnTo>
                  <a:lnTo>
                    <a:pt x="111" y="263"/>
                  </a:lnTo>
                  <a:lnTo>
                    <a:pt x="99" y="260"/>
                  </a:lnTo>
                  <a:lnTo>
                    <a:pt x="88" y="256"/>
                  </a:lnTo>
                  <a:lnTo>
                    <a:pt x="77" y="250"/>
                  </a:lnTo>
                  <a:lnTo>
                    <a:pt x="65" y="243"/>
                  </a:lnTo>
                  <a:lnTo>
                    <a:pt x="55" y="237"/>
                  </a:lnTo>
                  <a:lnTo>
                    <a:pt x="47" y="228"/>
                  </a:lnTo>
                  <a:lnTo>
                    <a:pt x="39" y="219"/>
                  </a:lnTo>
                  <a:lnTo>
                    <a:pt x="31" y="209"/>
                  </a:lnTo>
                  <a:lnTo>
                    <a:pt x="25" y="199"/>
                  </a:lnTo>
                  <a:lnTo>
                    <a:pt x="20" y="188"/>
                  </a:lnTo>
                  <a:lnTo>
                    <a:pt x="15" y="175"/>
                  </a:lnTo>
                  <a:lnTo>
                    <a:pt x="12" y="163"/>
                  </a:lnTo>
                  <a:lnTo>
                    <a:pt x="10" y="151"/>
                  </a:lnTo>
                  <a:lnTo>
                    <a:pt x="10" y="137"/>
                  </a:lnTo>
                  <a:lnTo>
                    <a:pt x="10" y="125"/>
                  </a:lnTo>
                  <a:lnTo>
                    <a:pt x="12" y="112"/>
                  </a:lnTo>
                  <a:lnTo>
                    <a:pt x="15" y="100"/>
                  </a:lnTo>
                  <a:lnTo>
                    <a:pt x="20" y="88"/>
                  </a:lnTo>
                  <a:lnTo>
                    <a:pt x="25" y="77"/>
                  </a:lnTo>
                  <a:lnTo>
                    <a:pt x="31" y="66"/>
                  </a:lnTo>
                  <a:lnTo>
                    <a:pt x="39" y="57"/>
                  </a:lnTo>
                  <a:lnTo>
                    <a:pt x="47" y="48"/>
                  </a:lnTo>
                  <a:lnTo>
                    <a:pt x="55" y="39"/>
                  </a:lnTo>
                  <a:lnTo>
                    <a:pt x="65" y="33"/>
                  </a:lnTo>
                  <a:lnTo>
                    <a:pt x="77" y="26"/>
                  </a:lnTo>
                  <a:lnTo>
                    <a:pt x="88" y="20"/>
                  </a:lnTo>
                  <a:lnTo>
                    <a:pt x="99" y="16"/>
                  </a:lnTo>
                  <a:lnTo>
                    <a:pt x="111" y="13"/>
                  </a:lnTo>
                  <a:lnTo>
                    <a:pt x="125" y="11"/>
                  </a:lnTo>
                  <a:lnTo>
                    <a:pt x="137" y="10"/>
                  </a:lnTo>
                  <a:lnTo>
                    <a:pt x="140" y="10"/>
                  </a:lnTo>
                  <a:lnTo>
                    <a:pt x="140" y="10"/>
                  </a:lnTo>
                  <a:lnTo>
                    <a:pt x="102" y="1"/>
                  </a:lnTo>
                  <a:lnTo>
                    <a:pt x="89" y="0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01"/>
            <p:cNvSpPr>
              <a:spLocks/>
            </p:cNvSpPr>
            <p:nvPr/>
          </p:nvSpPr>
          <p:spPr bwMode="auto">
            <a:xfrm>
              <a:off x="6138863" y="3215112"/>
              <a:ext cx="133350" cy="134937"/>
            </a:xfrm>
            <a:custGeom>
              <a:avLst/>
              <a:gdLst>
                <a:gd name="T0" fmla="*/ 127 w 252"/>
                <a:gd name="T1" fmla="*/ 0 h 256"/>
                <a:gd name="T2" fmla="*/ 101 w 252"/>
                <a:gd name="T3" fmla="*/ 3 h 256"/>
                <a:gd name="T4" fmla="*/ 78 w 252"/>
                <a:gd name="T5" fmla="*/ 10 h 256"/>
                <a:gd name="T6" fmla="*/ 55 w 252"/>
                <a:gd name="T7" fmla="*/ 23 h 256"/>
                <a:gd name="T8" fmla="*/ 37 w 252"/>
                <a:gd name="T9" fmla="*/ 38 h 256"/>
                <a:gd name="T10" fmla="*/ 21 w 252"/>
                <a:gd name="T11" fmla="*/ 56 h 256"/>
                <a:gd name="T12" fmla="*/ 10 w 252"/>
                <a:gd name="T13" fmla="*/ 78 h 256"/>
                <a:gd name="T14" fmla="*/ 2 w 252"/>
                <a:gd name="T15" fmla="*/ 102 h 256"/>
                <a:gd name="T16" fmla="*/ 0 w 252"/>
                <a:gd name="T17" fmla="*/ 127 h 256"/>
                <a:gd name="T18" fmla="*/ 2 w 252"/>
                <a:gd name="T19" fmla="*/ 153 h 256"/>
                <a:gd name="T20" fmla="*/ 10 w 252"/>
                <a:gd name="T21" fmla="*/ 178 h 256"/>
                <a:gd name="T22" fmla="*/ 21 w 252"/>
                <a:gd name="T23" fmla="*/ 199 h 256"/>
                <a:gd name="T24" fmla="*/ 37 w 252"/>
                <a:gd name="T25" fmla="*/ 218 h 256"/>
                <a:gd name="T26" fmla="*/ 55 w 252"/>
                <a:gd name="T27" fmla="*/ 233 h 256"/>
                <a:gd name="T28" fmla="*/ 78 w 252"/>
                <a:gd name="T29" fmla="*/ 246 h 256"/>
                <a:gd name="T30" fmla="*/ 101 w 252"/>
                <a:gd name="T31" fmla="*/ 253 h 256"/>
                <a:gd name="T32" fmla="*/ 127 w 252"/>
                <a:gd name="T33" fmla="*/ 256 h 256"/>
                <a:gd name="T34" fmla="*/ 153 w 252"/>
                <a:gd name="T35" fmla="*/ 253 h 256"/>
                <a:gd name="T36" fmla="*/ 177 w 252"/>
                <a:gd name="T37" fmla="*/ 246 h 256"/>
                <a:gd name="T38" fmla="*/ 198 w 252"/>
                <a:gd name="T39" fmla="*/ 233 h 256"/>
                <a:gd name="T40" fmla="*/ 217 w 252"/>
                <a:gd name="T41" fmla="*/ 218 h 256"/>
                <a:gd name="T42" fmla="*/ 233 w 252"/>
                <a:gd name="T43" fmla="*/ 199 h 256"/>
                <a:gd name="T44" fmla="*/ 245 w 252"/>
                <a:gd name="T45" fmla="*/ 178 h 256"/>
                <a:gd name="T46" fmla="*/ 252 w 252"/>
                <a:gd name="T47" fmla="*/ 153 h 256"/>
                <a:gd name="T48" fmla="*/ 250 w 252"/>
                <a:gd name="T49" fmla="*/ 137 h 256"/>
                <a:gd name="T50" fmla="*/ 236 w 252"/>
                <a:gd name="T51" fmla="*/ 127 h 256"/>
                <a:gd name="T52" fmla="*/ 234 w 252"/>
                <a:gd name="T53" fmla="*/ 106 h 256"/>
                <a:gd name="T54" fmla="*/ 237 w 252"/>
                <a:gd name="T55" fmla="*/ 108 h 256"/>
                <a:gd name="T56" fmla="*/ 245 w 252"/>
                <a:gd name="T57" fmla="*/ 127 h 256"/>
                <a:gd name="T58" fmla="*/ 236 w 252"/>
                <a:gd name="T59" fmla="*/ 139 h 256"/>
                <a:gd name="T60" fmla="*/ 232 w 252"/>
                <a:gd name="T61" fmla="*/ 161 h 256"/>
                <a:gd name="T62" fmla="*/ 223 w 252"/>
                <a:gd name="T63" fmla="*/ 180 h 256"/>
                <a:gd name="T64" fmla="*/ 212 w 252"/>
                <a:gd name="T65" fmla="*/ 198 h 256"/>
                <a:gd name="T66" fmla="*/ 197 w 252"/>
                <a:gd name="T67" fmla="*/ 212 h 256"/>
                <a:gd name="T68" fmla="*/ 179 w 252"/>
                <a:gd name="T69" fmla="*/ 224 h 256"/>
                <a:gd name="T70" fmla="*/ 159 w 252"/>
                <a:gd name="T71" fmla="*/ 232 h 256"/>
                <a:gd name="T72" fmla="*/ 138 w 252"/>
                <a:gd name="T73" fmla="*/ 237 h 256"/>
                <a:gd name="T74" fmla="*/ 116 w 252"/>
                <a:gd name="T75" fmla="*/ 237 h 256"/>
                <a:gd name="T76" fmla="*/ 95 w 252"/>
                <a:gd name="T77" fmla="*/ 232 h 256"/>
                <a:gd name="T78" fmla="*/ 76 w 252"/>
                <a:gd name="T79" fmla="*/ 224 h 256"/>
                <a:gd name="T80" fmla="*/ 58 w 252"/>
                <a:gd name="T81" fmla="*/ 212 h 256"/>
                <a:gd name="T82" fmla="*/ 43 w 252"/>
                <a:gd name="T83" fmla="*/ 198 h 256"/>
                <a:gd name="T84" fmla="*/ 31 w 252"/>
                <a:gd name="T85" fmla="*/ 180 h 256"/>
                <a:gd name="T86" fmla="*/ 23 w 252"/>
                <a:gd name="T87" fmla="*/ 161 h 256"/>
                <a:gd name="T88" fmla="*/ 19 w 252"/>
                <a:gd name="T89" fmla="*/ 139 h 256"/>
                <a:gd name="T90" fmla="*/ 19 w 252"/>
                <a:gd name="T91" fmla="*/ 116 h 256"/>
                <a:gd name="T92" fmla="*/ 23 w 252"/>
                <a:gd name="T93" fmla="*/ 95 h 256"/>
                <a:gd name="T94" fmla="*/ 31 w 252"/>
                <a:gd name="T95" fmla="*/ 76 h 256"/>
                <a:gd name="T96" fmla="*/ 43 w 252"/>
                <a:gd name="T97" fmla="*/ 58 h 256"/>
                <a:gd name="T98" fmla="*/ 58 w 252"/>
                <a:gd name="T99" fmla="*/ 44 h 256"/>
                <a:gd name="T100" fmla="*/ 76 w 252"/>
                <a:gd name="T101" fmla="*/ 32 h 256"/>
                <a:gd name="T102" fmla="*/ 95 w 252"/>
                <a:gd name="T103" fmla="*/ 24 h 256"/>
                <a:gd name="T104" fmla="*/ 116 w 252"/>
                <a:gd name="T105" fmla="*/ 19 h 256"/>
                <a:gd name="T106" fmla="*/ 138 w 252"/>
                <a:gd name="T107" fmla="*/ 19 h 256"/>
                <a:gd name="T108" fmla="*/ 159 w 252"/>
                <a:gd name="T109" fmla="*/ 24 h 256"/>
                <a:gd name="T110" fmla="*/ 179 w 252"/>
                <a:gd name="T111" fmla="*/ 32 h 256"/>
                <a:gd name="T112" fmla="*/ 193 w 252"/>
                <a:gd name="T113" fmla="*/ 41 h 256"/>
                <a:gd name="T114" fmla="*/ 130 w 252"/>
                <a:gd name="T115" fmla="*/ 0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2" h="256">
                  <a:moveTo>
                    <a:pt x="130" y="0"/>
                  </a:moveTo>
                  <a:lnTo>
                    <a:pt x="127" y="0"/>
                  </a:lnTo>
                  <a:lnTo>
                    <a:pt x="115" y="1"/>
                  </a:lnTo>
                  <a:lnTo>
                    <a:pt x="101" y="3"/>
                  </a:lnTo>
                  <a:lnTo>
                    <a:pt x="89" y="6"/>
                  </a:lnTo>
                  <a:lnTo>
                    <a:pt x="78" y="10"/>
                  </a:lnTo>
                  <a:lnTo>
                    <a:pt x="67" y="16"/>
                  </a:lnTo>
                  <a:lnTo>
                    <a:pt x="55" y="23"/>
                  </a:lnTo>
                  <a:lnTo>
                    <a:pt x="45" y="29"/>
                  </a:lnTo>
                  <a:lnTo>
                    <a:pt x="37" y="38"/>
                  </a:lnTo>
                  <a:lnTo>
                    <a:pt x="29" y="47"/>
                  </a:lnTo>
                  <a:lnTo>
                    <a:pt x="21" y="56"/>
                  </a:lnTo>
                  <a:lnTo>
                    <a:pt x="15" y="67"/>
                  </a:lnTo>
                  <a:lnTo>
                    <a:pt x="10" y="78"/>
                  </a:lnTo>
                  <a:lnTo>
                    <a:pt x="5" y="90"/>
                  </a:lnTo>
                  <a:lnTo>
                    <a:pt x="2" y="102"/>
                  </a:lnTo>
                  <a:lnTo>
                    <a:pt x="0" y="115"/>
                  </a:lnTo>
                  <a:lnTo>
                    <a:pt x="0" y="127"/>
                  </a:lnTo>
                  <a:lnTo>
                    <a:pt x="0" y="141"/>
                  </a:lnTo>
                  <a:lnTo>
                    <a:pt x="2" y="153"/>
                  </a:lnTo>
                  <a:lnTo>
                    <a:pt x="5" y="165"/>
                  </a:lnTo>
                  <a:lnTo>
                    <a:pt x="10" y="178"/>
                  </a:lnTo>
                  <a:lnTo>
                    <a:pt x="15" y="189"/>
                  </a:lnTo>
                  <a:lnTo>
                    <a:pt x="21" y="199"/>
                  </a:lnTo>
                  <a:lnTo>
                    <a:pt x="29" y="209"/>
                  </a:lnTo>
                  <a:lnTo>
                    <a:pt x="37" y="218"/>
                  </a:lnTo>
                  <a:lnTo>
                    <a:pt x="45" y="227"/>
                  </a:lnTo>
                  <a:lnTo>
                    <a:pt x="55" y="233"/>
                  </a:lnTo>
                  <a:lnTo>
                    <a:pt x="67" y="240"/>
                  </a:lnTo>
                  <a:lnTo>
                    <a:pt x="78" y="246"/>
                  </a:lnTo>
                  <a:lnTo>
                    <a:pt x="89" y="250"/>
                  </a:lnTo>
                  <a:lnTo>
                    <a:pt x="101" y="253"/>
                  </a:lnTo>
                  <a:lnTo>
                    <a:pt x="115" y="254"/>
                  </a:lnTo>
                  <a:lnTo>
                    <a:pt x="127" y="256"/>
                  </a:lnTo>
                  <a:lnTo>
                    <a:pt x="140" y="254"/>
                  </a:lnTo>
                  <a:lnTo>
                    <a:pt x="153" y="253"/>
                  </a:lnTo>
                  <a:lnTo>
                    <a:pt x="165" y="250"/>
                  </a:lnTo>
                  <a:lnTo>
                    <a:pt x="177" y="246"/>
                  </a:lnTo>
                  <a:lnTo>
                    <a:pt x="188" y="240"/>
                  </a:lnTo>
                  <a:lnTo>
                    <a:pt x="198" y="233"/>
                  </a:lnTo>
                  <a:lnTo>
                    <a:pt x="208" y="227"/>
                  </a:lnTo>
                  <a:lnTo>
                    <a:pt x="217" y="218"/>
                  </a:lnTo>
                  <a:lnTo>
                    <a:pt x="226" y="209"/>
                  </a:lnTo>
                  <a:lnTo>
                    <a:pt x="233" y="199"/>
                  </a:lnTo>
                  <a:lnTo>
                    <a:pt x="239" y="189"/>
                  </a:lnTo>
                  <a:lnTo>
                    <a:pt x="245" y="178"/>
                  </a:lnTo>
                  <a:lnTo>
                    <a:pt x="250" y="165"/>
                  </a:lnTo>
                  <a:lnTo>
                    <a:pt x="252" y="153"/>
                  </a:lnTo>
                  <a:lnTo>
                    <a:pt x="252" y="153"/>
                  </a:lnTo>
                  <a:lnTo>
                    <a:pt x="250" y="137"/>
                  </a:lnTo>
                  <a:lnTo>
                    <a:pt x="245" y="127"/>
                  </a:lnTo>
                  <a:lnTo>
                    <a:pt x="236" y="127"/>
                  </a:lnTo>
                  <a:lnTo>
                    <a:pt x="236" y="116"/>
                  </a:lnTo>
                  <a:lnTo>
                    <a:pt x="234" y="106"/>
                  </a:lnTo>
                  <a:lnTo>
                    <a:pt x="233" y="100"/>
                  </a:lnTo>
                  <a:lnTo>
                    <a:pt x="237" y="108"/>
                  </a:lnTo>
                  <a:lnTo>
                    <a:pt x="239" y="117"/>
                  </a:lnTo>
                  <a:lnTo>
                    <a:pt x="245" y="127"/>
                  </a:lnTo>
                  <a:lnTo>
                    <a:pt x="236" y="127"/>
                  </a:lnTo>
                  <a:lnTo>
                    <a:pt x="236" y="139"/>
                  </a:lnTo>
                  <a:lnTo>
                    <a:pt x="234" y="150"/>
                  </a:lnTo>
                  <a:lnTo>
                    <a:pt x="232" y="161"/>
                  </a:lnTo>
                  <a:lnTo>
                    <a:pt x="228" y="171"/>
                  </a:lnTo>
                  <a:lnTo>
                    <a:pt x="223" y="180"/>
                  </a:lnTo>
                  <a:lnTo>
                    <a:pt x="218" y="189"/>
                  </a:lnTo>
                  <a:lnTo>
                    <a:pt x="212" y="198"/>
                  </a:lnTo>
                  <a:lnTo>
                    <a:pt x="205" y="205"/>
                  </a:lnTo>
                  <a:lnTo>
                    <a:pt x="197" y="212"/>
                  </a:lnTo>
                  <a:lnTo>
                    <a:pt x="188" y="219"/>
                  </a:lnTo>
                  <a:lnTo>
                    <a:pt x="179" y="224"/>
                  </a:lnTo>
                  <a:lnTo>
                    <a:pt x="169" y="229"/>
                  </a:lnTo>
                  <a:lnTo>
                    <a:pt x="159" y="232"/>
                  </a:lnTo>
                  <a:lnTo>
                    <a:pt x="149" y="236"/>
                  </a:lnTo>
                  <a:lnTo>
                    <a:pt x="138" y="237"/>
                  </a:lnTo>
                  <a:lnTo>
                    <a:pt x="127" y="237"/>
                  </a:lnTo>
                  <a:lnTo>
                    <a:pt x="116" y="237"/>
                  </a:lnTo>
                  <a:lnTo>
                    <a:pt x="105" y="236"/>
                  </a:lnTo>
                  <a:lnTo>
                    <a:pt x="95" y="232"/>
                  </a:lnTo>
                  <a:lnTo>
                    <a:pt x="84" y="229"/>
                  </a:lnTo>
                  <a:lnTo>
                    <a:pt x="76" y="224"/>
                  </a:lnTo>
                  <a:lnTo>
                    <a:pt x="66" y="219"/>
                  </a:lnTo>
                  <a:lnTo>
                    <a:pt x="58" y="212"/>
                  </a:lnTo>
                  <a:lnTo>
                    <a:pt x="50" y="205"/>
                  </a:lnTo>
                  <a:lnTo>
                    <a:pt x="43" y="198"/>
                  </a:lnTo>
                  <a:lnTo>
                    <a:pt x="37" y="189"/>
                  </a:lnTo>
                  <a:lnTo>
                    <a:pt x="31" y="180"/>
                  </a:lnTo>
                  <a:lnTo>
                    <a:pt x="27" y="171"/>
                  </a:lnTo>
                  <a:lnTo>
                    <a:pt x="23" y="161"/>
                  </a:lnTo>
                  <a:lnTo>
                    <a:pt x="20" y="150"/>
                  </a:lnTo>
                  <a:lnTo>
                    <a:pt x="19" y="139"/>
                  </a:lnTo>
                  <a:lnTo>
                    <a:pt x="18" y="127"/>
                  </a:lnTo>
                  <a:lnTo>
                    <a:pt x="19" y="116"/>
                  </a:lnTo>
                  <a:lnTo>
                    <a:pt x="20" y="106"/>
                  </a:lnTo>
                  <a:lnTo>
                    <a:pt x="23" y="95"/>
                  </a:lnTo>
                  <a:lnTo>
                    <a:pt x="27" y="85"/>
                  </a:lnTo>
                  <a:lnTo>
                    <a:pt x="31" y="76"/>
                  </a:lnTo>
                  <a:lnTo>
                    <a:pt x="37" y="67"/>
                  </a:lnTo>
                  <a:lnTo>
                    <a:pt x="43" y="58"/>
                  </a:lnTo>
                  <a:lnTo>
                    <a:pt x="50" y="51"/>
                  </a:lnTo>
                  <a:lnTo>
                    <a:pt x="58" y="44"/>
                  </a:lnTo>
                  <a:lnTo>
                    <a:pt x="66" y="37"/>
                  </a:lnTo>
                  <a:lnTo>
                    <a:pt x="76" y="32"/>
                  </a:lnTo>
                  <a:lnTo>
                    <a:pt x="84" y="27"/>
                  </a:lnTo>
                  <a:lnTo>
                    <a:pt x="95" y="24"/>
                  </a:lnTo>
                  <a:lnTo>
                    <a:pt x="105" y="20"/>
                  </a:lnTo>
                  <a:lnTo>
                    <a:pt x="116" y="19"/>
                  </a:lnTo>
                  <a:lnTo>
                    <a:pt x="127" y="18"/>
                  </a:lnTo>
                  <a:lnTo>
                    <a:pt x="138" y="19"/>
                  </a:lnTo>
                  <a:lnTo>
                    <a:pt x="149" y="20"/>
                  </a:lnTo>
                  <a:lnTo>
                    <a:pt x="159" y="24"/>
                  </a:lnTo>
                  <a:lnTo>
                    <a:pt x="169" y="27"/>
                  </a:lnTo>
                  <a:lnTo>
                    <a:pt x="179" y="32"/>
                  </a:lnTo>
                  <a:lnTo>
                    <a:pt x="188" y="37"/>
                  </a:lnTo>
                  <a:lnTo>
                    <a:pt x="193" y="41"/>
                  </a:lnTo>
                  <a:lnTo>
                    <a:pt x="166" y="16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102"/>
            <p:cNvSpPr>
              <a:spLocks/>
            </p:cNvSpPr>
            <p:nvPr/>
          </p:nvSpPr>
          <p:spPr bwMode="auto">
            <a:xfrm>
              <a:off x="6148388" y="3224637"/>
              <a:ext cx="114300" cy="115887"/>
            </a:xfrm>
            <a:custGeom>
              <a:avLst/>
              <a:gdLst>
                <a:gd name="T0" fmla="*/ 216 w 218"/>
                <a:gd name="T1" fmla="*/ 88 h 219"/>
                <a:gd name="T2" fmla="*/ 206 w 218"/>
                <a:gd name="T3" fmla="*/ 59 h 219"/>
                <a:gd name="T4" fmla="*/ 170 w 218"/>
                <a:gd name="T5" fmla="*/ 19 h 219"/>
                <a:gd name="T6" fmla="*/ 141 w 218"/>
                <a:gd name="T7" fmla="*/ 6 h 219"/>
                <a:gd name="T8" fmla="*/ 109 w 218"/>
                <a:gd name="T9" fmla="*/ 0 h 219"/>
                <a:gd name="T10" fmla="*/ 77 w 218"/>
                <a:gd name="T11" fmla="*/ 6 h 219"/>
                <a:gd name="T12" fmla="*/ 48 w 218"/>
                <a:gd name="T13" fmla="*/ 19 h 219"/>
                <a:gd name="T14" fmla="*/ 25 w 218"/>
                <a:gd name="T15" fmla="*/ 40 h 219"/>
                <a:gd name="T16" fmla="*/ 9 w 218"/>
                <a:gd name="T17" fmla="*/ 67 h 219"/>
                <a:gd name="T18" fmla="*/ 1 w 218"/>
                <a:gd name="T19" fmla="*/ 98 h 219"/>
                <a:gd name="T20" fmla="*/ 2 w 218"/>
                <a:gd name="T21" fmla="*/ 132 h 219"/>
                <a:gd name="T22" fmla="*/ 13 w 218"/>
                <a:gd name="T23" fmla="*/ 162 h 219"/>
                <a:gd name="T24" fmla="*/ 32 w 218"/>
                <a:gd name="T25" fmla="*/ 187 h 219"/>
                <a:gd name="T26" fmla="*/ 58 w 218"/>
                <a:gd name="T27" fmla="*/ 206 h 219"/>
                <a:gd name="T28" fmla="*/ 87 w 218"/>
                <a:gd name="T29" fmla="*/ 218 h 219"/>
                <a:gd name="T30" fmla="*/ 120 w 218"/>
                <a:gd name="T31" fmla="*/ 219 h 219"/>
                <a:gd name="T32" fmla="*/ 151 w 218"/>
                <a:gd name="T33" fmla="*/ 211 h 219"/>
                <a:gd name="T34" fmla="*/ 179 w 218"/>
                <a:gd name="T35" fmla="*/ 194 h 219"/>
                <a:gd name="T36" fmla="*/ 200 w 218"/>
                <a:gd name="T37" fmla="*/ 171 h 219"/>
                <a:gd name="T38" fmla="*/ 214 w 218"/>
                <a:gd name="T39" fmla="*/ 143 h 219"/>
                <a:gd name="T40" fmla="*/ 218 w 218"/>
                <a:gd name="T41" fmla="*/ 109 h 219"/>
                <a:gd name="T42" fmla="*/ 198 w 218"/>
                <a:gd name="T43" fmla="*/ 92 h 219"/>
                <a:gd name="T44" fmla="*/ 189 w 218"/>
                <a:gd name="T45" fmla="*/ 66 h 219"/>
                <a:gd name="T46" fmla="*/ 174 w 218"/>
                <a:gd name="T47" fmla="*/ 46 h 219"/>
                <a:gd name="T48" fmla="*/ 152 w 218"/>
                <a:gd name="T49" fmla="*/ 30 h 219"/>
                <a:gd name="T50" fmla="*/ 128 w 218"/>
                <a:gd name="T51" fmla="*/ 20 h 219"/>
                <a:gd name="T52" fmla="*/ 100 w 218"/>
                <a:gd name="T53" fmla="*/ 19 h 219"/>
                <a:gd name="T54" fmla="*/ 73 w 218"/>
                <a:gd name="T55" fmla="*/ 26 h 219"/>
                <a:gd name="T56" fmla="*/ 51 w 218"/>
                <a:gd name="T57" fmla="*/ 39 h 219"/>
                <a:gd name="T58" fmla="*/ 33 w 218"/>
                <a:gd name="T59" fmla="*/ 59 h 219"/>
                <a:gd name="T60" fmla="*/ 22 w 218"/>
                <a:gd name="T61" fmla="*/ 83 h 219"/>
                <a:gd name="T62" fmla="*/ 19 w 218"/>
                <a:gd name="T63" fmla="*/ 109 h 219"/>
                <a:gd name="T64" fmla="*/ 22 w 218"/>
                <a:gd name="T65" fmla="*/ 137 h 219"/>
                <a:gd name="T66" fmla="*/ 33 w 218"/>
                <a:gd name="T67" fmla="*/ 161 h 219"/>
                <a:gd name="T68" fmla="*/ 51 w 218"/>
                <a:gd name="T69" fmla="*/ 180 h 219"/>
                <a:gd name="T70" fmla="*/ 73 w 218"/>
                <a:gd name="T71" fmla="*/ 194 h 219"/>
                <a:gd name="T72" fmla="*/ 100 w 218"/>
                <a:gd name="T73" fmla="*/ 201 h 219"/>
                <a:gd name="T74" fmla="*/ 128 w 218"/>
                <a:gd name="T75" fmla="*/ 199 h 219"/>
                <a:gd name="T76" fmla="*/ 152 w 218"/>
                <a:gd name="T77" fmla="*/ 190 h 219"/>
                <a:gd name="T78" fmla="*/ 174 w 218"/>
                <a:gd name="T79" fmla="*/ 174 h 219"/>
                <a:gd name="T80" fmla="*/ 189 w 218"/>
                <a:gd name="T81" fmla="*/ 153 h 219"/>
                <a:gd name="T82" fmla="*/ 198 w 218"/>
                <a:gd name="T83" fmla="*/ 128 h 219"/>
                <a:gd name="T84" fmla="*/ 218 w 218"/>
                <a:gd name="T85" fmla="*/ 109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18" h="219">
                  <a:moveTo>
                    <a:pt x="218" y="109"/>
                  </a:moveTo>
                  <a:lnTo>
                    <a:pt x="218" y="98"/>
                  </a:lnTo>
                  <a:lnTo>
                    <a:pt x="216" y="88"/>
                  </a:lnTo>
                  <a:lnTo>
                    <a:pt x="215" y="82"/>
                  </a:lnTo>
                  <a:lnTo>
                    <a:pt x="211" y="76"/>
                  </a:lnTo>
                  <a:lnTo>
                    <a:pt x="206" y="59"/>
                  </a:lnTo>
                  <a:lnTo>
                    <a:pt x="184" y="30"/>
                  </a:lnTo>
                  <a:lnTo>
                    <a:pt x="175" y="23"/>
                  </a:lnTo>
                  <a:lnTo>
                    <a:pt x="170" y="19"/>
                  </a:lnTo>
                  <a:lnTo>
                    <a:pt x="161" y="14"/>
                  </a:lnTo>
                  <a:lnTo>
                    <a:pt x="151" y="9"/>
                  </a:lnTo>
                  <a:lnTo>
                    <a:pt x="141" y="6"/>
                  </a:lnTo>
                  <a:lnTo>
                    <a:pt x="131" y="2"/>
                  </a:lnTo>
                  <a:lnTo>
                    <a:pt x="120" y="1"/>
                  </a:lnTo>
                  <a:lnTo>
                    <a:pt x="109" y="0"/>
                  </a:lnTo>
                  <a:lnTo>
                    <a:pt x="98" y="1"/>
                  </a:lnTo>
                  <a:lnTo>
                    <a:pt x="87" y="2"/>
                  </a:lnTo>
                  <a:lnTo>
                    <a:pt x="77" y="6"/>
                  </a:lnTo>
                  <a:lnTo>
                    <a:pt x="66" y="9"/>
                  </a:lnTo>
                  <a:lnTo>
                    <a:pt x="58" y="14"/>
                  </a:lnTo>
                  <a:lnTo>
                    <a:pt x="48" y="19"/>
                  </a:lnTo>
                  <a:lnTo>
                    <a:pt x="40" y="26"/>
                  </a:lnTo>
                  <a:lnTo>
                    <a:pt x="32" y="33"/>
                  </a:lnTo>
                  <a:lnTo>
                    <a:pt x="25" y="40"/>
                  </a:lnTo>
                  <a:lnTo>
                    <a:pt x="19" y="49"/>
                  </a:lnTo>
                  <a:lnTo>
                    <a:pt x="13" y="58"/>
                  </a:lnTo>
                  <a:lnTo>
                    <a:pt x="9" y="67"/>
                  </a:lnTo>
                  <a:lnTo>
                    <a:pt x="5" y="77"/>
                  </a:lnTo>
                  <a:lnTo>
                    <a:pt x="2" y="88"/>
                  </a:lnTo>
                  <a:lnTo>
                    <a:pt x="1" y="98"/>
                  </a:lnTo>
                  <a:lnTo>
                    <a:pt x="0" y="109"/>
                  </a:lnTo>
                  <a:lnTo>
                    <a:pt x="1" y="121"/>
                  </a:lnTo>
                  <a:lnTo>
                    <a:pt x="2" y="132"/>
                  </a:lnTo>
                  <a:lnTo>
                    <a:pt x="5" y="143"/>
                  </a:lnTo>
                  <a:lnTo>
                    <a:pt x="9" y="153"/>
                  </a:lnTo>
                  <a:lnTo>
                    <a:pt x="13" y="162"/>
                  </a:lnTo>
                  <a:lnTo>
                    <a:pt x="19" y="171"/>
                  </a:lnTo>
                  <a:lnTo>
                    <a:pt x="25" y="180"/>
                  </a:lnTo>
                  <a:lnTo>
                    <a:pt x="32" y="187"/>
                  </a:lnTo>
                  <a:lnTo>
                    <a:pt x="40" y="194"/>
                  </a:lnTo>
                  <a:lnTo>
                    <a:pt x="48" y="201"/>
                  </a:lnTo>
                  <a:lnTo>
                    <a:pt x="58" y="206"/>
                  </a:lnTo>
                  <a:lnTo>
                    <a:pt x="66" y="211"/>
                  </a:lnTo>
                  <a:lnTo>
                    <a:pt x="77" y="214"/>
                  </a:lnTo>
                  <a:lnTo>
                    <a:pt x="87" y="218"/>
                  </a:lnTo>
                  <a:lnTo>
                    <a:pt x="98" y="219"/>
                  </a:lnTo>
                  <a:lnTo>
                    <a:pt x="109" y="219"/>
                  </a:lnTo>
                  <a:lnTo>
                    <a:pt x="120" y="219"/>
                  </a:lnTo>
                  <a:lnTo>
                    <a:pt x="131" y="218"/>
                  </a:lnTo>
                  <a:lnTo>
                    <a:pt x="141" y="214"/>
                  </a:lnTo>
                  <a:lnTo>
                    <a:pt x="151" y="211"/>
                  </a:lnTo>
                  <a:lnTo>
                    <a:pt x="161" y="206"/>
                  </a:lnTo>
                  <a:lnTo>
                    <a:pt x="170" y="201"/>
                  </a:lnTo>
                  <a:lnTo>
                    <a:pt x="179" y="194"/>
                  </a:lnTo>
                  <a:lnTo>
                    <a:pt x="187" y="187"/>
                  </a:lnTo>
                  <a:lnTo>
                    <a:pt x="194" y="180"/>
                  </a:lnTo>
                  <a:lnTo>
                    <a:pt x="200" y="171"/>
                  </a:lnTo>
                  <a:lnTo>
                    <a:pt x="205" y="162"/>
                  </a:lnTo>
                  <a:lnTo>
                    <a:pt x="210" y="153"/>
                  </a:lnTo>
                  <a:lnTo>
                    <a:pt x="214" y="143"/>
                  </a:lnTo>
                  <a:lnTo>
                    <a:pt x="216" y="132"/>
                  </a:lnTo>
                  <a:lnTo>
                    <a:pt x="218" y="121"/>
                  </a:lnTo>
                  <a:lnTo>
                    <a:pt x="218" y="109"/>
                  </a:lnTo>
                  <a:lnTo>
                    <a:pt x="200" y="109"/>
                  </a:lnTo>
                  <a:lnTo>
                    <a:pt x="200" y="101"/>
                  </a:lnTo>
                  <a:lnTo>
                    <a:pt x="198" y="92"/>
                  </a:lnTo>
                  <a:lnTo>
                    <a:pt x="196" y="83"/>
                  </a:lnTo>
                  <a:lnTo>
                    <a:pt x="194" y="75"/>
                  </a:lnTo>
                  <a:lnTo>
                    <a:pt x="189" y="66"/>
                  </a:lnTo>
                  <a:lnTo>
                    <a:pt x="185" y="59"/>
                  </a:lnTo>
                  <a:lnTo>
                    <a:pt x="179" y="51"/>
                  </a:lnTo>
                  <a:lnTo>
                    <a:pt x="174" y="46"/>
                  </a:lnTo>
                  <a:lnTo>
                    <a:pt x="167" y="39"/>
                  </a:lnTo>
                  <a:lnTo>
                    <a:pt x="160" y="35"/>
                  </a:lnTo>
                  <a:lnTo>
                    <a:pt x="152" y="30"/>
                  </a:lnTo>
                  <a:lnTo>
                    <a:pt x="145" y="26"/>
                  </a:lnTo>
                  <a:lnTo>
                    <a:pt x="137" y="23"/>
                  </a:lnTo>
                  <a:lnTo>
                    <a:pt x="128" y="20"/>
                  </a:lnTo>
                  <a:lnTo>
                    <a:pt x="119" y="19"/>
                  </a:lnTo>
                  <a:lnTo>
                    <a:pt x="109" y="19"/>
                  </a:lnTo>
                  <a:lnTo>
                    <a:pt x="100" y="19"/>
                  </a:lnTo>
                  <a:lnTo>
                    <a:pt x="91" y="20"/>
                  </a:lnTo>
                  <a:lnTo>
                    <a:pt x="82" y="23"/>
                  </a:lnTo>
                  <a:lnTo>
                    <a:pt x="73" y="26"/>
                  </a:lnTo>
                  <a:lnTo>
                    <a:pt x="65" y="30"/>
                  </a:lnTo>
                  <a:lnTo>
                    <a:pt x="59" y="35"/>
                  </a:lnTo>
                  <a:lnTo>
                    <a:pt x="51" y="39"/>
                  </a:lnTo>
                  <a:lnTo>
                    <a:pt x="44" y="46"/>
                  </a:lnTo>
                  <a:lnTo>
                    <a:pt x="39" y="51"/>
                  </a:lnTo>
                  <a:lnTo>
                    <a:pt x="33" y="59"/>
                  </a:lnTo>
                  <a:lnTo>
                    <a:pt x="29" y="66"/>
                  </a:lnTo>
                  <a:lnTo>
                    <a:pt x="25" y="75"/>
                  </a:lnTo>
                  <a:lnTo>
                    <a:pt x="22" y="83"/>
                  </a:lnTo>
                  <a:lnTo>
                    <a:pt x="20" y="92"/>
                  </a:lnTo>
                  <a:lnTo>
                    <a:pt x="19" y="101"/>
                  </a:lnTo>
                  <a:lnTo>
                    <a:pt x="19" y="109"/>
                  </a:lnTo>
                  <a:lnTo>
                    <a:pt x="19" y="119"/>
                  </a:lnTo>
                  <a:lnTo>
                    <a:pt x="20" y="128"/>
                  </a:lnTo>
                  <a:lnTo>
                    <a:pt x="22" y="137"/>
                  </a:lnTo>
                  <a:lnTo>
                    <a:pt x="25" y="145"/>
                  </a:lnTo>
                  <a:lnTo>
                    <a:pt x="29" y="153"/>
                  </a:lnTo>
                  <a:lnTo>
                    <a:pt x="33" y="161"/>
                  </a:lnTo>
                  <a:lnTo>
                    <a:pt x="39" y="167"/>
                  </a:lnTo>
                  <a:lnTo>
                    <a:pt x="44" y="174"/>
                  </a:lnTo>
                  <a:lnTo>
                    <a:pt x="51" y="180"/>
                  </a:lnTo>
                  <a:lnTo>
                    <a:pt x="59" y="185"/>
                  </a:lnTo>
                  <a:lnTo>
                    <a:pt x="65" y="190"/>
                  </a:lnTo>
                  <a:lnTo>
                    <a:pt x="73" y="194"/>
                  </a:lnTo>
                  <a:lnTo>
                    <a:pt x="82" y="196"/>
                  </a:lnTo>
                  <a:lnTo>
                    <a:pt x="91" y="199"/>
                  </a:lnTo>
                  <a:lnTo>
                    <a:pt x="100" y="201"/>
                  </a:lnTo>
                  <a:lnTo>
                    <a:pt x="109" y="201"/>
                  </a:lnTo>
                  <a:lnTo>
                    <a:pt x="119" y="201"/>
                  </a:lnTo>
                  <a:lnTo>
                    <a:pt x="128" y="199"/>
                  </a:lnTo>
                  <a:lnTo>
                    <a:pt x="137" y="196"/>
                  </a:lnTo>
                  <a:lnTo>
                    <a:pt x="145" y="194"/>
                  </a:lnTo>
                  <a:lnTo>
                    <a:pt x="152" y="190"/>
                  </a:lnTo>
                  <a:lnTo>
                    <a:pt x="160" y="185"/>
                  </a:lnTo>
                  <a:lnTo>
                    <a:pt x="167" y="180"/>
                  </a:lnTo>
                  <a:lnTo>
                    <a:pt x="174" y="174"/>
                  </a:lnTo>
                  <a:lnTo>
                    <a:pt x="179" y="167"/>
                  </a:lnTo>
                  <a:lnTo>
                    <a:pt x="185" y="161"/>
                  </a:lnTo>
                  <a:lnTo>
                    <a:pt x="189" y="153"/>
                  </a:lnTo>
                  <a:lnTo>
                    <a:pt x="194" y="145"/>
                  </a:lnTo>
                  <a:lnTo>
                    <a:pt x="196" y="137"/>
                  </a:lnTo>
                  <a:lnTo>
                    <a:pt x="198" y="128"/>
                  </a:lnTo>
                  <a:lnTo>
                    <a:pt x="200" y="119"/>
                  </a:lnTo>
                  <a:lnTo>
                    <a:pt x="200" y="109"/>
                  </a:lnTo>
                  <a:lnTo>
                    <a:pt x="218" y="109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103"/>
            <p:cNvSpPr>
              <a:spLocks/>
            </p:cNvSpPr>
            <p:nvPr/>
          </p:nvSpPr>
          <p:spPr bwMode="auto">
            <a:xfrm>
              <a:off x="6157913" y="3234162"/>
              <a:ext cx="95250" cy="96837"/>
            </a:xfrm>
            <a:custGeom>
              <a:avLst/>
              <a:gdLst>
                <a:gd name="T0" fmla="*/ 179 w 181"/>
                <a:gd name="T1" fmla="*/ 73 h 182"/>
                <a:gd name="T2" fmla="*/ 170 w 181"/>
                <a:gd name="T3" fmla="*/ 47 h 182"/>
                <a:gd name="T4" fmla="*/ 155 w 181"/>
                <a:gd name="T5" fmla="*/ 27 h 182"/>
                <a:gd name="T6" fmla="*/ 133 w 181"/>
                <a:gd name="T7" fmla="*/ 11 h 182"/>
                <a:gd name="T8" fmla="*/ 109 w 181"/>
                <a:gd name="T9" fmla="*/ 1 h 182"/>
                <a:gd name="T10" fmla="*/ 81 w 181"/>
                <a:gd name="T11" fmla="*/ 0 h 182"/>
                <a:gd name="T12" fmla="*/ 54 w 181"/>
                <a:gd name="T13" fmla="*/ 7 h 182"/>
                <a:gd name="T14" fmla="*/ 32 w 181"/>
                <a:gd name="T15" fmla="*/ 20 h 182"/>
                <a:gd name="T16" fmla="*/ 14 w 181"/>
                <a:gd name="T17" fmla="*/ 40 h 182"/>
                <a:gd name="T18" fmla="*/ 3 w 181"/>
                <a:gd name="T19" fmla="*/ 64 h 182"/>
                <a:gd name="T20" fmla="*/ 0 w 181"/>
                <a:gd name="T21" fmla="*/ 90 h 182"/>
                <a:gd name="T22" fmla="*/ 3 w 181"/>
                <a:gd name="T23" fmla="*/ 118 h 182"/>
                <a:gd name="T24" fmla="*/ 14 w 181"/>
                <a:gd name="T25" fmla="*/ 142 h 182"/>
                <a:gd name="T26" fmla="*/ 32 w 181"/>
                <a:gd name="T27" fmla="*/ 161 h 182"/>
                <a:gd name="T28" fmla="*/ 54 w 181"/>
                <a:gd name="T29" fmla="*/ 175 h 182"/>
                <a:gd name="T30" fmla="*/ 81 w 181"/>
                <a:gd name="T31" fmla="*/ 182 h 182"/>
                <a:gd name="T32" fmla="*/ 109 w 181"/>
                <a:gd name="T33" fmla="*/ 180 h 182"/>
                <a:gd name="T34" fmla="*/ 133 w 181"/>
                <a:gd name="T35" fmla="*/ 171 h 182"/>
                <a:gd name="T36" fmla="*/ 155 w 181"/>
                <a:gd name="T37" fmla="*/ 155 h 182"/>
                <a:gd name="T38" fmla="*/ 170 w 181"/>
                <a:gd name="T39" fmla="*/ 134 h 182"/>
                <a:gd name="T40" fmla="*/ 179 w 181"/>
                <a:gd name="T41" fmla="*/ 109 h 182"/>
                <a:gd name="T42" fmla="*/ 163 w 181"/>
                <a:gd name="T43" fmla="*/ 90 h 182"/>
                <a:gd name="T44" fmla="*/ 160 w 181"/>
                <a:gd name="T45" fmla="*/ 69 h 182"/>
                <a:gd name="T46" fmla="*/ 150 w 181"/>
                <a:gd name="T47" fmla="*/ 50 h 182"/>
                <a:gd name="T48" fmla="*/ 137 w 181"/>
                <a:gd name="T49" fmla="*/ 35 h 182"/>
                <a:gd name="T50" fmla="*/ 119 w 181"/>
                <a:gd name="T51" fmla="*/ 24 h 182"/>
                <a:gd name="T52" fmla="*/ 98 w 181"/>
                <a:gd name="T53" fmla="*/ 18 h 182"/>
                <a:gd name="T54" fmla="*/ 75 w 181"/>
                <a:gd name="T55" fmla="*/ 19 h 182"/>
                <a:gd name="T56" fmla="*/ 55 w 181"/>
                <a:gd name="T57" fmla="*/ 27 h 182"/>
                <a:gd name="T58" fmla="*/ 39 w 181"/>
                <a:gd name="T59" fmla="*/ 39 h 182"/>
                <a:gd name="T60" fmla="*/ 26 w 181"/>
                <a:gd name="T61" fmla="*/ 56 h 182"/>
                <a:gd name="T62" fmla="*/ 18 w 181"/>
                <a:gd name="T63" fmla="*/ 76 h 182"/>
                <a:gd name="T64" fmla="*/ 17 w 181"/>
                <a:gd name="T65" fmla="*/ 98 h 182"/>
                <a:gd name="T66" fmla="*/ 23 w 181"/>
                <a:gd name="T67" fmla="*/ 119 h 182"/>
                <a:gd name="T68" fmla="*/ 34 w 181"/>
                <a:gd name="T69" fmla="*/ 137 h 182"/>
                <a:gd name="T70" fmla="*/ 50 w 181"/>
                <a:gd name="T71" fmla="*/ 152 h 182"/>
                <a:gd name="T72" fmla="*/ 69 w 181"/>
                <a:gd name="T73" fmla="*/ 161 h 182"/>
                <a:gd name="T74" fmla="*/ 90 w 181"/>
                <a:gd name="T75" fmla="*/ 164 h 182"/>
                <a:gd name="T76" fmla="*/ 112 w 181"/>
                <a:gd name="T77" fmla="*/ 161 h 182"/>
                <a:gd name="T78" fmla="*/ 131 w 181"/>
                <a:gd name="T79" fmla="*/ 152 h 182"/>
                <a:gd name="T80" fmla="*/ 147 w 181"/>
                <a:gd name="T81" fmla="*/ 137 h 182"/>
                <a:gd name="T82" fmla="*/ 157 w 181"/>
                <a:gd name="T83" fmla="*/ 119 h 182"/>
                <a:gd name="T84" fmla="*/ 162 w 181"/>
                <a:gd name="T85" fmla="*/ 98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81" h="182">
                  <a:moveTo>
                    <a:pt x="181" y="90"/>
                  </a:moveTo>
                  <a:lnTo>
                    <a:pt x="181" y="82"/>
                  </a:lnTo>
                  <a:lnTo>
                    <a:pt x="179" y="73"/>
                  </a:lnTo>
                  <a:lnTo>
                    <a:pt x="177" y="64"/>
                  </a:lnTo>
                  <a:lnTo>
                    <a:pt x="175" y="56"/>
                  </a:lnTo>
                  <a:lnTo>
                    <a:pt x="170" y="47"/>
                  </a:lnTo>
                  <a:lnTo>
                    <a:pt x="166" y="40"/>
                  </a:lnTo>
                  <a:lnTo>
                    <a:pt x="160" y="32"/>
                  </a:lnTo>
                  <a:lnTo>
                    <a:pt x="155" y="27"/>
                  </a:lnTo>
                  <a:lnTo>
                    <a:pt x="148" y="20"/>
                  </a:lnTo>
                  <a:lnTo>
                    <a:pt x="141" y="16"/>
                  </a:lnTo>
                  <a:lnTo>
                    <a:pt x="133" y="11"/>
                  </a:lnTo>
                  <a:lnTo>
                    <a:pt x="126" y="7"/>
                  </a:lnTo>
                  <a:lnTo>
                    <a:pt x="118" y="4"/>
                  </a:lnTo>
                  <a:lnTo>
                    <a:pt x="109" y="1"/>
                  </a:lnTo>
                  <a:lnTo>
                    <a:pt x="100" y="0"/>
                  </a:lnTo>
                  <a:lnTo>
                    <a:pt x="90" y="0"/>
                  </a:lnTo>
                  <a:lnTo>
                    <a:pt x="81" y="0"/>
                  </a:lnTo>
                  <a:lnTo>
                    <a:pt x="72" y="1"/>
                  </a:lnTo>
                  <a:lnTo>
                    <a:pt x="63" y="4"/>
                  </a:lnTo>
                  <a:lnTo>
                    <a:pt x="54" y="7"/>
                  </a:lnTo>
                  <a:lnTo>
                    <a:pt x="46" y="11"/>
                  </a:lnTo>
                  <a:lnTo>
                    <a:pt x="40" y="16"/>
                  </a:lnTo>
                  <a:lnTo>
                    <a:pt x="32" y="20"/>
                  </a:lnTo>
                  <a:lnTo>
                    <a:pt x="25" y="27"/>
                  </a:lnTo>
                  <a:lnTo>
                    <a:pt x="20" y="32"/>
                  </a:lnTo>
                  <a:lnTo>
                    <a:pt x="14" y="40"/>
                  </a:lnTo>
                  <a:lnTo>
                    <a:pt x="10" y="47"/>
                  </a:lnTo>
                  <a:lnTo>
                    <a:pt x="6" y="56"/>
                  </a:lnTo>
                  <a:lnTo>
                    <a:pt x="3" y="64"/>
                  </a:lnTo>
                  <a:lnTo>
                    <a:pt x="1" y="73"/>
                  </a:lnTo>
                  <a:lnTo>
                    <a:pt x="0" y="82"/>
                  </a:lnTo>
                  <a:lnTo>
                    <a:pt x="0" y="90"/>
                  </a:lnTo>
                  <a:lnTo>
                    <a:pt x="0" y="100"/>
                  </a:lnTo>
                  <a:lnTo>
                    <a:pt x="1" y="109"/>
                  </a:lnTo>
                  <a:lnTo>
                    <a:pt x="3" y="118"/>
                  </a:lnTo>
                  <a:lnTo>
                    <a:pt x="6" y="126"/>
                  </a:lnTo>
                  <a:lnTo>
                    <a:pt x="10" y="134"/>
                  </a:lnTo>
                  <a:lnTo>
                    <a:pt x="14" y="142"/>
                  </a:lnTo>
                  <a:lnTo>
                    <a:pt x="20" y="148"/>
                  </a:lnTo>
                  <a:lnTo>
                    <a:pt x="25" y="155"/>
                  </a:lnTo>
                  <a:lnTo>
                    <a:pt x="32" y="161"/>
                  </a:lnTo>
                  <a:lnTo>
                    <a:pt x="40" y="166"/>
                  </a:lnTo>
                  <a:lnTo>
                    <a:pt x="46" y="171"/>
                  </a:lnTo>
                  <a:lnTo>
                    <a:pt x="54" y="175"/>
                  </a:lnTo>
                  <a:lnTo>
                    <a:pt x="63" y="177"/>
                  </a:lnTo>
                  <a:lnTo>
                    <a:pt x="72" y="180"/>
                  </a:lnTo>
                  <a:lnTo>
                    <a:pt x="81" y="182"/>
                  </a:lnTo>
                  <a:lnTo>
                    <a:pt x="90" y="182"/>
                  </a:lnTo>
                  <a:lnTo>
                    <a:pt x="100" y="182"/>
                  </a:lnTo>
                  <a:lnTo>
                    <a:pt x="109" y="180"/>
                  </a:lnTo>
                  <a:lnTo>
                    <a:pt x="118" y="177"/>
                  </a:lnTo>
                  <a:lnTo>
                    <a:pt x="126" y="175"/>
                  </a:lnTo>
                  <a:lnTo>
                    <a:pt x="133" y="171"/>
                  </a:lnTo>
                  <a:lnTo>
                    <a:pt x="141" y="166"/>
                  </a:lnTo>
                  <a:lnTo>
                    <a:pt x="148" y="161"/>
                  </a:lnTo>
                  <a:lnTo>
                    <a:pt x="155" y="155"/>
                  </a:lnTo>
                  <a:lnTo>
                    <a:pt x="160" y="148"/>
                  </a:lnTo>
                  <a:lnTo>
                    <a:pt x="166" y="142"/>
                  </a:lnTo>
                  <a:lnTo>
                    <a:pt x="170" y="134"/>
                  </a:lnTo>
                  <a:lnTo>
                    <a:pt x="175" y="126"/>
                  </a:lnTo>
                  <a:lnTo>
                    <a:pt x="177" y="118"/>
                  </a:lnTo>
                  <a:lnTo>
                    <a:pt x="179" y="109"/>
                  </a:lnTo>
                  <a:lnTo>
                    <a:pt x="181" y="100"/>
                  </a:lnTo>
                  <a:lnTo>
                    <a:pt x="181" y="90"/>
                  </a:lnTo>
                  <a:lnTo>
                    <a:pt x="163" y="90"/>
                  </a:lnTo>
                  <a:lnTo>
                    <a:pt x="162" y="84"/>
                  </a:lnTo>
                  <a:lnTo>
                    <a:pt x="161" y="76"/>
                  </a:lnTo>
                  <a:lnTo>
                    <a:pt x="160" y="69"/>
                  </a:lnTo>
                  <a:lnTo>
                    <a:pt x="157" y="63"/>
                  </a:lnTo>
                  <a:lnTo>
                    <a:pt x="155" y="56"/>
                  </a:lnTo>
                  <a:lnTo>
                    <a:pt x="150" y="50"/>
                  </a:lnTo>
                  <a:lnTo>
                    <a:pt x="147" y="45"/>
                  </a:lnTo>
                  <a:lnTo>
                    <a:pt x="141" y="39"/>
                  </a:lnTo>
                  <a:lnTo>
                    <a:pt x="137" y="35"/>
                  </a:lnTo>
                  <a:lnTo>
                    <a:pt x="131" y="30"/>
                  </a:lnTo>
                  <a:lnTo>
                    <a:pt x="124" y="27"/>
                  </a:lnTo>
                  <a:lnTo>
                    <a:pt x="119" y="24"/>
                  </a:lnTo>
                  <a:lnTo>
                    <a:pt x="112" y="21"/>
                  </a:lnTo>
                  <a:lnTo>
                    <a:pt x="104" y="19"/>
                  </a:lnTo>
                  <a:lnTo>
                    <a:pt x="98" y="18"/>
                  </a:lnTo>
                  <a:lnTo>
                    <a:pt x="90" y="18"/>
                  </a:lnTo>
                  <a:lnTo>
                    <a:pt x="83" y="18"/>
                  </a:lnTo>
                  <a:lnTo>
                    <a:pt x="75" y="19"/>
                  </a:lnTo>
                  <a:lnTo>
                    <a:pt x="69" y="21"/>
                  </a:lnTo>
                  <a:lnTo>
                    <a:pt x="62" y="24"/>
                  </a:lnTo>
                  <a:lnTo>
                    <a:pt x="55" y="27"/>
                  </a:lnTo>
                  <a:lnTo>
                    <a:pt x="50" y="30"/>
                  </a:lnTo>
                  <a:lnTo>
                    <a:pt x="44" y="35"/>
                  </a:lnTo>
                  <a:lnTo>
                    <a:pt x="39" y="39"/>
                  </a:lnTo>
                  <a:lnTo>
                    <a:pt x="34" y="45"/>
                  </a:lnTo>
                  <a:lnTo>
                    <a:pt x="30" y="50"/>
                  </a:lnTo>
                  <a:lnTo>
                    <a:pt x="26" y="56"/>
                  </a:lnTo>
                  <a:lnTo>
                    <a:pt x="23" y="63"/>
                  </a:lnTo>
                  <a:lnTo>
                    <a:pt x="21" y="69"/>
                  </a:lnTo>
                  <a:lnTo>
                    <a:pt x="18" y="76"/>
                  </a:lnTo>
                  <a:lnTo>
                    <a:pt x="17" y="84"/>
                  </a:lnTo>
                  <a:lnTo>
                    <a:pt x="17" y="90"/>
                  </a:lnTo>
                  <a:lnTo>
                    <a:pt x="17" y="98"/>
                  </a:lnTo>
                  <a:lnTo>
                    <a:pt x="18" y="106"/>
                  </a:lnTo>
                  <a:lnTo>
                    <a:pt x="21" y="113"/>
                  </a:lnTo>
                  <a:lnTo>
                    <a:pt x="23" y="119"/>
                  </a:lnTo>
                  <a:lnTo>
                    <a:pt x="26" y="126"/>
                  </a:lnTo>
                  <a:lnTo>
                    <a:pt x="30" y="132"/>
                  </a:lnTo>
                  <a:lnTo>
                    <a:pt x="34" y="137"/>
                  </a:lnTo>
                  <a:lnTo>
                    <a:pt x="39" y="143"/>
                  </a:lnTo>
                  <a:lnTo>
                    <a:pt x="44" y="147"/>
                  </a:lnTo>
                  <a:lnTo>
                    <a:pt x="50" y="152"/>
                  </a:lnTo>
                  <a:lnTo>
                    <a:pt x="55" y="155"/>
                  </a:lnTo>
                  <a:lnTo>
                    <a:pt x="62" y="158"/>
                  </a:lnTo>
                  <a:lnTo>
                    <a:pt x="69" y="161"/>
                  </a:lnTo>
                  <a:lnTo>
                    <a:pt x="75" y="162"/>
                  </a:lnTo>
                  <a:lnTo>
                    <a:pt x="83" y="163"/>
                  </a:lnTo>
                  <a:lnTo>
                    <a:pt x="90" y="164"/>
                  </a:lnTo>
                  <a:lnTo>
                    <a:pt x="98" y="163"/>
                  </a:lnTo>
                  <a:lnTo>
                    <a:pt x="104" y="162"/>
                  </a:lnTo>
                  <a:lnTo>
                    <a:pt x="112" y="161"/>
                  </a:lnTo>
                  <a:lnTo>
                    <a:pt x="119" y="158"/>
                  </a:lnTo>
                  <a:lnTo>
                    <a:pt x="124" y="155"/>
                  </a:lnTo>
                  <a:lnTo>
                    <a:pt x="131" y="152"/>
                  </a:lnTo>
                  <a:lnTo>
                    <a:pt x="137" y="147"/>
                  </a:lnTo>
                  <a:lnTo>
                    <a:pt x="141" y="143"/>
                  </a:lnTo>
                  <a:lnTo>
                    <a:pt x="147" y="137"/>
                  </a:lnTo>
                  <a:lnTo>
                    <a:pt x="150" y="132"/>
                  </a:lnTo>
                  <a:lnTo>
                    <a:pt x="155" y="126"/>
                  </a:lnTo>
                  <a:lnTo>
                    <a:pt x="157" y="119"/>
                  </a:lnTo>
                  <a:lnTo>
                    <a:pt x="160" y="113"/>
                  </a:lnTo>
                  <a:lnTo>
                    <a:pt x="161" y="106"/>
                  </a:lnTo>
                  <a:lnTo>
                    <a:pt x="162" y="98"/>
                  </a:lnTo>
                  <a:lnTo>
                    <a:pt x="163" y="90"/>
                  </a:lnTo>
                  <a:lnTo>
                    <a:pt x="181" y="90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104"/>
            <p:cNvSpPr>
              <a:spLocks/>
            </p:cNvSpPr>
            <p:nvPr/>
          </p:nvSpPr>
          <p:spPr bwMode="auto">
            <a:xfrm>
              <a:off x="6167438" y="3243687"/>
              <a:ext cx="76200" cy="77787"/>
            </a:xfrm>
            <a:custGeom>
              <a:avLst/>
              <a:gdLst>
                <a:gd name="T0" fmla="*/ 145 w 146"/>
                <a:gd name="T1" fmla="*/ 66 h 146"/>
                <a:gd name="T2" fmla="*/ 143 w 146"/>
                <a:gd name="T3" fmla="*/ 51 h 146"/>
                <a:gd name="T4" fmla="*/ 138 w 146"/>
                <a:gd name="T5" fmla="*/ 38 h 146"/>
                <a:gd name="T6" fmla="*/ 130 w 146"/>
                <a:gd name="T7" fmla="*/ 27 h 146"/>
                <a:gd name="T8" fmla="*/ 120 w 146"/>
                <a:gd name="T9" fmla="*/ 17 h 146"/>
                <a:gd name="T10" fmla="*/ 107 w 146"/>
                <a:gd name="T11" fmla="*/ 9 h 146"/>
                <a:gd name="T12" fmla="*/ 95 w 146"/>
                <a:gd name="T13" fmla="*/ 3 h 146"/>
                <a:gd name="T14" fmla="*/ 81 w 146"/>
                <a:gd name="T15" fmla="*/ 0 h 146"/>
                <a:gd name="T16" fmla="*/ 66 w 146"/>
                <a:gd name="T17" fmla="*/ 0 h 146"/>
                <a:gd name="T18" fmla="*/ 52 w 146"/>
                <a:gd name="T19" fmla="*/ 3 h 146"/>
                <a:gd name="T20" fmla="*/ 38 w 146"/>
                <a:gd name="T21" fmla="*/ 9 h 146"/>
                <a:gd name="T22" fmla="*/ 27 w 146"/>
                <a:gd name="T23" fmla="*/ 17 h 146"/>
                <a:gd name="T24" fmla="*/ 17 w 146"/>
                <a:gd name="T25" fmla="*/ 27 h 146"/>
                <a:gd name="T26" fmla="*/ 9 w 146"/>
                <a:gd name="T27" fmla="*/ 38 h 146"/>
                <a:gd name="T28" fmla="*/ 4 w 146"/>
                <a:gd name="T29" fmla="*/ 51 h 146"/>
                <a:gd name="T30" fmla="*/ 0 w 146"/>
                <a:gd name="T31" fmla="*/ 66 h 146"/>
                <a:gd name="T32" fmla="*/ 0 w 146"/>
                <a:gd name="T33" fmla="*/ 80 h 146"/>
                <a:gd name="T34" fmla="*/ 4 w 146"/>
                <a:gd name="T35" fmla="*/ 95 h 146"/>
                <a:gd name="T36" fmla="*/ 9 w 146"/>
                <a:gd name="T37" fmla="*/ 108 h 146"/>
                <a:gd name="T38" fmla="*/ 17 w 146"/>
                <a:gd name="T39" fmla="*/ 119 h 146"/>
                <a:gd name="T40" fmla="*/ 27 w 146"/>
                <a:gd name="T41" fmla="*/ 129 h 146"/>
                <a:gd name="T42" fmla="*/ 38 w 146"/>
                <a:gd name="T43" fmla="*/ 137 h 146"/>
                <a:gd name="T44" fmla="*/ 52 w 146"/>
                <a:gd name="T45" fmla="*/ 143 h 146"/>
                <a:gd name="T46" fmla="*/ 66 w 146"/>
                <a:gd name="T47" fmla="*/ 145 h 146"/>
                <a:gd name="T48" fmla="*/ 81 w 146"/>
                <a:gd name="T49" fmla="*/ 145 h 146"/>
                <a:gd name="T50" fmla="*/ 95 w 146"/>
                <a:gd name="T51" fmla="*/ 143 h 146"/>
                <a:gd name="T52" fmla="*/ 107 w 146"/>
                <a:gd name="T53" fmla="*/ 137 h 146"/>
                <a:gd name="T54" fmla="*/ 120 w 146"/>
                <a:gd name="T55" fmla="*/ 129 h 146"/>
                <a:gd name="T56" fmla="*/ 130 w 146"/>
                <a:gd name="T57" fmla="*/ 119 h 146"/>
                <a:gd name="T58" fmla="*/ 138 w 146"/>
                <a:gd name="T59" fmla="*/ 108 h 146"/>
                <a:gd name="T60" fmla="*/ 143 w 146"/>
                <a:gd name="T61" fmla="*/ 95 h 146"/>
                <a:gd name="T62" fmla="*/ 145 w 146"/>
                <a:gd name="T63" fmla="*/ 80 h 146"/>
                <a:gd name="T64" fmla="*/ 128 w 146"/>
                <a:gd name="T65" fmla="*/ 72 h 146"/>
                <a:gd name="T66" fmla="*/ 123 w 146"/>
                <a:gd name="T67" fmla="*/ 51 h 146"/>
                <a:gd name="T68" fmla="*/ 112 w 146"/>
                <a:gd name="T69" fmla="*/ 35 h 146"/>
                <a:gd name="T70" fmla="*/ 94 w 146"/>
                <a:gd name="T71" fmla="*/ 22 h 146"/>
                <a:gd name="T72" fmla="*/ 73 w 146"/>
                <a:gd name="T73" fmla="*/ 18 h 146"/>
                <a:gd name="T74" fmla="*/ 52 w 146"/>
                <a:gd name="T75" fmla="*/ 22 h 146"/>
                <a:gd name="T76" fmla="*/ 35 w 146"/>
                <a:gd name="T77" fmla="*/ 35 h 146"/>
                <a:gd name="T78" fmla="*/ 23 w 146"/>
                <a:gd name="T79" fmla="*/ 51 h 146"/>
                <a:gd name="T80" fmla="*/ 18 w 146"/>
                <a:gd name="T81" fmla="*/ 72 h 146"/>
                <a:gd name="T82" fmla="*/ 23 w 146"/>
                <a:gd name="T83" fmla="*/ 95 h 146"/>
                <a:gd name="T84" fmla="*/ 35 w 146"/>
                <a:gd name="T85" fmla="*/ 111 h 146"/>
                <a:gd name="T86" fmla="*/ 52 w 146"/>
                <a:gd name="T87" fmla="*/ 124 h 146"/>
                <a:gd name="T88" fmla="*/ 73 w 146"/>
                <a:gd name="T89" fmla="*/ 127 h 146"/>
                <a:gd name="T90" fmla="*/ 94 w 146"/>
                <a:gd name="T91" fmla="*/ 124 h 146"/>
                <a:gd name="T92" fmla="*/ 112 w 146"/>
                <a:gd name="T93" fmla="*/ 111 h 146"/>
                <a:gd name="T94" fmla="*/ 123 w 146"/>
                <a:gd name="T95" fmla="*/ 95 h 146"/>
                <a:gd name="T96" fmla="*/ 128 w 146"/>
                <a:gd name="T97" fmla="*/ 72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46" h="146">
                  <a:moveTo>
                    <a:pt x="146" y="72"/>
                  </a:moveTo>
                  <a:lnTo>
                    <a:pt x="145" y="66"/>
                  </a:lnTo>
                  <a:lnTo>
                    <a:pt x="144" y="58"/>
                  </a:lnTo>
                  <a:lnTo>
                    <a:pt x="143" y="51"/>
                  </a:lnTo>
                  <a:lnTo>
                    <a:pt x="140" y="45"/>
                  </a:lnTo>
                  <a:lnTo>
                    <a:pt x="138" y="38"/>
                  </a:lnTo>
                  <a:lnTo>
                    <a:pt x="133" y="32"/>
                  </a:lnTo>
                  <a:lnTo>
                    <a:pt x="130" y="27"/>
                  </a:lnTo>
                  <a:lnTo>
                    <a:pt x="124" y="21"/>
                  </a:lnTo>
                  <a:lnTo>
                    <a:pt x="120" y="17"/>
                  </a:lnTo>
                  <a:lnTo>
                    <a:pt x="114" y="12"/>
                  </a:lnTo>
                  <a:lnTo>
                    <a:pt x="107" y="9"/>
                  </a:lnTo>
                  <a:lnTo>
                    <a:pt x="102" y="6"/>
                  </a:lnTo>
                  <a:lnTo>
                    <a:pt x="95" y="3"/>
                  </a:lnTo>
                  <a:lnTo>
                    <a:pt x="87" y="1"/>
                  </a:lnTo>
                  <a:lnTo>
                    <a:pt x="81" y="0"/>
                  </a:lnTo>
                  <a:lnTo>
                    <a:pt x="73" y="0"/>
                  </a:lnTo>
                  <a:lnTo>
                    <a:pt x="66" y="0"/>
                  </a:lnTo>
                  <a:lnTo>
                    <a:pt x="58" y="1"/>
                  </a:lnTo>
                  <a:lnTo>
                    <a:pt x="52" y="3"/>
                  </a:lnTo>
                  <a:lnTo>
                    <a:pt x="45" y="6"/>
                  </a:lnTo>
                  <a:lnTo>
                    <a:pt x="38" y="9"/>
                  </a:lnTo>
                  <a:lnTo>
                    <a:pt x="33" y="12"/>
                  </a:lnTo>
                  <a:lnTo>
                    <a:pt x="27" y="17"/>
                  </a:lnTo>
                  <a:lnTo>
                    <a:pt x="22" y="21"/>
                  </a:lnTo>
                  <a:lnTo>
                    <a:pt x="17" y="27"/>
                  </a:lnTo>
                  <a:lnTo>
                    <a:pt x="13" y="32"/>
                  </a:lnTo>
                  <a:lnTo>
                    <a:pt x="9" y="38"/>
                  </a:lnTo>
                  <a:lnTo>
                    <a:pt x="6" y="45"/>
                  </a:lnTo>
                  <a:lnTo>
                    <a:pt x="4" y="51"/>
                  </a:lnTo>
                  <a:lnTo>
                    <a:pt x="1" y="58"/>
                  </a:lnTo>
                  <a:lnTo>
                    <a:pt x="0" y="66"/>
                  </a:lnTo>
                  <a:lnTo>
                    <a:pt x="0" y="72"/>
                  </a:lnTo>
                  <a:lnTo>
                    <a:pt x="0" y="80"/>
                  </a:lnTo>
                  <a:lnTo>
                    <a:pt x="1" y="88"/>
                  </a:lnTo>
                  <a:lnTo>
                    <a:pt x="4" y="95"/>
                  </a:lnTo>
                  <a:lnTo>
                    <a:pt x="6" y="101"/>
                  </a:lnTo>
                  <a:lnTo>
                    <a:pt x="9" y="108"/>
                  </a:lnTo>
                  <a:lnTo>
                    <a:pt x="13" y="114"/>
                  </a:lnTo>
                  <a:lnTo>
                    <a:pt x="17" y="119"/>
                  </a:lnTo>
                  <a:lnTo>
                    <a:pt x="22" y="125"/>
                  </a:lnTo>
                  <a:lnTo>
                    <a:pt x="27" y="129"/>
                  </a:lnTo>
                  <a:lnTo>
                    <a:pt x="33" y="134"/>
                  </a:lnTo>
                  <a:lnTo>
                    <a:pt x="38" y="137"/>
                  </a:lnTo>
                  <a:lnTo>
                    <a:pt x="45" y="140"/>
                  </a:lnTo>
                  <a:lnTo>
                    <a:pt x="52" y="143"/>
                  </a:lnTo>
                  <a:lnTo>
                    <a:pt x="58" y="144"/>
                  </a:lnTo>
                  <a:lnTo>
                    <a:pt x="66" y="145"/>
                  </a:lnTo>
                  <a:lnTo>
                    <a:pt x="73" y="146"/>
                  </a:lnTo>
                  <a:lnTo>
                    <a:pt x="81" y="145"/>
                  </a:lnTo>
                  <a:lnTo>
                    <a:pt x="87" y="144"/>
                  </a:lnTo>
                  <a:lnTo>
                    <a:pt x="95" y="143"/>
                  </a:lnTo>
                  <a:lnTo>
                    <a:pt x="102" y="140"/>
                  </a:lnTo>
                  <a:lnTo>
                    <a:pt x="107" y="137"/>
                  </a:lnTo>
                  <a:lnTo>
                    <a:pt x="114" y="134"/>
                  </a:lnTo>
                  <a:lnTo>
                    <a:pt x="120" y="129"/>
                  </a:lnTo>
                  <a:lnTo>
                    <a:pt x="124" y="125"/>
                  </a:lnTo>
                  <a:lnTo>
                    <a:pt x="130" y="119"/>
                  </a:lnTo>
                  <a:lnTo>
                    <a:pt x="133" y="114"/>
                  </a:lnTo>
                  <a:lnTo>
                    <a:pt x="138" y="108"/>
                  </a:lnTo>
                  <a:lnTo>
                    <a:pt x="140" y="101"/>
                  </a:lnTo>
                  <a:lnTo>
                    <a:pt x="143" y="95"/>
                  </a:lnTo>
                  <a:lnTo>
                    <a:pt x="144" y="88"/>
                  </a:lnTo>
                  <a:lnTo>
                    <a:pt x="145" y="80"/>
                  </a:lnTo>
                  <a:lnTo>
                    <a:pt x="146" y="72"/>
                  </a:lnTo>
                  <a:lnTo>
                    <a:pt x="128" y="72"/>
                  </a:lnTo>
                  <a:lnTo>
                    <a:pt x="126" y="62"/>
                  </a:lnTo>
                  <a:lnTo>
                    <a:pt x="123" y="51"/>
                  </a:lnTo>
                  <a:lnTo>
                    <a:pt x="119" y="42"/>
                  </a:lnTo>
                  <a:lnTo>
                    <a:pt x="112" y="35"/>
                  </a:lnTo>
                  <a:lnTo>
                    <a:pt x="104" y="28"/>
                  </a:lnTo>
                  <a:lnTo>
                    <a:pt x="94" y="22"/>
                  </a:lnTo>
                  <a:lnTo>
                    <a:pt x="84" y="19"/>
                  </a:lnTo>
                  <a:lnTo>
                    <a:pt x="73" y="18"/>
                  </a:lnTo>
                  <a:lnTo>
                    <a:pt x="62" y="19"/>
                  </a:lnTo>
                  <a:lnTo>
                    <a:pt x="52" y="22"/>
                  </a:lnTo>
                  <a:lnTo>
                    <a:pt x="43" y="28"/>
                  </a:lnTo>
                  <a:lnTo>
                    <a:pt x="35" y="35"/>
                  </a:lnTo>
                  <a:lnTo>
                    <a:pt x="28" y="42"/>
                  </a:lnTo>
                  <a:lnTo>
                    <a:pt x="23" y="51"/>
                  </a:lnTo>
                  <a:lnTo>
                    <a:pt x="19" y="62"/>
                  </a:lnTo>
                  <a:lnTo>
                    <a:pt x="18" y="72"/>
                  </a:lnTo>
                  <a:lnTo>
                    <a:pt x="19" y="84"/>
                  </a:lnTo>
                  <a:lnTo>
                    <a:pt x="23" y="95"/>
                  </a:lnTo>
                  <a:lnTo>
                    <a:pt x="28" y="104"/>
                  </a:lnTo>
                  <a:lnTo>
                    <a:pt x="35" y="111"/>
                  </a:lnTo>
                  <a:lnTo>
                    <a:pt x="43" y="118"/>
                  </a:lnTo>
                  <a:lnTo>
                    <a:pt x="52" y="124"/>
                  </a:lnTo>
                  <a:lnTo>
                    <a:pt x="62" y="126"/>
                  </a:lnTo>
                  <a:lnTo>
                    <a:pt x="73" y="127"/>
                  </a:lnTo>
                  <a:lnTo>
                    <a:pt x="84" y="126"/>
                  </a:lnTo>
                  <a:lnTo>
                    <a:pt x="94" y="124"/>
                  </a:lnTo>
                  <a:lnTo>
                    <a:pt x="104" y="118"/>
                  </a:lnTo>
                  <a:lnTo>
                    <a:pt x="112" y="111"/>
                  </a:lnTo>
                  <a:lnTo>
                    <a:pt x="119" y="104"/>
                  </a:lnTo>
                  <a:lnTo>
                    <a:pt x="123" y="95"/>
                  </a:lnTo>
                  <a:lnTo>
                    <a:pt x="126" y="84"/>
                  </a:lnTo>
                  <a:lnTo>
                    <a:pt x="128" y="72"/>
                  </a:lnTo>
                  <a:lnTo>
                    <a:pt x="146" y="72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105"/>
            <p:cNvSpPr>
              <a:spLocks/>
            </p:cNvSpPr>
            <p:nvPr/>
          </p:nvSpPr>
          <p:spPr bwMode="auto">
            <a:xfrm>
              <a:off x="6176963" y="3253212"/>
              <a:ext cx="57150" cy="58737"/>
            </a:xfrm>
            <a:custGeom>
              <a:avLst/>
              <a:gdLst>
                <a:gd name="T0" fmla="*/ 108 w 110"/>
                <a:gd name="T1" fmla="*/ 44 h 109"/>
                <a:gd name="T2" fmla="*/ 101 w 110"/>
                <a:gd name="T3" fmla="*/ 24 h 109"/>
                <a:gd name="T4" fmla="*/ 86 w 110"/>
                <a:gd name="T5" fmla="*/ 10 h 109"/>
                <a:gd name="T6" fmla="*/ 66 w 110"/>
                <a:gd name="T7" fmla="*/ 1 h 109"/>
                <a:gd name="T8" fmla="*/ 44 w 110"/>
                <a:gd name="T9" fmla="*/ 1 h 109"/>
                <a:gd name="T10" fmla="*/ 25 w 110"/>
                <a:gd name="T11" fmla="*/ 10 h 109"/>
                <a:gd name="T12" fmla="*/ 10 w 110"/>
                <a:gd name="T13" fmla="*/ 24 h 109"/>
                <a:gd name="T14" fmla="*/ 1 w 110"/>
                <a:gd name="T15" fmla="*/ 44 h 109"/>
                <a:gd name="T16" fmla="*/ 1 w 110"/>
                <a:gd name="T17" fmla="*/ 66 h 109"/>
                <a:gd name="T18" fmla="*/ 10 w 110"/>
                <a:gd name="T19" fmla="*/ 86 h 109"/>
                <a:gd name="T20" fmla="*/ 25 w 110"/>
                <a:gd name="T21" fmla="*/ 100 h 109"/>
                <a:gd name="T22" fmla="*/ 44 w 110"/>
                <a:gd name="T23" fmla="*/ 108 h 109"/>
                <a:gd name="T24" fmla="*/ 66 w 110"/>
                <a:gd name="T25" fmla="*/ 108 h 109"/>
                <a:gd name="T26" fmla="*/ 86 w 110"/>
                <a:gd name="T27" fmla="*/ 100 h 109"/>
                <a:gd name="T28" fmla="*/ 101 w 110"/>
                <a:gd name="T29" fmla="*/ 86 h 109"/>
                <a:gd name="T30" fmla="*/ 108 w 110"/>
                <a:gd name="T31" fmla="*/ 66 h 109"/>
                <a:gd name="T32" fmla="*/ 92 w 110"/>
                <a:gd name="T33" fmla="*/ 54 h 109"/>
                <a:gd name="T34" fmla="*/ 88 w 110"/>
                <a:gd name="T35" fmla="*/ 41 h 109"/>
                <a:gd name="T36" fmla="*/ 81 w 110"/>
                <a:gd name="T37" fmla="*/ 29 h 109"/>
                <a:gd name="T38" fmla="*/ 69 w 110"/>
                <a:gd name="T39" fmla="*/ 21 h 109"/>
                <a:gd name="T40" fmla="*/ 55 w 110"/>
                <a:gd name="T41" fmla="*/ 19 h 109"/>
                <a:gd name="T42" fmla="*/ 41 w 110"/>
                <a:gd name="T43" fmla="*/ 21 h 109"/>
                <a:gd name="T44" fmla="*/ 29 w 110"/>
                <a:gd name="T45" fmla="*/ 29 h 109"/>
                <a:gd name="T46" fmla="*/ 21 w 110"/>
                <a:gd name="T47" fmla="*/ 41 h 109"/>
                <a:gd name="T48" fmla="*/ 19 w 110"/>
                <a:gd name="T49" fmla="*/ 54 h 109"/>
                <a:gd name="T50" fmla="*/ 21 w 110"/>
                <a:gd name="T51" fmla="*/ 69 h 109"/>
                <a:gd name="T52" fmla="*/ 29 w 110"/>
                <a:gd name="T53" fmla="*/ 81 h 109"/>
                <a:gd name="T54" fmla="*/ 41 w 110"/>
                <a:gd name="T55" fmla="*/ 89 h 109"/>
                <a:gd name="T56" fmla="*/ 55 w 110"/>
                <a:gd name="T57" fmla="*/ 91 h 109"/>
                <a:gd name="T58" fmla="*/ 69 w 110"/>
                <a:gd name="T59" fmla="*/ 89 h 109"/>
                <a:gd name="T60" fmla="*/ 81 w 110"/>
                <a:gd name="T61" fmla="*/ 81 h 109"/>
                <a:gd name="T62" fmla="*/ 88 w 110"/>
                <a:gd name="T63" fmla="*/ 69 h 109"/>
                <a:gd name="T64" fmla="*/ 92 w 110"/>
                <a:gd name="T65" fmla="*/ 54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10" h="109">
                  <a:moveTo>
                    <a:pt x="110" y="54"/>
                  </a:moveTo>
                  <a:lnTo>
                    <a:pt x="108" y="44"/>
                  </a:lnTo>
                  <a:lnTo>
                    <a:pt x="105" y="33"/>
                  </a:lnTo>
                  <a:lnTo>
                    <a:pt x="101" y="24"/>
                  </a:lnTo>
                  <a:lnTo>
                    <a:pt x="94" y="17"/>
                  </a:lnTo>
                  <a:lnTo>
                    <a:pt x="86" y="10"/>
                  </a:lnTo>
                  <a:lnTo>
                    <a:pt x="76" y="4"/>
                  </a:lnTo>
                  <a:lnTo>
                    <a:pt x="66" y="1"/>
                  </a:lnTo>
                  <a:lnTo>
                    <a:pt x="55" y="0"/>
                  </a:lnTo>
                  <a:lnTo>
                    <a:pt x="44" y="1"/>
                  </a:lnTo>
                  <a:lnTo>
                    <a:pt x="34" y="4"/>
                  </a:lnTo>
                  <a:lnTo>
                    <a:pt x="25" y="10"/>
                  </a:lnTo>
                  <a:lnTo>
                    <a:pt x="17" y="17"/>
                  </a:lnTo>
                  <a:lnTo>
                    <a:pt x="10" y="24"/>
                  </a:lnTo>
                  <a:lnTo>
                    <a:pt x="5" y="33"/>
                  </a:lnTo>
                  <a:lnTo>
                    <a:pt x="1" y="44"/>
                  </a:lnTo>
                  <a:lnTo>
                    <a:pt x="0" y="54"/>
                  </a:lnTo>
                  <a:lnTo>
                    <a:pt x="1" y="66"/>
                  </a:lnTo>
                  <a:lnTo>
                    <a:pt x="5" y="77"/>
                  </a:lnTo>
                  <a:lnTo>
                    <a:pt x="10" y="86"/>
                  </a:lnTo>
                  <a:lnTo>
                    <a:pt x="17" y="93"/>
                  </a:lnTo>
                  <a:lnTo>
                    <a:pt x="25" y="100"/>
                  </a:lnTo>
                  <a:lnTo>
                    <a:pt x="34" y="106"/>
                  </a:lnTo>
                  <a:lnTo>
                    <a:pt x="44" y="108"/>
                  </a:lnTo>
                  <a:lnTo>
                    <a:pt x="55" y="109"/>
                  </a:lnTo>
                  <a:lnTo>
                    <a:pt x="66" y="108"/>
                  </a:lnTo>
                  <a:lnTo>
                    <a:pt x="76" y="106"/>
                  </a:lnTo>
                  <a:lnTo>
                    <a:pt x="86" y="100"/>
                  </a:lnTo>
                  <a:lnTo>
                    <a:pt x="94" y="93"/>
                  </a:lnTo>
                  <a:lnTo>
                    <a:pt x="101" y="86"/>
                  </a:lnTo>
                  <a:lnTo>
                    <a:pt x="105" y="77"/>
                  </a:lnTo>
                  <a:lnTo>
                    <a:pt x="108" y="66"/>
                  </a:lnTo>
                  <a:lnTo>
                    <a:pt x="110" y="54"/>
                  </a:lnTo>
                  <a:lnTo>
                    <a:pt x="92" y="54"/>
                  </a:lnTo>
                  <a:lnTo>
                    <a:pt x="91" y="48"/>
                  </a:lnTo>
                  <a:lnTo>
                    <a:pt x="88" y="41"/>
                  </a:lnTo>
                  <a:lnTo>
                    <a:pt x="85" y="34"/>
                  </a:lnTo>
                  <a:lnTo>
                    <a:pt x="81" y="29"/>
                  </a:lnTo>
                  <a:lnTo>
                    <a:pt x="76" y="24"/>
                  </a:lnTo>
                  <a:lnTo>
                    <a:pt x="69" y="21"/>
                  </a:lnTo>
                  <a:lnTo>
                    <a:pt x="63" y="19"/>
                  </a:lnTo>
                  <a:lnTo>
                    <a:pt x="55" y="19"/>
                  </a:lnTo>
                  <a:lnTo>
                    <a:pt x="48" y="19"/>
                  </a:lnTo>
                  <a:lnTo>
                    <a:pt x="41" y="21"/>
                  </a:lnTo>
                  <a:lnTo>
                    <a:pt x="35" y="24"/>
                  </a:lnTo>
                  <a:lnTo>
                    <a:pt x="29" y="29"/>
                  </a:lnTo>
                  <a:lnTo>
                    <a:pt x="25" y="34"/>
                  </a:lnTo>
                  <a:lnTo>
                    <a:pt x="21" y="41"/>
                  </a:lnTo>
                  <a:lnTo>
                    <a:pt x="19" y="48"/>
                  </a:lnTo>
                  <a:lnTo>
                    <a:pt x="19" y="54"/>
                  </a:lnTo>
                  <a:lnTo>
                    <a:pt x="19" y="62"/>
                  </a:lnTo>
                  <a:lnTo>
                    <a:pt x="21" y="69"/>
                  </a:lnTo>
                  <a:lnTo>
                    <a:pt x="25" y="76"/>
                  </a:lnTo>
                  <a:lnTo>
                    <a:pt x="29" y="81"/>
                  </a:lnTo>
                  <a:lnTo>
                    <a:pt x="35" y="86"/>
                  </a:lnTo>
                  <a:lnTo>
                    <a:pt x="41" y="89"/>
                  </a:lnTo>
                  <a:lnTo>
                    <a:pt x="48" y="90"/>
                  </a:lnTo>
                  <a:lnTo>
                    <a:pt x="55" y="91"/>
                  </a:lnTo>
                  <a:lnTo>
                    <a:pt x="63" y="90"/>
                  </a:lnTo>
                  <a:lnTo>
                    <a:pt x="69" y="89"/>
                  </a:lnTo>
                  <a:lnTo>
                    <a:pt x="76" y="86"/>
                  </a:lnTo>
                  <a:lnTo>
                    <a:pt x="81" y="81"/>
                  </a:lnTo>
                  <a:lnTo>
                    <a:pt x="85" y="76"/>
                  </a:lnTo>
                  <a:lnTo>
                    <a:pt x="88" y="69"/>
                  </a:lnTo>
                  <a:lnTo>
                    <a:pt x="91" y="62"/>
                  </a:lnTo>
                  <a:lnTo>
                    <a:pt x="92" y="54"/>
                  </a:lnTo>
                  <a:lnTo>
                    <a:pt x="110" y="54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106"/>
            <p:cNvSpPr>
              <a:spLocks/>
            </p:cNvSpPr>
            <p:nvPr/>
          </p:nvSpPr>
          <p:spPr bwMode="auto">
            <a:xfrm>
              <a:off x="6186488" y="3264324"/>
              <a:ext cx="38100" cy="38100"/>
            </a:xfrm>
            <a:custGeom>
              <a:avLst/>
              <a:gdLst>
                <a:gd name="T0" fmla="*/ 73 w 73"/>
                <a:gd name="T1" fmla="*/ 35 h 72"/>
                <a:gd name="T2" fmla="*/ 72 w 73"/>
                <a:gd name="T3" fmla="*/ 29 h 72"/>
                <a:gd name="T4" fmla="*/ 69 w 73"/>
                <a:gd name="T5" fmla="*/ 22 h 72"/>
                <a:gd name="T6" fmla="*/ 66 w 73"/>
                <a:gd name="T7" fmla="*/ 15 h 72"/>
                <a:gd name="T8" fmla="*/ 62 w 73"/>
                <a:gd name="T9" fmla="*/ 10 h 72"/>
                <a:gd name="T10" fmla="*/ 57 w 73"/>
                <a:gd name="T11" fmla="*/ 5 h 72"/>
                <a:gd name="T12" fmla="*/ 50 w 73"/>
                <a:gd name="T13" fmla="*/ 2 h 72"/>
                <a:gd name="T14" fmla="*/ 44 w 73"/>
                <a:gd name="T15" fmla="*/ 0 h 72"/>
                <a:gd name="T16" fmla="*/ 36 w 73"/>
                <a:gd name="T17" fmla="*/ 0 h 72"/>
                <a:gd name="T18" fmla="*/ 29 w 73"/>
                <a:gd name="T19" fmla="*/ 0 h 72"/>
                <a:gd name="T20" fmla="*/ 22 w 73"/>
                <a:gd name="T21" fmla="*/ 2 h 72"/>
                <a:gd name="T22" fmla="*/ 16 w 73"/>
                <a:gd name="T23" fmla="*/ 5 h 72"/>
                <a:gd name="T24" fmla="*/ 10 w 73"/>
                <a:gd name="T25" fmla="*/ 10 h 72"/>
                <a:gd name="T26" fmla="*/ 6 w 73"/>
                <a:gd name="T27" fmla="*/ 15 h 72"/>
                <a:gd name="T28" fmla="*/ 2 w 73"/>
                <a:gd name="T29" fmla="*/ 22 h 72"/>
                <a:gd name="T30" fmla="*/ 0 w 73"/>
                <a:gd name="T31" fmla="*/ 29 h 72"/>
                <a:gd name="T32" fmla="*/ 0 w 73"/>
                <a:gd name="T33" fmla="*/ 35 h 72"/>
                <a:gd name="T34" fmla="*/ 0 w 73"/>
                <a:gd name="T35" fmla="*/ 43 h 72"/>
                <a:gd name="T36" fmla="*/ 2 w 73"/>
                <a:gd name="T37" fmla="*/ 50 h 72"/>
                <a:gd name="T38" fmla="*/ 6 w 73"/>
                <a:gd name="T39" fmla="*/ 57 h 72"/>
                <a:gd name="T40" fmla="*/ 10 w 73"/>
                <a:gd name="T41" fmla="*/ 62 h 72"/>
                <a:gd name="T42" fmla="*/ 16 w 73"/>
                <a:gd name="T43" fmla="*/ 67 h 72"/>
                <a:gd name="T44" fmla="*/ 22 w 73"/>
                <a:gd name="T45" fmla="*/ 70 h 72"/>
                <a:gd name="T46" fmla="*/ 29 w 73"/>
                <a:gd name="T47" fmla="*/ 71 h 72"/>
                <a:gd name="T48" fmla="*/ 36 w 73"/>
                <a:gd name="T49" fmla="*/ 72 h 72"/>
                <a:gd name="T50" fmla="*/ 44 w 73"/>
                <a:gd name="T51" fmla="*/ 71 h 72"/>
                <a:gd name="T52" fmla="*/ 50 w 73"/>
                <a:gd name="T53" fmla="*/ 70 h 72"/>
                <a:gd name="T54" fmla="*/ 57 w 73"/>
                <a:gd name="T55" fmla="*/ 67 h 72"/>
                <a:gd name="T56" fmla="*/ 62 w 73"/>
                <a:gd name="T57" fmla="*/ 62 h 72"/>
                <a:gd name="T58" fmla="*/ 66 w 73"/>
                <a:gd name="T59" fmla="*/ 57 h 72"/>
                <a:gd name="T60" fmla="*/ 69 w 73"/>
                <a:gd name="T61" fmla="*/ 50 h 72"/>
                <a:gd name="T62" fmla="*/ 72 w 73"/>
                <a:gd name="T63" fmla="*/ 43 h 72"/>
                <a:gd name="T64" fmla="*/ 73 w 73"/>
                <a:gd name="T65" fmla="*/ 35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3" h="72">
                  <a:moveTo>
                    <a:pt x="73" y="35"/>
                  </a:moveTo>
                  <a:lnTo>
                    <a:pt x="72" y="29"/>
                  </a:lnTo>
                  <a:lnTo>
                    <a:pt x="69" y="22"/>
                  </a:lnTo>
                  <a:lnTo>
                    <a:pt x="66" y="15"/>
                  </a:lnTo>
                  <a:lnTo>
                    <a:pt x="62" y="10"/>
                  </a:lnTo>
                  <a:lnTo>
                    <a:pt x="57" y="5"/>
                  </a:lnTo>
                  <a:lnTo>
                    <a:pt x="50" y="2"/>
                  </a:lnTo>
                  <a:lnTo>
                    <a:pt x="44" y="0"/>
                  </a:lnTo>
                  <a:lnTo>
                    <a:pt x="36" y="0"/>
                  </a:lnTo>
                  <a:lnTo>
                    <a:pt x="29" y="0"/>
                  </a:lnTo>
                  <a:lnTo>
                    <a:pt x="22" y="2"/>
                  </a:lnTo>
                  <a:lnTo>
                    <a:pt x="16" y="5"/>
                  </a:lnTo>
                  <a:lnTo>
                    <a:pt x="10" y="10"/>
                  </a:lnTo>
                  <a:lnTo>
                    <a:pt x="6" y="15"/>
                  </a:lnTo>
                  <a:lnTo>
                    <a:pt x="2" y="22"/>
                  </a:lnTo>
                  <a:lnTo>
                    <a:pt x="0" y="29"/>
                  </a:lnTo>
                  <a:lnTo>
                    <a:pt x="0" y="35"/>
                  </a:lnTo>
                  <a:lnTo>
                    <a:pt x="0" y="43"/>
                  </a:lnTo>
                  <a:lnTo>
                    <a:pt x="2" y="50"/>
                  </a:lnTo>
                  <a:lnTo>
                    <a:pt x="6" y="57"/>
                  </a:lnTo>
                  <a:lnTo>
                    <a:pt x="10" y="62"/>
                  </a:lnTo>
                  <a:lnTo>
                    <a:pt x="16" y="67"/>
                  </a:lnTo>
                  <a:lnTo>
                    <a:pt x="22" y="70"/>
                  </a:lnTo>
                  <a:lnTo>
                    <a:pt x="29" y="71"/>
                  </a:lnTo>
                  <a:lnTo>
                    <a:pt x="36" y="72"/>
                  </a:lnTo>
                  <a:lnTo>
                    <a:pt x="44" y="71"/>
                  </a:lnTo>
                  <a:lnTo>
                    <a:pt x="50" y="70"/>
                  </a:lnTo>
                  <a:lnTo>
                    <a:pt x="57" y="67"/>
                  </a:lnTo>
                  <a:lnTo>
                    <a:pt x="62" y="62"/>
                  </a:lnTo>
                  <a:lnTo>
                    <a:pt x="66" y="57"/>
                  </a:lnTo>
                  <a:lnTo>
                    <a:pt x="69" y="50"/>
                  </a:lnTo>
                  <a:lnTo>
                    <a:pt x="72" y="43"/>
                  </a:lnTo>
                  <a:lnTo>
                    <a:pt x="73" y="35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107"/>
            <p:cNvSpPr>
              <a:spLocks/>
            </p:cNvSpPr>
            <p:nvPr/>
          </p:nvSpPr>
          <p:spPr bwMode="auto">
            <a:xfrm>
              <a:off x="6196013" y="3273849"/>
              <a:ext cx="19050" cy="19050"/>
            </a:xfrm>
            <a:custGeom>
              <a:avLst/>
              <a:gdLst>
                <a:gd name="T0" fmla="*/ 37 w 37"/>
                <a:gd name="T1" fmla="*/ 17 h 36"/>
                <a:gd name="T2" fmla="*/ 36 w 37"/>
                <a:gd name="T3" fmla="*/ 14 h 36"/>
                <a:gd name="T4" fmla="*/ 35 w 37"/>
                <a:gd name="T5" fmla="*/ 11 h 36"/>
                <a:gd name="T6" fmla="*/ 33 w 37"/>
                <a:gd name="T7" fmla="*/ 7 h 36"/>
                <a:gd name="T8" fmla="*/ 31 w 37"/>
                <a:gd name="T9" fmla="*/ 5 h 36"/>
                <a:gd name="T10" fmla="*/ 28 w 37"/>
                <a:gd name="T11" fmla="*/ 3 h 36"/>
                <a:gd name="T12" fmla="*/ 26 w 37"/>
                <a:gd name="T13" fmla="*/ 1 h 36"/>
                <a:gd name="T14" fmla="*/ 22 w 37"/>
                <a:gd name="T15" fmla="*/ 0 h 36"/>
                <a:gd name="T16" fmla="*/ 18 w 37"/>
                <a:gd name="T17" fmla="*/ 0 h 36"/>
                <a:gd name="T18" fmla="*/ 15 w 37"/>
                <a:gd name="T19" fmla="*/ 0 h 36"/>
                <a:gd name="T20" fmla="*/ 11 w 37"/>
                <a:gd name="T21" fmla="*/ 1 h 36"/>
                <a:gd name="T22" fmla="*/ 8 w 37"/>
                <a:gd name="T23" fmla="*/ 3 h 36"/>
                <a:gd name="T24" fmla="*/ 6 w 37"/>
                <a:gd name="T25" fmla="*/ 5 h 36"/>
                <a:gd name="T26" fmla="*/ 3 w 37"/>
                <a:gd name="T27" fmla="*/ 7 h 36"/>
                <a:gd name="T28" fmla="*/ 1 w 37"/>
                <a:gd name="T29" fmla="*/ 11 h 36"/>
                <a:gd name="T30" fmla="*/ 0 w 37"/>
                <a:gd name="T31" fmla="*/ 14 h 36"/>
                <a:gd name="T32" fmla="*/ 0 w 37"/>
                <a:gd name="T33" fmla="*/ 17 h 36"/>
                <a:gd name="T34" fmla="*/ 0 w 37"/>
                <a:gd name="T35" fmla="*/ 22 h 36"/>
                <a:gd name="T36" fmla="*/ 1 w 37"/>
                <a:gd name="T37" fmla="*/ 25 h 36"/>
                <a:gd name="T38" fmla="*/ 3 w 37"/>
                <a:gd name="T39" fmla="*/ 29 h 36"/>
                <a:gd name="T40" fmla="*/ 6 w 37"/>
                <a:gd name="T41" fmla="*/ 31 h 36"/>
                <a:gd name="T42" fmla="*/ 8 w 37"/>
                <a:gd name="T43" fmla="*/ 33 h 36"/>
                <a:gd name="T44" fmla="*/ 11 w 37"/>
                <a:gd name="T45" fmla="*/ 34 h 36"/>
                <a:gd name="T46" fmla="*/ 15 w 37"/>
                <a:gd name="T47" fmla="*/ 35 h 36"/>
                <a:gd name="T48" fmla="*/ 18 w 37"/>
                <a:gd name="T49" fmla="*/ 36 h 36"/>
                <a:gd name="T50" fmla="*/ 22 w 37"/>
                <a:gd name="T51" fmla="*/ 35 h 36"/>
                <a:gd name="T52" fmla="*/ 26 w 37"/>
                <a:gd name="T53" fmla="*/ 34 h 36"/>
                <a:gd name="T54" fmla="*/ 28 w 37"/>
                <a:gd name="T55" fmla="*/ 33 h 36"/>
                <a:gd name="T56" fmla="*/ 31 w 37"/>
                <a:gd name="T57" fmla="*/ 31 h 36"/>
                <a:gd name="T58" fmla="*/ 33 w 37"/>
                <a:gd name="T59" fmla="*/ 29 h 36"/>
                <a:gd name="T60" fmla="*/ 35 w 37"/>
                <a:gd name="T61" fmla="*/ 25 h 36"/>
                <a:gd name="T62" fmla="*/ 36 w 37"/>
                <a:gd name="T63" fmla="*/ 22 h 36"/>
                <a:gd name="T64" fmla="*/ 37 w 37"/>
                <a:gd name="T65" fmla="*/ 17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" h="36">
                  <a:moveTo>
                    <a:pt x="37" y="17"/>
                  </a:moveTo>
                  <a:lnTo>
                    <a:pt x="36" y="14"/>
                  </a:lnTo>
                  <a:lnTo>
                    <a:pt x="35" y="11"/>
                  </a:lnTo>
                  <a:lnTo>
                    <a:pt x="33" y="7"/>
                  </a:lnTo>
                  <a:lnTo>
                    <a:pt x="31" y="5"/>
                  </a:lnTo>
                  <a:lnTo>
                    <a:pt x="28" y="3"/>
                  </a:lnTo>
                  <a:lnTo>
                    <a:pt x="26" y="1"/>
                  </a:lnTo>
                  <a:lnTo>
                    <a:pt x="22" y="0"/>
                  </a:lnTo>
                  <a:lnTo>
                    <a:pt x="18" y="0"/>
                  </a:lnTo>
                  <a:lnTo>
                    <a:pt x="15" y="0"/>
                  </a:lnTo>
                  <a:lnTo>
                    <a:pt x="11" y="1"/>
                  </a:lnTo>
                  <a:lnTo>
                    <a:pt x="8" y="3"/>
                  </a:lnTo>
                  <a:lnTo>
                    <a:pt x="6" y="5"/>
                  </a:lnTo>
                  <a:lnTo>
                    <a:pt x="3" y="7"/>
                  </a:lnTo>
                  <a:lnTo>
                    <a:pt x="1" y="11"/>
                  </a:lnTo>
                  <a:lnTo>
                    <a:pt x="0" y="14"/>
                  </a:lnTo>
                  <a:lnTo>
                    <a:pt x="0" y="17"/>
                  </a:lnTo>
                  <a:lnTo>
                    <a:pt x="0" y="22"/>
                  </a:lnTo>
                  <a:lnTo>
                    <a:pt x="1" y="25"/>
                  </a:lnTo>
                  <a:lnTo>
                    <a:pt x="3" y="29"/>
                  </a:lnTo>
                  <a:lnTo>
                    <a:pt x="6" y="31"/>
                  </a:lnTo>
                  <a:lnTo>
                    <a:pt x="8" y="33"/>
                  </a:lnTo>
                  <a:lnTo>
                    <a:pt x="11" y="34"/>
                  </a:lnTo>
                  <a:lnTo>
                    <a:pt x="15" y="35"/>
                  </a:lnTo>
                  <a:lnTo>
                    <a:pt x="18" y="36"/>
                  </a:lnTo>
                  <a:lnTo>
                    <a:pt x="22" y="35"/>
                  </a:lnTo>
                  <a:lnTo>
                    <a:pt x="26" y="34"/>
                  </a:lnTo>
                  <a:lnTo>
                    <a:pt x="28" y="33"/>
                  </a:lnTo>
                  <a:lnTo>
                    <a:pt x="31" y="31"/>
                  </a:lnTo>
                  <a:lnTo>
                    <a:pt x="33" y="29"/>
                  </a:lnTo>
                  <a:lnTo>
                    <a:pt x="35" y="25"/>
                  </a:lnTo>
                  <a:lnTo>
                    <a:pt x="36" y="22"/>
                  </a:lnTo>
                  <a:lnTo>
                    <a:pt x="37" y="17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108"/>
            <p:cNvSpPr>
              <a:spLocks noEditPoints="1"/>
            </p:cNvSpPr>
            <p:nvPr/>
          </p:nvSpPr>
          <p:spPr bwMode="auto">
            <a:xfrm>
              <a:off x="6046788" y="3210349"/>
              <a:ext cx="52387" cy="285750"/>
            </a:xfrm>
            <a:custGeom>
              <a:avLst/>
              <a:gdLst>
                <a:gd name="T0" fmla="*/ 75 w 98"/>
                <a:gd name="T1" fmla="*/ 32 h 539"/>
                <a:gd name="T2" fmla="*/ 68 w 98"/>
                <a:gd name="T3" fmla="*/ 29 h 539"/>
                <a:gd name="T4" fmla="*/ 56 w 98"/>
                <a:gd name="T5" fmla="*/ 26 h 539"/>
                <a:gd name="T6" fmla="*/ 43 w 98"/>
                <a:gd name="T7" fmla="*/ 24 h 539"/>
                <a:gd name="T8" fmla="*/ 31 w 98"/>
                <a:gd name="T9" fmla="*/ 22 h 539"/>
                <a:gd name="T10" fmla="*/ 19 w 98"/>
                <a:gd name="T11" fmla="*/ 19 h 539"/>
                <a:gd name="T12" fmla="*/ 6 w 98"/>
                <a:gd name="T13" fmla="*/ 18 h 539"/>
                <a:gd name="T14" fmla="*/ 2 w 98"/>
                <a:gd name="T15" fmla="*/ 18 h 539"/>
                <a:gd name="T16" fmla="*/ 22 w 98"/>
                <a:gd name="T17" fmla="*/ 6 h 539"/>
                <a:gd name="T18" fmla="*/ 31 w 98"/>
                <a:gd name="T19" fmla="*/ 0 h 539"/>
                <a:gd name="T20" fmla="*/ 42 w 98"/>
                <a:gd name="T21" fmla="*/ 2 h 539"/>
                <a:gd name="T22" fmla="*/ 60 w 98"/>
                <a:gd name="T23" fmla="*/ 10 h 539"/>
                <a:gd name="T24" fmla="*/ 75 w 98"/>
                <a:gd name="T25" fmla="*/ 32 h 539"/>
                <a:gd name="T26" fmla="*/ 0 w 98"/>
                <a:gd name="T27" fmla="*/ 521 h 539"/>
                <a:gd name="T28" fmla="*/ 6 w 98"/>
                <a:gd name="T29" fmla="*/ 521 h 539"/>
                <a:gd name="T30" fmla="*/ 19 w 98"/>
                <a:gd name="T31" fmla="*/ 520 h 539"/>
                <a:gd name="T32" fmla="*/ 31 w 98"/>
                <a:gd name="T33" fmla="*/ 519 h 539"/>
                <a:gd name="T34" fmla="*/ 43 w 98"/>
                <a:gd name="T35" fmla="*/ 516 h 539"/>
                <a:gd name="T36" fmla="*/ 56 w 98"/>
                <a:gd name="T37" fmla="*/ 513 h 539"/>
                <a:gd name="T38" fmla="*/ 68 w 98"/>
                <a:gd name="T39" fmla="*/ 510 h 539"/>
                <a:gd name="T40" fmla="*/ 79 w 98"/>
                <a:gd name="T41" fmla="*/ 506 h 539"/>
                <a:gd name="T42" fmla="*/ 90 w 98"/>
                <a:gd name="T43" fmla="*/ 502 h 539"/>
                <a:gd name="T44" fmla="*/ 98 w 98"/>
                <a:gd name="T45" fmla="*/ 497 h 539"/>
                <a:gd name="T46" fmla="*/ 89 w 98"/>
                <a:gd name="T47" fmla="*/ 518 h 539"/>
                <a:gd name="T48" fmla="*/ 72 w 98"/>
                <a:gd name="T49" fmla="*/ 533 h 539"/>
                <a:gd name="T50" fmla="*/ 52 w 98"/>
                <a:gd name="T51" fmla="*/ 539 h 539"/>
                <a:gd name="T52" fmla="*/ 37 w 98"/>
                <a:gd name="T53" fmla="*/ 539 h 539"/>
                <a:gd name="T54" fmla="*/ 26 w 98"/>
                <a:gd name="T55" fmla="*/ 533 h 539"/>
                <a:gd name="T56" fmla="*/ 26 w 98"/>
                <a:gd name="T57" fmla="*/ 532 h 539"/>
                <a:gd name="T58" fmla="*/ 3 w 98"/>
                <a:gd name="T59" fmla="*/ 524 h 539"/>
                <a:gd name="T60" fmla="*/ 0 w 98"/>
                <a:gd name="T61" fmla="*/ 521 h 5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98" h="539">
                  <a:moveTo>
                    <a:pt x="75" y="32"/>
                  </a:moveTo>
                  <a:lnTo>
                    <a:pt x="68" y="29"/>
                  </a:lnTo>
                  <a:lnTo>
                    <a:pt x="56" y="26"/>
                  </a:lnTo>
                  <a:lnTo>
                    <a:pt x="43" y="24"/>
                  </a:lnTo>
                  <a:lnTo>
                    <a:pt x="31" y="22"/>
                  </a:lnTo>
                  <a:lnTo>
                    <a:pt x="19" y="19"/>
                  </a:lnTo>
                  <a:lnTo>
                    <a:pt x="6" y="18"/>
                  </a:lnTo>
                  <a:lnTo>
                    <a:pt x="2" y="18"/>
                  </a:lnTo>
                  <a:lnTo>
                    <a:pt x="22" y="6"/>
                  </a:lnTo>
                  <a:lnTo>
                    <a:pt x="31" y="0"/>
                  </a:lnTo>
                  <a:lnTo>
                    <a:pt x="42" y="2"/>
                  </a:lnTo>
                  <a:lnTo>
                    <a:pt x="60" y="10"/>
                  </a:lnTo>
                  <a:lnTo>
                    <a:pt x="75" y="32"/>
                  </a:lnTo>
                  <a:close/>
                  <a:moveTo>
                    <a:pt x="0" y="521"/>
                  </a:moveTo>
                  <a:lnTo>
                    <a:pt x="6" y="521"/>
                  </a:lnTo>
                  <a:lnTo>
                    <a:pt x="19" y="520"/>
                  </a:lnTo>
                  <a:lnTo>
                    <a:pt x="31" y="519"/>
                  </a:lnTo>
                  <a:lnTo>
                    <a:pt x="43" y="516"/>
                  </a:lnTo>
                  <a:lnTo>
                    <a:pt x="56" y="513"/>
                  </a:lnTo>
                  <a:lnTo>
                    <a:pt x="68" y="510"/>
                  </a:lnTo>
                  <a:lnTo>
                    <a:pt x="79" y="506"/>
                  </a:lnTo>
                  <a:lnTo>
                    <a:pt x="90" y="502"/>
                  </a:lnTo>
                  <a:lnTo>
                    <a:pt x="98" y="497"/>
                  </a:lnTo>
                  <a:lnTo>
                    <a:pt x="89" y="518"/>
                  </a:lnTo>
                  <a:lnTo>
                    <a:pt x="72" y="533"/>
                  </a:lnTo>
                  <a:lnTo>
                    <a:pt x="52" y="539"/>
                  </a:lnTo>
                  <a:lnTo>
                    <a:pt x="37" y="539"/>
                  </a:lnTo>
                  <a:lnTo>
                    <a:pt x="26" y="533"/>
                  </a:lnTo>
                  <a:lnTo>
                    <a:pt x="26" y="532"/>
                  </a:lnTo>
                  <a:lnTo>
                    <a:pt x="3" y="524"/>
                  </a:lnTo>
                  <a:lnTo>
                    <a:pt x="0" y="521"/>
                  </a:lnTo>
                  <a:close/>
                </a:path>
              </a:pathLst>
            </a:custGeom>
            <a:solidFill>
              <a:srgbClr val="6EA0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109"/>
            <p:cNvSpPr>
              <a:spLocks noEditPoints="1"/>
            </p:cNvSpPr>
            <p:nvPr/>
          </p:nvSpPr>
          <p:spPr bwMode="auto">
            <a:xfrm>
              <a:off x="6022975" y="3219874"/>
              <a:ext cx="84137" cy="266700"/>
            </a:xfrm>
            <a:custGeom>
              <a:avLst/>
              <a:gdLst>
                <a:gd name="T0" fmla="*/ 120 w 158"/>
                <a:gd name="T1" fmla="*/ 14 h 503"/>
                <a:gd name="T2" fmla="*/ 113 w 158"/>
                <a:gd name="T3" fmla="*/ 11 h 503"/>
                <a:gd name="T4" fmla="*/ 101 w 158"/>
                <a:gd name="T5" fmla="*/ 8 h 503"/>
                <a:gd name="T6" fmla="*/ 88 w 158"/>
                <a:gd name="T7" fmla="*/ 6 h 503"/>
                <a:gd name="T8" fmla="*/ 76 w 158"/>
                <a:gd name="T9" fmla="*/ 4 h 503"/>
                <a:gd name="T10" fmla="*/ 64 w 158"/>
                <a:gd name="T11" fmla="*/ 1 h 503"/>
                <a:gd name="T12" fmla="*/ 51 w 158"/>
                <a:gd name="T13" fmla="*/ 0 h 503"/>
                <a:gd name="T14" fmla="*/ 47 w 158"/>
                <a:gd name="T15" fmla="*/ 0 h 503"/>
                <a:gd name="T16" fmla="*/ 35 w 158"/>
                <a:gd name="T17" fmla="*/ 7 h 503"/>
                <a:gd name="T18" fmla="*/ 9 w 158"/>
                <a:gd name="T19" fmla="*/ 27 h 503"/>
                <a:gd name="T20" fmla="*/ 15 w 158"/>
                <a:gd name="T21" fmla="*/ 27 h 503"/>
                <a:gd name="T22" fmla="*/ 26 w 158"/>
                <a:gd name="T23" fmla="*/ 26 h 503"/>
                <a:gd name="T24" fmla="*/ 37 w 158"/>
                <a:gd name="T25" fmla="*/ 26 h 503"/>
                <a:gd name="T26" fmla="*/ 49 w 158"/>
                <a:gd name="T27" fmla="*/ 26 h 503"/>
                <a:gd name="T28" fmla="*/ 61 w 158"/>
                <a:gd name="T29" fmla="*/ 27 h 503"/>
                <a:gd name="T30" fmla="*/ 72 w 158"/>
                <a:gd name="T31" fmla="*/ 28 h 503"/>
                <a:gd name="T32" fmla="*/ 83 w 158"/>
                <a:gd name="T33" fmla="*/ 30 h 503"/>
                <a:gd name="T34" fmla="*/ 105 w 158"/>
                <a:gd name="T35" fmla="*/ 36 h 503"/>
                <a:gd name="T36" fmla="*/ 126 w 158"/>
                <a:gd name="T37" fmla="*/ 44 h 503"/>
                <a:gd name="T38" fmla="*/ 132 w 158"/>
                <a:gd name="T39" fmla="*/ 46 h 503"/>
                <a:gd name="T40" fmla="*/ 131 w 158"/>
                <a:gd name="T41" fmla="*/ 43 h 503"/>
                <a:gd name="T42" fmla="*/ 121 w 158"/>
                <a:gd name="T43" fmla="*/ 21 h 503"/>
                <a:gd name="T44" fmla="*/ 121 w 158"/>
                <a:gd name="T45" fmla="*/ 16 h 503"/>
                <a:gd name="T46" fmla="*/ 120 w 158"/>
                <a:gd name="T47" fmla="*/ 14 h 503"/>
                <a:gd name="T48" fmla="*/ 45 w 158"/>
                <a:gd name="T49" fmla="*/ 503 h 503"/>
                <a:gd name="T50" fmla="*/ 51 w 158"/>
                <a:gd name="T51" fmla="*/ 503 h 503"/>
                <a:gd name="T52" fmla="*/ 64 w 158"/>
                <a:gd name="T53" fmla="*/ 502 h 503"/>
                <a:gd name="T54" fmla="*/ 76 w 158"/>
                <a:gd name="T55" fmla="*/ 501 h 503"/>
                <a:gd name="T56" fmla="*/ 88 w 158"/>
                <a:gd name="T57" fmla="*/ 498 h 503"/>
                <a:gd name="T58" fmla="*/ 101 w 158"/>
                <a:gd name="T59" fmla="*/ 495 h 503"/>
                <a:gd name="T60" fmla="*/ 113 w 158"/>
                <a:gd name="T61" fmla="*/ 492 h 503"/>
                <a:gd name="T62" fmla="*/ 124 w 158"/>
                <a:gd name="T63" fmla="*/ 488 h 503"/>
                <a:gd name="T64" fmla="*/ 135 w 158"/>
                <a:gd name="T65" fmla="*/ 484 h 503"/>
                <a:gd name="T66" fmla="*/ 143 w 158"/>
                <a:gd name="T67" fmla="*/ 479 h 503"/>
                <a:gd name="T68" fmla="*/ 154 w 158"/>
                <a:gd name="T69" fmla="*/ 457 h 503"/>
                <a:gd name="T70" fmla="*/ 158 w 158"/>
                <a:gd name="T71" fmla="*/ 444 h 503"/>
                <a:gd name="T72" fmla="*/ 145 w 158"/>
                <a:gd name="T73" fmla="*/ 450 h 503"/>
                <a:gd name="T74" fmla="*/ 126 w 158"/>
                <a:gd name="T75" fmla="*/ 461 h 503"/>
                <a:gd name="T76" fmla="*/ 105 w 158"/>
                <a:gd name="T77" fmla="*/ 468 h 503"/>
                <a:gd name="T78" fmla="*/ 83 w 158"/>
                <a:gd name="T79" fmla="*/ 474 h 503"/>
                <a:gd name="T80" fmla="*/ 72 w 158"/>
                <a:gd name="T81" fmla="*/ 475 h 503"/>
                <a:gd name="T82" fmla="*/ 61 w 158"/>
                <a:gd name="T83" fmla="*/ 477 h 503"/>
                <a:gd name="T84" fmla="*/ 49 w 158"/>
                <a:gd name="T85" fmla="*/ 477 h 503"/>
                <a:gd name="T86" fmla="*/ 37 w 158"/>
                <a:gd name="T87" fmla="*/ 478 h 503"/>
                <a:gd name="T88" fmla="*/ 26 w 158"/>
                <a:gd name="T89" fmla="*/ 477 h 503"/>
                <a:gd name="T90" fmla="*/ 15 w 158"/>
                <a:gd name="T91" fmla="*/ 477 h 503"/>
                <a:gd name="T92" fmla="*/ 4 w 158"/>
                <a:gd name="T93" fmla="*/ 475 h 503"/>
                <a:gd name="T94" fmla="*/ 0 w 158"/>
                <a:gd name="T95" fmla="*/ 475 h 503"/>
                <a:gd name="T96" fmla="*/ 2 w 158"/>
                <a:gd name="T97" fmla="*/ 476 h 503"/>
                <a:gd name="T98" fmla="*/ 15 w 158"/>
                <a:gd name="T99" fmla="*/ 481 h 503"/>
                <a:gd name="T100" fmla="*/ 29 w 158"/>
                <a:gd name="T101" fmla="*/ 491 h 503"/>
                <a:gd name="T102" fmla="*/ 45 w 158"/>
                <a:gd name="T103" fmla="*/ 503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8" h="503">
                  <a:moveTo>
                    <a:pt x="120" y="14"/>
                  </a:moveTo>
                  <a:lnTo>
                    <a:pt x="113" y="11"/>
                  </a:lnTo>
                  <a:lnTo>
                    <a:pt x="101" y="8"/>
                  </a:lnTo>
                  <a:lnTo>
                    <a:pt x="88" y="6"/>
                  </a:lnTo>
                  <a:lnTo>
                    <a:pt x="76" y="4"/>
                  </a:lnTo>
                  <a:lnTo>
                    <a:pt x="64" y="1"/>
                  </a:lnTo>
                  <a:lnTo>
                    <a:pt x="51" y="0"/>
                  </a:lnTo>
                  <a:lnTo>
                    <a:pt x="47" y="0"/>
                  </a:lnTo>
                  <a:lnTo>
                    <a:pt x="35" y="7"/>
                  </a:lnTo>
                  <a:lnTo>
                    <a:pt x="9" y="27"/>
                  </a:lnTo>
                  <a:lnTo>
                    <a:pt x="15" y="27"/>
                  </a:lnTo>
                  <a:lnTo>
                    <a:pt x="26" y="26"/>
                  </a:lnTo>
                  <a:lnTo>
                    <a:pt x="37" y="26"/>
                  </a:lnTo>
                  <a:lnTo>
                    <a:pt x="49" y="26"/>
                  </a:lnTo>
                  <a:lnTo>
                    <a:pt x="61" y="27"/>
                  </a:lnTo>
                  <a:lnTo>
                    <a:pt x="72" y="28"/>
                  </a:lnTo>
                  <a:lnTo>
                    <a:pt x="83" y="30"/>
                  </a:lnTo>
                  <a:lnTo>
                    <a:pt x="105" y="36"/>
                  </a:lnTo>
                  <a:lnTo>
                    <a:pt x="126" y="44"/>
                  </a:lnTo>
                  <a:lnTo>
                    <a:pt x="132" y="46"/>
                  </a:lnTo>
                  <a:lnTo>
                    <a:pt x="131" y="43"/>
                  </a:lnTo>
                  <a:lnTo>
                    <a:pt x="121" y="21"/>
                  </a:lnTo>
                  <a:lnTo>
                    <a:pt x="121" y="16"/>
                  </a:lnTo>
                  <a:lnTo>
                    <a:pt x="120" y="14"/>
                  </a:lnTo>
                  <a:close/>
                  <a:moveTo>
                    <a:pt x="45" y="503"/>
                  </a:moveTo>
                  <a:lnTo>
                    <a:pt x="51" y="503"/>
                  </a:lnTo>
                  <a:lnTo>
                    <a:pt x="64" y="502"/>
                  </a:lnTo>
                  <a:lnTo>
                    <a:pt x="76" y="501"/>
                  </a:lnTo>
                  <a:lnTo>
                    <a:pt x="88" y="498"/>
                  </a:lnTo>
                  <a:lnTo>
                    <a:pt x="101" y="495"/>
                  </a:lnTo>
                  <a:lnTo>
                    <a:pt x="113" y="492"/>
                  </a:lnTo>
                  <a:lnTo>
                    <a:pt x="124" y="488"/>
                  </a:lnTo>
                  <a:lnTo>
                    <a:pt x="135" y="484"/>
                  </a:lnTo>
                  <a:lnTo>
                    <a:pt x="143" y="479"/>
                  </a:lnTo>
                  <a:lnTo>
                    <a:pt x="154" y="457"/>
                  </a:lnTo>
                  <a:lnTo>
                    <a:pt x="158" y="444"/>
                  </a:lnTo>
                  <a:lnTo>
                    <a:pt x="145" y="450"/>
                  </a:lnTo>
                  <a:lnTo>
                    <a:pt x="126" y="461"/>
                  </a:lnTo>
                  <a:lnTo>
                    <a:pt x="105" y="468"/>
                  </a:lnTo>
                  <a:lnTo>
                    <a:pt x="83" y="474"/>
                  </a:lnTo>
                  <a:lnTo>
                    <a:pt x="72" y="475"/>
                  </a:lnTo>
                  <a:lnTo>
                    <a:pt x="61" y="477"/>
                  </a:lnTo>
                  <a:lnTo>
                    <a:pt x="49" y="477"/>
                  </a:lnTo>
                  <a:lnTo>
                    <a:pt x="37" y="478"/>
                  </a:lnTo>
                  <a:lnTo>
                    <a:pt x="26" y="477"/>
                  </a:lnTo>
                  <a:lnTo>
                    <a:pt x="15" y="477"/>
                  </a:lnTo>
                  <a:lnTo>
                    <a:pt x="4" y="475"/>
                  </a:lnTo>
                  <a:lnTo>
                    <a:pt x="0" y="475"/>
                  </a:lnTo>
                  <a:lnTo>
                    <a:pt x="2" y="476"/>
                  </a:lnTo>
                  <a:lnTo>
                    <a:pt x="15" y="481"/>
                  </a:lnTo>
                  <a:lnTo>
                    <a:pt x="29" y="491"/>
                  </a:lnTo>
                  <a:lnTo>
                    <a:pt x="45" y="503"/>
                  </a:lnTo>
                  <a:close/>
                </a:path>
              </a:pathLst>
            </a:custGeom>
            <a:solidFill>
              <a:srgbClr val="76A77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110"/>
            <p:cNvSpPr>
              <a:spLocks noEditPoints="1"/>
            </p:cNvSpPr>
            <p:nvPr/>
          </p:nvSpPr>
          <p:spPr bwMode="auto">
            <a:xfrm>
              <a:off x="5997575" y="3234162"/>
              <a:ext cx="112712" cy="238125"/>
            </a:xfrm>
            <a:custGeom>
              <a:avLst/>
              <a:gdLst>
                <a:gd name="T0" fmla="*/ 180 w 211"/>
                <a:gd name="T1" fmla="*/ 20 h 452"/>
                <a:gd name="T2" fmla="*/ 174 w 211"/>
                <a:gd name="T3" fmla="*/ 18 h 452"/>
                <a:gd name="T4" fmla="*/ 153 w 211"/>
                <a:gd name="T5" fmla="*/ 10 h 452"/>
                <a:gd name="T6" fmla="*/ 131 w 211"/>
                <a:gd name="T7" fmla="*/ 4 h 452"/>
                <a:gd name="T8" fmla="*/ 120 w 211"/>
                <a:gd name="T9" fmla="*/ 2 h 452"/>
                <a:gd name="T10" fmla="*/ 109 w 211"/>
                <a:gd name="T11" fmla="*/ 1 h 452"/>
                <a:gd name="T12" fmla="*/ 97 w 211"/>
                <a:gd name="T13" fmla="*/ 0 h 452"/>
                <a:gd name="T14" fmla="*/ 85 w 211"/>
                <a:gd name="T15" fmla="*/ 0 h 452"/>
                <a:gd name="T16" fmla="*/ 74 w 211"/>
                <a:gd name="T17" fmla="*/ 0 h 452"/>
                <a:gd name="T18" fmla="*/ 63 w 211"/>
                <a:gd name="T19" fmla="*/ 1 h 452"/>
                <a:gd name="T20" fmla="*/ 57 w 211"/>
                <a:gd name="T21" fmla="*/ 1 h 452"/>
                <a:gd name="T22" fmla="*/ 54 w 211"/>
                <a:gd name="T23" fmla="*/ 3 h 452"/>
                <a:gd name="T24" fmla="*/ 39 w 211"/>
                <a:gd name="T25" fmla="*/ 13 h 452"/>
                <a:gd name="T26" fmla="*/ 5 w 211"/>
                <a:gd name="T27" fmla="*/ 38 h 452"/>
                <a:gd name="T28" fmla="*/ 0 w 211"/>
                <a:gd name="T29" fmla="*/ 43 h 452"/>
                <a:gd name="T30" fmla="*/ 7 w 211"/>
                <a:gd name="T31" fmla="*/ 40 h 452"/>
                <a:gd name="T32" fmla="*/ 26 w 211"/>
                <a:gd name="T33" fmla="*/ 33 h 452"/>
                <a:gd name="T34" fmla="*/ 45 w 211"/>
                <a:gd name="T35" fmla="*/ 29 h 452"/>
                <a:gd name="T36" fmla="*/ 65 w 211"/>
                <a:gd name="T37" fmla="*/ 26 h 452"/>
                <a:gd name="T38" fmla="*/ 85 w 211"/>
                <a:gd name="T39" fmla="*/ 24 h 452"/>
                <a:gd name="T40" fmla="*/ 106 w 211"/>
                <a:gd name="T41" fmla="*/ 26 h 452"/>
                <a:gd name="T42" fmla="*/ 126 w 211"/>
                <a:gd name="T43" fmla="*/ 29 h 452"/>
                <a:gd name="T44" fmla="*/ 145 w 211"/>
                <a:gd name="T45" fmla="*/ 33 h 452"/>
                <a:gd name="T46" fmla="*/ 164 w 211"/>
                <a:gd name="T47" fmla="*/ 40 h 452"/>
                <a:gd name="T48" fmla="*/ 182 w 211"/>
                <a:gd name="T49" fmla="*/ 49 h 452"/>
                <a:gd name="T50" fmla="*/ 190 w 211"/>
                <a:gd name="T51" fmla="*/ 53 h 452"/>
                <a:gd name="T52" fmla="*/ 186 w 211"/>
                <a:gd name="T53" fmla="*/ 45 h 452"/>
                <a:gd name="T54" fmla="*/ 186 w 211"/>
                <a:gd name="T55" fmla="*/ 37 h 452"/>
                <a:gd name="T56" fmla="*/ 182 w 211"/>
                <a:gd name="T57" fmla="*/ 33 h 452"/>
                <a:gd name="T58" fmla="*/ 180 w 211"/>
                <a:gd name="T59" fmla="*/ 20 h 452"/>
                <a:gd name="T60" fmla="*/ 48 w 211"/>
                <a:gd name="T61" fmla="*/ 449 h 452"/>
                <a:gd name="T62" fmla="*/ 52 w 211"/>
                <a:gd name="T63" fmla="*/ 449 h 452"/>
                <a:gd name="T64" fmla="*/ 63 w 211"/>
                <a:gd name="T65" fmla="*/ 451 h 452"/>
                <a:gd name="T66" fmla="*/ 74 w 211"/>
                <a:gd name="T67" fmla="*/ 451 h 452"/>
                <a:gd name="T68" fmla="*/ 85 w 211"/>
                <a:gd name="T69" fmla="*/ 452 h 452"/>
                <a:gd name="T70" fmla="*/ 97 w 211"/>
                <a:gd name="T71" fmla="*/ 451 h 452"/>
                <a:gd name="T72" fmla="*/ 109 w 211"/>
                <a:gd name="T73" fmla="*/ 451 h 452"/>
                <a:gd name="T74" fmla="*/ 120 w 211"/>
                <a:gd name="T75" fmla="*/ 449 h 452"/>
                <a:gd name="T76" fmla="*/ 131 w 211"/>
                <a:gd name="T77" fmla="*/ 448 h 452"/>
                <a:gd name="T78" fmla="*/ 153 w 211"/>
                <a:gd name="T79" fmla="*/ 442 h 452"/>
                <a:gd name="T80" fmla="*/ 174 w 211"/>
                <a:gd name="T81" fmla="*/ 435 h 452"/>
                <a:gd name="T82" fmla="*/ 193 w 211"/>
                <a:gd name="T83" fmla="*/ 424 h 452"/>
                <a:gd name="T84" fmla="*/ 206 w 211"/>
                <a:gd name="T85" fmla="*/ 418 h 452"/>
                <a:gd name="T86" fmla="*/ 211 w 211"/>
                <a:gd name="T87" fmla="*/ 385 h 452"/>
                <a:gd name="T88" fmla="*/ 211 w 211"/>
                <a:gd name="T89" fmla="*/ 382 h 452"/>
                <a:gd name="T90" fmla="*/ 198 w 211"/>
                <a:gd name="T91" fmla="*/ 392 h 452"/>
                <a:gd name="T92" fmla="*/ 182 w 211"/>
                <a:gd name="T93" fmla="*/ 402 h 452"/>
                <a:gd name="T94" fmla="*/ 164 w 211"/>
                <a:gd name="T95" fmla="*/ 411 h 452"/>
                <a:gd name="T96" fmla="*/ 145 w 211"/>
                <a:gd name="T97" fmla="*/ 418 h 452"/>
                <a:gd name="T98" fmla="*/ 126 w 211"/>
                <a:gd name="T99" fmla="*/ 423 h 452"/>
                <a:gd name="T100" fmla="*/ 106 w 211"/>
                <a:gd name="T101" fmla="*/ 426 h 452"/>
                <a:gd name="T102" fmla="*/ 85 w 211"/>
                <a:gd name="T103" fmla="*/ 427 h 452"/>
                <a:gd name="T104" fmla="*/ 65 w 211"/>
                <a:gd name="T105" fmla="*/ 426 h 452"/>
                <a:gd name="T106" fmla="*/ 45 w 211"/>
                <a:gd name="T107" fmla="*/ 423 h 452"/>
                <a:gd name="T108" fmla="*/ 26 w 211"/>
                <a:gd name="T109" fmla="*/ 418 h 452"/>
                <a:gd name="T110" fmla="*/ 7 w 211"/>
                <a:gd name="T111" fmla="*/ 411 h 452"/>
                <a:gd name="T112" fmla="*/ 3 w 211"/>
                <a:gd name="T113" fmla="*/ 409 h 452"/>
                <a:gd name="T114" fmla="*/ 8 w 211"/>
                <a:gd name="T115" fmla="*/ 416 h 452"/>
                <a:gd name="T116" fmla="*/ 48 w 211"/>
                <a:gd name="T117" fmla="*/ 449 h 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11" h="452">
                  <a:moveTo>
                    <a:pt x="180" y="20"/>
                  </a:moveTo>
                  <a:lnTo>
                    <a:pt x="174" y="18"/>
                  </a:lnTo>
                  <a:lnTo>
                    <a:pt x="153" y="10"/>
                  </a:lnTo>
                  <a:lnTo>
                    <a:pt x="131" y="4"/>
                  </a:lnTo>
                  <a:lnTo>
                    <a:pt x="120" y="2"/>
                  </a:lnTo>
                  <a:lnTo>
                    <a:pt x="109" y="1"/>
                  </a:lnTo>
                  <a:lnTo>
                    <a:pt x="97" y="0"/>
                  </a:lnTo>
                  <a:lnTo>
                    <a:pt x="85" y="0"/>
                  </a:lnTo>
                  <a:lnTo>
                    <a:pt x="74" y="0"/>
                  </a:lnTo>
                  <a:lnTo>
                    <a:pt x="63" y="1"/>
                  </a:lnTo>
                  <a:lnTo>
                    <a:pt x="57" y="1"/>
                  </a:lnTo>
                  <a:lnTo>
                    <a:pt x="54" y="3"/>
                  </a:lnTo>
                  <a:lnTo>
                    <a:pt x="39" y="13"/>
                  </a:lnTo>
                  <a:lnTo>
                    <a:pt x="5" y="38"/>
                  </a:lnTo>
                  <a:lnTo>
                    <a:pt x="0" y="43"/>
                  </a:lnTo>
                  <a:lnTo>
                    <a:pt x="7" y="40"/>
                  </a:lnTo>
                  <a:lnTo>
                    <a:pt x="26" y="33"/>
                  </a:lnTo>
                  <a:lnTo>
                    <a:pt x="45" y="29"/>
                  </a:lnTo>
                  <a:lnTo>
                    <a:pt x="65" y="26"/>
                  </a:lnTo>
                  <a:lnTo>
                    <a:pt x="85" y="24"/>
                  </a:lnTo>
                  <a:lnTo>
                    <a:pt x="106" y="26"/>
                  </a:lnTo>
                  <a:lnTo>
                    <a:pt x="126" y="29"/>
                  </a:lnTo>
                  <a:lnTo>
                    <a:pt x="145" y="33"/>
                  </a:lnTo>
                  <a:lnTo>
                    <a:pt x="164" y="40"/>
                  </a:lnTo>
                  <a:lnTo>
                    <a:pt x="182" y="49"/>
                  </a:lnTo>
                  <a:lnTo>
                    <a:pt x="190" y="53"/>
                  </a:lnTo>
                  <a:lnTo>
                    <a:pt x="186" y="45"/>
                  </a:lnTo>
                  <a:lnTo>
                    <a:pt x="186" y="37"/>
                  </a:lnTo>
                  <a:lnTo>
                    <a:pt x="182" y="33"/>
                  </a:lnTo>
                  <a:lnTo>
                    <a:pt x="180" y="20"/>
                  </a:lnTo>
                  <a:close/>
                  <a:moveTo>
                    <a:pt x="48" y="449"/>
                  </a:moveTo>
                  <a:lnTo>
                    <a:pt x="52" y="449"/>
                  </a:lnTo>
                  <a:lnTo>
                    <a:pt x="63" y="451"/>
                  </a:lnTo>
                  <a:lnTo>
                    <a:pt x="74" y="451"/>
                  </a:lnTo>
                  <a:lnTo>
                    <a:pt x="85" y="452"/>
                  </a:lnTo>
                  <a:lnTo>
                    <a:pt x="97" y="451"/>
                  </a:lnTo>
                  <a:lnTo>
                    <a:pt x="109" y="451"/>
                  </a:lnTo>
                  <a:lnTo>
                    <a:pt x="120" y="449"/>
                  </a:lnTo>
                  <a:lnTo>
                    <a:pt x="131" y="448"/>
                  </a:lnTo>
                  <a:lnTo>
                    <a:pt x="153" y="442"/>
                  </a:lnTo>
                  <a:lnTo>
                    <a:pt x="174" y="435"/>
                  </a:lnTo>
                  <a:lnTo>
                    <a:pt x="193" y="424"/>
                  </a:lnTo>
                  <a:lnTo>
                    <a:pt x="206" y="418"/>
                  </a:lnTo>
                  <a:lnTo>
                    <a:pt x="211" y="385"/>
                  </a:lnTo>
                  <a:lnTo>
                    <a:pt x="211" y="382"/>
                  </a:lnTo>
                  <a:lnTo>
                    <a:pt x="198" y="392"/>
                  </a:lnTo>
                  <a:lnTo>
                    <a:pt x="182" y="402"/>
                  </a:lnTo>
                  <a:lnTo>
                    <a:pt x="164" y="411"/>
                  </a:lnTo>
                  <a:lnTo>
                    <a:pt x="145" y="418"/>
                  </a:lnTo>
                  <a:lnTo>
                    <a:pt x="126" y="423"/>
                  </a:lnTo>
                  <a:lnTo>
                    <a:pt x="106" y="426"/>
                  </a:lnTo>
                  <a:lnTo>
                    <a:pt x="85" y="427"/>
                  </a:lnTo>
                  <a:lnTo>
                    <a:pt x="65" y="426"/>
                  </a:lnTo>
                  <a:lnTo>
                    <a:pt x="45" y="423"/>
                  </a:lnTo>
                  <a:lnTo>
                    <a:pt x="26" y="418"/>
                  </a:lnTo>
                  <a:lnTo>
                    <a:pt x="7" y="411"/>
                  </a:lnTo>
                  <a:lnTo>
                    <a:pt x="3" y="409"/>
                  </a:lnTo>
                  <a:lnTo>
                    <a:pt x="8" y="416"/>
                  </a:lnTo>
                  <a:lnTo>
                    <a:pt x="48" y="449"/>
                  </a:lnTo>
                  <a:close/>
                </a:path>
              </a:pathLst>
            </a:custGeom>
            <a:solidFill>
              <a:srgbClr val="7FAE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111"/>
            <p:cNvSpPr>
              <a:spLocks noEditPoints="1"/>
            </p:cNvSpPr>
            <p:nvPr/>
          </p:nvSpPr>
          <p:spPr bwMode="auto">
            <a:xfrm>
              <a:off x="5980113" y="3246862"/>
              <a:ext cx="130175" cy="212725"/>
            </a:xfrm>
            <a:custGeom>
              <a:avLst/>
              <a:gdLst>
                <a:gd name="T0" fmla="*/ 217 w 246"/>
                <a:gd name="T1" fmla="*/ 25 h 403"/>
                <a:gd name="T2" fmla="*/ 180 w 246"/>
                <a:gd name="T3" fmla="*/ 9 h 403"/>
                <a:gd name="T4" fmla="*/ 141 w 246"/>
                <a:gd name="T5" fmla="*/ 2 h 403"/>
                <a:gd name="T6" fmla="*/ 100 w 246"/>
                <a:gd name="T7" fmla="*/ 2 h 403"/>
                <a:gd name="T8" fmla="*/ 61 w 246"/>
                <a:gd name="T9" fmla="*/ 9 h 403"/>
                <a:gd name="T10" fmla="*/ 35 w 246"/>
                <a:gd name="T11" fmla="*/ 19 h 403"/>
                <a:gd name="T12" fmla="*/ 8 w 246"/>
                <a:gd name="T13" fmla="*/ 67 h 403"/>
                <a:gd name="T14" fmla="*/ 22 w 246"/>
                <a:gd name="T15" fmla="*/ 56 h 403"/>
                <a:gd name="T16" fmla="*/ 52 w 246"/>
                <a:gd name="T17" fmla="*/ 39 h 403"/>
                <a:gd name="T18" fmla="*/ 86 w 246"/>
                <a:gd name="T19" fmla="*/ 29 h 403"/>
                <a:gd name="T20" fmla="*/ 120 w 246"/>
                <a:gd name="T21" fmla="*/ 26 h 403"/>
                <a:gd name="T22" fmla="*/ 156 w 246"/>
                <a:gd name="T23" fmla="*/ 29 h 403"/>
                <a:gd name="T24" fmla="*/ 189 w 246"/>
                <a:gd name="T25" fmla="*/ 39 h 403"/>
                <a:gd name="T26" fmla="*/ 219 w 246"/>
                <a:gd name="T27" fmla="*/ 56 h 403"/>
                <a:gd name="T28" fmla="*/ 229 w 246"/>
                <a:gd name="T29" fmla="*/ 38 h 403"/>
                <a:gd name="T30" fmla="*/ 38 w 246"/>
                <a:gd name="T31" fmla="*/ 385 h 403"/>
                <a:gd name="T32" fmla="*/ 61 w 246"/>
                <a:gd name="T33" fmla="*/ 394 h 403"/>
                <a:gd name="T34" fmla="*/ 100 w 246"/>
                <a:gd name="T35" fmla="*/ 402 h 403"/>
                <a:gd name="T36" fmla="*/ 141 w 246"/>
                <a:gd name="T37" fmla="*/ 402 h 403"/>
                <a:gd name="T38" fmla="*/ 180 w 246"/>
                <a:gd name="T39" fmla="*/ 394 h 403"/>
                <a:gd name="T40" fmla="*/ 217 w 246"/>
                <a:gd name="T41" fmla="*/ 378 h 403"/>
                <a:gd name="T42" fmla="*/ 246 w 246"/>
                <a:gd name="T43" fmla="*/ 358 h 403"/>
                <a:gd name="T44" fmla="*/ 245 w 246"/>
                <a:gd name="T45" fmla="*/ 326 h 403"/>
                <a:gd name="T46" fmla="*/ 219 w 246"/>
                <a:gd name="T47" fmla="*/ 348 h 403"/>
                <a:gd name="T48" fmla="*/ 189 w 246"/>
                <a:gd name="T49" fmla="*/ 364 h 403"/>
                <a:gd name="T50" fmla="*/ 156 w 246"/>
                <a:gd name="T51" fmla="*/ 374 h 403"/>
                <a:gd name="T52" fmla="*/ 120 w 246"/>
                <a:gd name="T53" fmla="*/ 378 h 403"/>
                <a:gd name="T54" fmla="*/ 86 w 246"/>
                <a:gd name="T55" fmla="*/ 374 h 403"/>
                <a:gd name="T56" fmla="*/ 52 w 246"/>
                <a:gd name="T57" fmla="*/ 364 h 403"/>
                <a:gd name="T58" fmla="*/ 22 w 246"/>
                <a:gd name="T59" fmla="*/ 348 h 403"/>
                <a:gd name="T60" fmla="*/ 0 w 246"/>
                <a:gd name="T61" fmla="*/ 329 h 403"/>
                <a:gd name="T62" fmla="*/ 38 w 246"/>
                <a:gd name="T63" fmla="*/ 385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46" h="403">
                  <a:moveTo>
                    <a:pt x="225" y="29"/>
                  </a:moveTo>
                  <a:lnTo>
                    <a:pt x="217" y="25"/>
                  </a:lnTo>
                  <a:lnTo>
                    <a:pt x="199" y="16"/>
                  </a:lnTo>
                  <a:lnTo>
                    <a:pt x="180" y="9"/>
                  </a:lnTo>
                  <a:lnTo>
                    <a:pt x="161" y="5"/>
                  </a:lnTo>
                  <a:lnTo>
                    <a:pt x="141" y="2"/>
                  </a:lnTo>
                  <a:lnTo>
                    <a:pt x="120" y="0"/>
                  </a:lnTo>
                  <a:lnTo>
                    <a:pt x="100" y="2"/>
                  </a:lnTo>
                  <a:lnTo>
                    <a:pt x="80" y="5"/>
                  </a:lnTo>
                  <a:lnTo>
                    <a:pt x="61" y="9"/>
                  </a:lnTo>
                  <a:lnTo>
                    <a:pt x="42" y="16"/>
                  </a:lnTo>
                  <a:lnTo>
                    <a:pt x="35" y="19"/>
                  </a:lnTo>
                  <a:lnTo>
                    <a:pt x="18" y="41"/>
                  </a:lnTo>
                  <a:lnTo>
                    <a:pt x="8" y="67"/>
                  </a:lnTo>
                  <a:lnTo>
                    <a:pt x="9" y="66"/>
                  </a:lnTo>
                  <a:lnTo>
                    <a:pt x="22" y="56"/>
                  </a:lnTo>
                  <a:lnTo>
                    <a:pt x="37" y="47"/>
                  </a:lnTo>
                  <a:lnTo>
                    <a:pt x="52" y="39"/>
                  </a:lnTo>
                  <a:lnTo>
                    <a:pt x="68" y="34"/>
                  </a:lnTo>
                  <a:lnTo>
                    <a:pt x="86" y="29"/>
                  </a:lnTo>
                  <a:lnTo>
                    <a:pt x="102" y="27"/>
                  </a:lnTo>
                  <a:lnTo>
                    <a:pt x="120" y="26"/>
                  </a:lnTo>
                  <a:lnTo>
                    <a:pt x="139" y="27"/>
                  </a:lnTo>
                  <a:lnTo>
                    <a:pt x="156" y="29"/>
                  </a:lnTo>
                  <a:lnTo>
                    <a:pt x="173" y="34"/>
                  </a:lnTo>
                  <a:lnTo>
                    <a:pt x="189" y="39"/>
                  </a:lnTo>
                  <a:lnTo>
                    <a:pt x="205" y="47"/>
                  </a:lnTo>
                  <a:lnTo>
                    <a:pt x="219" y="56"/>
                  </a:lnTo>
                  <a:lnTo>
                    <a:pt x="232" y="65"/>
                  </a:lnTo>
                  <a:lnTo>
                    <a:pt x="229" y="38"/>
                  </a:lnTo>
                  <a:lnTo>
                    <a:pt x="225" y="29"/>
                  </a:lnTo>
                  <a:close/>
                  <a:moveTo>
                    <a:pt x="38" y="385"/>
                  </a:moveTo>
                  <a:lnTo>
                    <a:pt x="42" y="387"/>
                  </a:lnTo>
                  <a:lnTo>
                    <a:pt x="61" y="394"/>
                  </a:lnTo>
                  <a:lnTo>
                    <a:pt x="80" y="399"/>
                  </a:lnTo>
                  <a:lnTo>
                    <a:pt x="100" y="402"/>
                  </a:lnTo>
                  <a:lnTo>
                    <a:pt x="120" y="403"/>
                  </a:lnTo>
                  <a:lnTo>
                    <a:pt x="141" y="402"/>
                  </a:lnTo>
                  <a:lnTo>
                    <a:pt x="161" y="399"/>
                  </a:lnTo>
                  <a:lnTo>
                    <a:pt x="180" y="394"/>
                  </a:lnTo>
                  <a:lnTo>
                    <a:pt x="199" y="387"/>
                  </a:lnTo>
                  <a:lnTo>
                    <a:pt x="217" y="378"/>
                  </a:lnTo>
                  <a:lnTo>
                    <a:pt x="233" y="368"/>
                  </a:lnTo>
                  <a:lnTo>
                    <a:pt x="246" y="358"/>
                  </a:lnTo>
                  <a:lnTo>
                    <a:pt x="246" y="325"/>
                  </a:lnTo>
                  <a:lnTo>
                    <a:pt x="245" y="326"/>
                  </a:lnTo>
                  <a:lnTo>
                    <a:pt x="233" y="338"/>
                  </a:lnTo>
                  <a:lnTo>
                    <a:pt x="219" y="348"/>
                  </a:lnTo>
                  <a:lnTo>
                    <a:pt x="205" y="357"/>
                  </a:lnTo>
                  <a:lnTo>
                    <a:pt x="189" y="364"/>
                  </a:lnTo>
                  <a:lnTo>
                    <a:pt x="173" y="370"/>
                  </a:lnTo>
                  <a:lnTo>
                    <a:pt x="156" y="374"/>
                  </a:lnTo>
                  <a:lnTo>
                    <a:pt x="139" y="377"/>
                  </a:lnTo>
                  <a:lnTo>
                    <a:pt x="120" y="378"/>
                  </a:lnTo>
                  <a:lnTo>
                    <a:pt x="102" y="377"/>
                  </a:lnTo>
                  <a:lnTo>
                    <a:pt x="86" y="374"/>
                  </a:lnTo>
                  <a:lnTo>
                    <a:pt x="68" y="370"/>
                  </a:lnTo>
                  <a:lnTo>
                    <a:pt x="52" y="364"/>
                  </a:lnTo>
                  <a:lnTo>
                    <a:pt x="37" y="357"/>
                  </a:lnTo>
                  <a:lnTo>
                    <a:pt x="22" y="348"/>
                  </a:lnTo>
                  <a:lnTo>
                    <a:pt x="9" y="338"/>
                  </a:lnTo>
                  <a:lnTo>
                    <a:pt x="0" y="329"/>
                  </a:lnTo>
                  <a:lnTo>
                    <a:pt x="12" y="350"/>
                  </a:lnTo>
                  <a:lnTo>
                    <a:pt x="38" y="385"/>
                  </a:lnTo>
                  <a:close/>
                </a:path>
              </a:pathLst>
            </a:custGeom>
            <a:solidFill>
              <a:srgbClr val="87B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112"/>
            <p:cNvSpPr>
              <a:spLocks noEditPoints="1"/>
            </p:cNvSpPr>
            <p:nvPr/>
          </p:nvSpPr>
          <p:spPr bwMode="auto">
            <a:xfrm>
              <a:off x="5972175" y="3259562"/>
              <a:ext cx="138112" cy="187325"/>
            </a:xfrm>
            <a:custGeom>
              <a:avLst/>
              <a:gdLst>
                <a:gd name="T0" fmla="*/ 233 w 260"/>
                <a:gd name="T1" fmla="*/ 30 h 352"/>
                <a:gd name="T2" fmla="*/ 203 w 260"/>
                <a:gd name="T3" fmla="*/ 13 h 352"/>
                <a:gd name="T4" fmla="*/ 170 w 260"/>
                <a:gd name="T5" fmla="*/ 3 h 352"/>
                <a:gd name="T6" fmla="*/ 134 w 260"/>
                <a:gd name="T7" fmla="*/ 0 h 352"/>
                <a:gd name="T8" fmla="*/ 100 w 260"/>
                <a:gd name="T9" fmla="*/ 3 h 352"/>
                <a:gd name="T10" fmla="*/ 66 w 260"/>
                <a:gd name="T11" fmla="*/ 13 h 352"/>
                <a:gd name="T12" fmla="*/ 36 w 260"/>
                <a:gd name="T13" fmla="*/ 30 h 352"/>
                <a:gd name="T14" fmla="*/ 22 w 260"/>
                <a:gd name="T15" fmla="*/ 41 h 352"/>
                <a:gd name="T16" fmla="*/ 2 w 260"/>
                <a:gd name="T17" fmla="*/ 104 h 352"/>
                <a:gd name="T18" fmla="*/ 9 w 260"/>
                <a:gd name="T19" fmla="*/ 91 h 352"/>
                <a:gd name="T20" fmla="*/ 28 w 260"/>
                <a:gd name="T21" fmla="*/ 69 h 352"/>
                <a:gd name="T22" fmla="*/ 51 w 260"/>
                <a:gd name="T23" fmla="*/ 50 h 352"/>
                <a:gd name="T24" fmla="*/ 76 w 260"/>
                <a:gd name="T25" fmla="*/ 37 h 352"/>
                <a:gd name="T26" fmla="*/ 104 w 260"/>
                <a:gd name="T27" fmla="*/ 28 h 352"/>
                <a:gd name="T28" fmla="*/ 134 w 260"/>
                <a:gd name="T29" fmla="*/ 25 h 352"/>
                <a:gd name="T30" fmla="*/ 165 w 260"/>
                <a:gd name="T31" fmla="*/ 28 h 352"/>
                <a:gd name="T32" fmla="*/ 193 w 260"/>
                <a:gd name="T33" fmla="*/ 37 h 352"/>
                <a:gd name="T34" fmla="*/ 219 w 260"/>
                <a:gd name="T35" fmla="*/ 50 h 352"/>
                <a:gd name="T36" fmla="*/ 241 w 260"/>
                <a:gd name="T37" fmla="*/ 69 h 352"/>
                <a:gd name="T38" fmla="*/ 256 w 260"/>
                <a:gd name="T39" fmla="*/ 87 h 352"/>
                <a:gd name="T40" fmla="*/ 251 w 260"/>
                <a:gd name="T41" fmla="*/ 57 h 352"/>
                <a:gd name="T42" fmla="*/ 246 w 260"/>
                <a:gd name="T43" fmla="*/ 39 h 352"/>
                <a:gd name="T44" fmla="*/ 23 w 260"/>
                <a:gd name="T45" fmla="*/ 312 h 352"/>
                <a:gd name="T46" fmla="*/ 51 w 260"/>
                <a:gd name="T47" fmla="*/ 331 h 352"/>
                <a:gd name="T48" fmla="*/ 82 w 260"/>
                <a:gd name="T49" fmla="*/ 344 h 352"/>
                <a:gd name="T50" fmla="*/ 116 w 260"/>
                <a:gd name="T51" fmla="*/ 351 h 352"/>
                <a:gd name="T52" fmla="*/ 153 w 260"/>
                <a:gd name="T53" fmla="*/ 351 h 352"/>
                <a:gd name="T54" fmla="*/ 187 w 260"/>
                <a:gd name="T55" fmla="*/ 344 h 352"/>
                <a:gd name="T56" fmla="*/ 219 w 260"/>
                <a:gd name="T57" fmla="*/ 331 h 352"/>
                <a:gd name="T58" fmla="*/ 247 w 260"/>
                <a:gd name="T59" fmla="*/ 312 h 352"/>
                <a:gd name="T60" fmla="*/ 260 w 260"/>
                <a:gd name="T61" fmla="*/ 299 h 352"/>
                <a:gd name="T62" fmla="*/ 256 w 260"/>
                <a:gd name="T63" fmla="*/ 265 h 352"/>
                <a:gd name="T64" fmla="*/ 241 w 260"/>
                <a:gd name="T65" fmla="*/ 282 h 352"/>
                <a:gd name="T66" fmla="*/ 219 w 260"/>
                <a:gd name="T67" fmla="*/ 301 h 352"/>
                <a:gd name="T68" fmla="*/ 193 w 260"/>
                <a:gd name="T69" fmla="*/ 314 h 352"/>
                <a:gd name="T70" fmla="*/ 165 w 260"/>
                <a:gd name="T71" fmla="*/ 323 h 352"/>
                <a:gd name="T72" fmla="*/ 134 w 260"/>
                <a:gd name="T73" fmla="*/ 327 h 352"/>
                <a:gd name="T74" fmla="*/ 104 w 260"/>
                <a:gd name="T75" fmla="*/ 323 h 352"/>
                <a:gd name="T76" fmla="*/ 76 w 260"/>
                <a:gd name="T77" fmla="*/ 314 h 352"/>
                <a:gd name="T78" fmla="*/ 51 w 260"/>
                <a:gd name="T79" fmla="*/ 301 h 352"/>
                <a:gd name="T80" fmla="*/ 28 w 260"/>
                <a:gd name="T81" fmla="*/ 282 h 352"/>
                <a:gd name="T82" fmla="*/ 9 w 260"/>
                <a:gd name="T83" fmla="*/ 260 h 352"/>
                <a:gd name="T84" fmla="*/ 0 w 260"/>
                <a:gd name="T85" fmla="*/ 245 h 352"/>
                <a:gd name="T86" fmla="*/ 8 w 260"/>
                <a:gd name="T87" fmla="*/ 295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60" h="352">
                  <a:moveTo>
                    <a:pt x="246" y="39"/>
                  </a:moveTo>
                  <a:lnTo>
                    <a:pt x="233" y="30"/>
                  </a:lnTo>
                  <a:lnTo>
                    <a:pt x="219" y="21"/>
                  </a:lnTo>
                  <a:lnTo>
                    <a:pt x="203" y="13"/>
                  </a:lnTo>
                  <a:lnTo>
                    <a:pt x="187" y="8"/>
                  </a:lnTo>
                  <a:lnTo>
                    <a:pt x="170" y="3"/>
                  </a:lnTo>
                  <a:lnTo>
                    <a:pt x="153" y="1"/>
                  </a:lnTo>
                  <a:lnTo>
                    <a:pt x="134" y="0"/>
                  </a:lnTo>
                  <a:lnTo>
                    <a:pt x="116" y="1"/>
                  </a:lnTo>
                  <a:lnTo>
                    <a:pt x="100" y="3"/>
                  </a:lnTo>
                  <a:lnTo>
                    <a:pt x="82" y="8"/>
                  </a:lnTo>
                  <a:lnTo>
                    <a:pt x="66" y="13"/>
                  </a:lnTo>
                  <a:lnTo>
                    <a:pt x="51" y="21"/>
                  </a:lnTo>
                  <a:lnTo>
                    <a:pt x="36" y="30"/>
                  </a:lnTo>
                  <a:lnTo>
                    <a:pt x="23" y="40"/>
                  </a:lnTo>
                  <a:lnTo>
                    <a:pt x="22" y="41"/>
                  </a:lnTo>
                  <a:lnTo>
                    <a:pt x="17" y="52"/>
                  </a:lnTo>
                  <a:lnTo>
                    <a:pt x="2" y="104"/>
                  </a:lnTo>
                  <a:lnTo>
                    <a:pt x="2" y="104"/>
                  </a:lnTo>
                  <a:lnTo>
                    <a:pt x="9" y="91"/>
                  </a:lnTo>
                  <a:lnTo>
                    <a:pt x="18" y="80"/>
                  </a:lnTo>
                  <a:lnTo>
                    <a:pt x="28" y="69"/>
                  </a:lnTo>
                  <a:lnTo>
                    <a:pt x="38" y="59"/>
                  </a:lnTo>
                  <a:lnTo>
                    <a:pt x="51" y="50"/>
                  </a:lnTo>
                  <a:lnTo>
                    <a:pt x="63" y="44"/>
                  </a:lnTo>
                  <a:lnTo>
                    <a:pt x="76" y="37"/>
                  </a:lnTo>
                  <a:lnTo>
                    <a:pt x="90" y="31"/>
                  </a:lnTo>
                  <a:lnTo>
                    <a:pt x="104" y="28"/>
                  </a:lnTo>
                  <a:lnTo>
                    <a:pt x="120" y="26"/>
                  </a:lnTo>
                  <a:lnTo>
                    <a:pt x="134" y="25"/>
                  </a:lnTo>
                  <a:lnTo>
                    <a:pt x="150" y="26"/>
                  </a:lnTo>
                  <a:lnTo>
                    <a:pt x="165" y="28"/>
                  </a:lnTo>
                  <a:lnTo>
                    <a:pt x="180" y="31"/>
                  </a:lnTo>
                  <a:lnTo>
                    <a:pt x="193" y="37"/>
                  </a:lnTo>
                  <a:lnTo>
                    <a:pt x="207" y="44"/>
                  </a:lnTo>
                  <a:lnTo>
                    <a:pt x="219" y="50"/>
                  </a:lnTo>
                  <a:lnTo>
                    <a:pt x="231" y="59"/>
                  </a:lnTo>
                  <a:lnTo>
                    <a:pt x="241" y="69"/>
                  </a:lnTo>
                  <a:lnTo>
                    <a:pt x="251" y="80"/>
                  </a:lnTo>
                  <a:lnTo>
                    <a:pt x="256" y="87"/>
                  </a:lnTo>
                  <a:lnTo>
                    <a:pt x="256" y="80"/>
                  </a:lnTo>
                  <a:lnTo>
                    <a:pt x="251" y="57"/>
                  </a:lnTo>
                  <a:lnTo>
                    <a:pt x="246" y="42"/>
                  </a:lnTo>
                  <a:lnTo>
                    <a:pt x="246" y="39"/>
                  </a:lnTo>
                  <a:close/>
                  <a:moveTo>
                    <a:pt x="14" y="303"/>
                  </a:moveTo>
                  <a:lnTo>
                    <a:pt x="23" y="312"/>
                  </a:lnTo>
                  <a:lnTo>
                    <a:pt x="36" y="322"/>
                  </a:lnTo>
                  <a:lnTo>
                    <a:pt x="51" y="331"/>
                  </a:lnTo>
                  <a:lnTo>
                    <a:pt x="66" y="338"/>
                  </a:lnTo>
                  <a:lnTo>
                    <a:pt x="82" y="344"/>
                  </a:lnTo>
                  <a:lnTo>
                    <a:pt x="100" y="348"/>
                  </a:lnTo>
                  <a:lnTo>
                    <a:pt x="116" y="351"/>
                  </a:lnTo>
                  <a:lnTo>
                    <a:pt x="134" y="352"/>
                  </a:lnTo>
                  <a:lnTo>
                    <a:pt x="153" y="351"/>
                  </a:lnTo>
                  <a:lnTo>
                    <a:pt x="170" y="348"/>
                  </a:lnTo>
                  <a:lnTo>
                    <a:pt x="187" y="344"/>
                  </a:lnTo>
                  <a:lnTo>
                    <a:pt x="203" y="338"/>
                  </a:lnTo>
                  <a:lnTo>
                    <a:pt x="219" y="331"/>
                  </a:lnTo>
                  <a:lnTo>
                    <a:pt x="233" y="322"/>
                  </a:lnTo>
                  <a:lnTo>
                    <a:pt x="247" y="312"/>
                  </a:lnTo>
                  <a:lnTo>
                    <a:pt x="259" y="300"/>
                  </a:lnTo>
                  <a:lnTo>
                    <a:pt x="260" y="299"/>
                  </a:lnTo>
                  <a:lnTo>
                    <a:pt x="260" y="283"/>
                  </a:lnTo>
                  <a:lnTo>
                    <a:pt x="256" y="265"/>
                  </a:lnTo>
                  <a:lnTo>
                    <a:pt x="251" y="272"/>
                  </a:lnTo>
                  <a:lnTo>
                    <a:pt x="241" y="282"/>
                  </a:lnTo>
                  <a:lnTo>
                    <a:pt x="231" y="292"/>
                  </a:lnTo>
                  <a:lnTo>
                    <a:pt x="219" y="301"/>
                  </a:lnTo>
                  <a:lnTo>
                    <a:pt x="207" y="309"/>
                  </a:lnTo>
                  <a:lnTo>
                    <a:pt x="193" y="314"/>
                  </a:lnTo>
                  <a:lnTo>
                    <a:pt x="180" y="320"/>
                  </a:lnTo>
                  <a:lnTo>
                    <a:pt x="165" y="323"/>
                  </a:lnTo>
                  <a:lnTo>
                    <a:pt x="150" y="325"/>
                  </a:lnTo>
                  <a:lnTo>
                    <a:pt x="134" y="327"/>
                  </a:lnTo>
                  <a:lnTo>
                    <a:pt x="120" y="325"/>
                  </a:lnTo>
                  <a:lnTo>
                    <a:pt x="104" y="323"/>
                  </a:lnTo>
                  <a:lnTo>
                    <a:pt x="90" y="320"/>
                  </a:lnTo>
                  <a:lnTo>
                    <a:pt x="76" y="314"/>
                  </a:lnTo>
                  <a:lnTo>
                    <a:pt x="63" y="309"/>
                  </a:lnTo>
                  <a:lnTo>
                    <a:pt x="51" y="301"/>
                  </a:lnTo>
                  <a:lnTo>
                    <a:pt x="38" y="292"/>
                  </a:lnTo>
                  <a:lnTo>
                    <a:pt x="28" y="282"/>
                  </a:lnTo>
                  <a:lnTo>
                    <a:pt x="18" y="272"/>
                  </a:lnTo>
                  <a:lnTo>
                    <a:pt x="9" y="260"/>
                  </a:lnTo>
                  <a:lnTo>
                    <a:pt x="2" y="247"/>
                  </a:lnTo>
                  <a:lnTo>
                    <a:pt x="0" y="245"/>
                  </a:lnTo>
                  <a:lnTo>
                    <a:pt x="2" y="259"/>
                  </a:lnTo>
                  <a:lnTo>
                    <a:pt x="8" y="295"/>
                  </a:lnTo>
                  <a:lnTo>
                    <a:pt x="14" y="303"/>
                  </a:lnTo>
                  <a:close/>
                </a:path>
              </a:pathLst>
            </a:custGeom>
            <a:solidFill>
              <a:srgbClr val="8FBC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113"/>
            <p:cNvSpPr>
              <a:spLocks/>
            </p:cNvSpPr>
            <p:nvPr/>
          </p:nvSpPr>
          <p:spPr bwMode="auto">
            <a:xfrm>
              <a:off x="4572000" y="5139305"/>
              <a:ext cx="138112" cy="158750"/>
            </a:xfrm>
            <a:custGeom>
              <a:avLst/>
              <a:gdLst>
                <a:gd name="T0" fmla="*/ 253 w 260"/>
                <a:gd name="T1" fmla="*/ 55 h 302"/>
                <a:gd name="T2" fmla="*/ 233 w 260"/>
                <a:gd name="T3" fmla="*/ 34 h 302"/>
                <a:gd name="T4" fmla="*/ 209 w 260"/>
                <a:gd name="T5" fmla="*/ 19 h 302"/>
                <a:gd name="T6" fmla="*/ 182 w 260"/>
                <a:gd name="T7" fmla="*/ 6 h 302"/>
                <a:gd name="T8" fmla="*/ 152 w 260"/>
                <a:gd name="T9" fmla="*/ 1 h 302"/>
                <a:gd name="T10" fmla="*/ 122 w 260"/>
                <a:gd name="T11" fmla="*/ 1 h 302"/>
                <a:gd name="T12" fmla="*/ 92 w 260"/>
                <a:gd name="T13" fmla="*/ 6 h 302"/>
                <a:gd name="T14" fmla="*/ 65 w 260"/>
                <a:gd name="T15" fmla="*/ 19 h 302"/>
                <a:gd name="T16" fmla="*/ 40 w 260"/>
                <a:gd name="T17" fmla="*/ 34 h 302"/>
                <a:gd name="T18" fmla="*/ 20 w 260"/>
                <a:gd name="T19" fmla="*/ 55 h 302"/>
                <a:gd name="T20" fmla="*/ 4 w 260"/>
                <a:gd name="T21" fmla="*/ 79 h 302"/>
                <a:gd name="T22" fmla="*/ 4 w 260"/>
                <a:gd name="T23" fmla="*/ 81 h 302"/>
                <a:gd name="T24" fmla="*/ 0 w 260"/>
                <a:gd name="T25" fmla="*/ 143 h 302"/>
                <a:gd name="T26" fmla="*/ 2 w 260"/>
                <a:gd name="T27" fmla="*/ 220 h 302"/>
                <a:gd name="T28" fmla="*/ 11 w 260"/>
                <a:gd name="T29" fmla="*/ 235 h 302"/>
                <a:gd name="T30" fmla="*/ 30 w 260"/>
                <a:gd name="T31" fmla="*/ 257 h 302"/>
                <a:gd name="T32" fmla="*/ 53 w 260"/>
                <a:gd name="T33" fmla="*/ 276 h 302"/>
                <a:gd name="T34" fmla="*/ 78 w 260"/>
                <a:gd name="T35" fmla="*/ 289 h 302"/>
                <a:gd name="T36" fmla="*/ 106 w 260"/>
                <a:gd name="T37" fmla="*/ 298 h 302"/>
                <a:gd name="T38" fmla="*/ 136 w 260"/>
                <a:gd name="T39" fmla="*/ 302 h 302"/>
                <a:gd name="T40" fmla="*/ 167 w 260"/>
                <a:gd name="T41" fmla="*/ 298 h 302"/>
                <a:gd name="T42" fmla="*/ 195 w 260"/>
                <a:gd name="T43" fmla="*/ 289 h 302"/>
                <a:gd name="T44" fmla="*/ 221 w 260"/>
                <a:gd name="T45" fmla="*/ 276 h 302"/>
                <a:gd name="T46" fmla="*/ 243 w 260"/>
                <a:gd name="T47" fmla="*/ 257 h 302"/>
                <a:gd name="T48" fmla="*/ 258 w 260"/>
                <a:gd name="T49" fmla="*/ 240 h 302"/>
                <a:gd name="T50" fmla="*/ 253 w 260"/>
                <a:gd name="T51" fmla="*/ 204 h 302"/>
                <a:gd name="T52" fmla="*/ 248 w 260"/>
                <a:gd name="T53" fmla="*/ 210 h 302"/>
                <a:gd name="T54" fmla="*/ 234 w 260"/>
                <a:gd name="T55" fmla="*/ 230 h 302"/>
                <a:gd name="T56" fmla="*/ 216 w 260"/>
                <a:gd name="T57" fmla="*/ 248 h 302"/>
                <a:gd name="T58" fmla="*/ 196 w 260"/>
                <a:gd name="T59" fmla="*/ 261 h 302"/>
                <a:gd name="T60" fmla="*/ 174 w 260"/>
                <a:gd name="T61" fmla="*/ 270 h 302"/>
                <a:gd name="T62" fmla="*/ 150 w 260"/>
                <a:gd name="T63" fmla="*/ 276 h 302"/>
                <a:gd name="T64" fmla="*/ 124 w 260"/>
                <a:gd name="T65" fmla="*/ 276 h 302"/>
                <a:gd name="T66" fmla="*/ 99 w 260"/>
                <a:gd name="T67" fmla="*/ 270 h 302"/>
                <a:gd name="T68" fmla="*/ 77 w 260"/>
                <a:gd name="T69" fmla="*/ 261 h 302"/>
                <a:gd name="T70" fmla="*/ 57 w 260"/>
                <a:gd name="T71" fmla="*/ 248 h 302"/>
                <a:gd name="T72" fmla="*/ 39 w 260"/>
                <a:gd name="T73" fmla="*/ 230 h 302"/>
                <a:gd name="T74" fmla="*/ 26 w 260"/>
                <a:gd name="T75" fmla="*/ 210 h 302"/>
                <a:gd name="T76" fmla="*/ 17 w 260"/>
                <a:gd name="T77" fmla="*/ 188 h 302"/>
                <a:gd name="T78" fmla="*/ 11 w 260"/>
                <a:gd name="T79" fmla="*/ 163 h 302"/>
                <a:gd name="T80" fmla="*/ 11 w 260"/>
                <a:gd name="T81" fmla="*/ 138 h 302"/>
                <a:gd name="T82" fmla="*/ 17 w 260"/>
                <a:gd name="T83" fmla="*/ 113 h 302"/>
                <a:gd name="T84" fmla="*/ 26 w 260"/>
                <a:gd name="T85" fmla="*/ 91 h 302"/>
                <a:gd name="T86" fmla="*/ 39 w 260"/>
                <a:gd name="T87" fmla="*/ 71 h 302"/>
                <a:gd name="T88" fmla="*/ 57 w 260"/>
                <a:gd name="T89" fmla="*/ 54 h 302"/>
                <a:gd name="T90" fmla="*/ 77 w 260"/>
                <a:gd name="T91" fmla="*/ 40 h 302"/>
                <a:gd name="T92" fmla="*/ 99 w 260"/>
                <a:gd name="T93" fmla="*/ 31 h 302"/>
                <a:gd name="T94" fmla="*/ 124 w 260"/>
                <a:gd name="T95" fmla="*/ 25 h 302"/>
                <a:gd name="T96" fmla="*/ 150 w 260"/>
                <a:gd name="T97" fmla="*/ 25 h 302"/>
                <a:gd name="T98" fmla="*/ 174 w 260"/>
                <a:gd name="T99" fmla="*/ 31 h 302"/>
                <a:gd name="T100" fmla="*/ 196 w 260"/>
                <a:gd name="T101" fmla="*/ 40 h 302"/>
                <a:gd name="T102" fmla="*/ 216 w 260"/>
                <a:gd name="T103" fmla="*/ 54 h 302"/>
                <a:gd name="T104" fmla="*/ 234 w 260"/>
                <a:gd name="T105" fmla="*/ 71 h 302"/>
                <a:gd name="T106" fmla="*/ 248 w 260"/>
                <a:gd name="T107" fmla="*/ 91 h 302"/>
                <a:gd name="T108" fmla="*/ 257 w 260"/>
                <a:gd name="T109" fmla="*/ 113 h 302"/>
                <a:gd name="T110" fmla="*/ 260 w 260"/>
                <a:gd name="T111" fmla="*/ 112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60" h="302">
                  <a:moveTo>
                    <a:pt x="258" y="62"/>
                  </a:moveTo>
                  <a:lnTo>
                    <a:pt x="253" y="55"/>
                  </a:lnTo>
                  <a:lnTo>
                    <a:pt x="243" y="44"/>
                  </a:lnTo>
                  <a:lnTo>
                    <a:pt x="233" y="34"/>
                  </a:lnTo>
                  <a:lnTo>
                    <a:pt x="221" y="25"/>
                  </a:lnTo>
                  <a:lnTo>
                    <a:pt x="209" y="19"/>
                  </a:lnTo>
                  <a:lnTo>
                    <a:pt x="195" y="12"/>
                  </a:lnTo>
                  <a:lnTo>
                    <a:pt x="182" y="6"/>
                  </a:lnTo>
                  <a:lnTo>
                    <a:pt x="167" y="3"/>
                  </a:lnTo>
                  <a:lnTo>
                    <a:pt x="152" y="1"/>
                  </a:lnTo>
                  <a:lnTo>
                    <a:pt x="136" y="0"/>
                  </a:lnTo>
                  <a:lnTo>
                    <a:pt x="122" y="1"/>
                  </a:lnTo>
                  <a:lnTo>
                    <a:pt x="106" y="3"/>
                  </a:lnTo>
                  <a:lnTo>
                    <a:pt x="92" y="6"/>
                  </a:lnTo>
                  <a:lnTo>
                    <a:pt x="78" y="12"/>
                  </a:lnTo>
                  <a:lnTo>
                    <a:pt x="65" y="19"/>
                  </a:lnTo>
                  <a:lnTo>
                    <a:pt x="53" y="25"/>
                  </a:lnTo>
                  <a:lnTo>
                    <a:pt x="40" y="34"/>
                  </a:lnTo>
                  <a:lnTo>
                    <a:pt x="30" y="44"/>
                  </a:lnTo>
                  <a:lnTo>
                    <a:pt x="20" y="55"/>
                  </a:lnTo>
                  <a:lnTo>
                    <a:pt x="11" y="66"/>
                  </a:lnTo>
                  <a:lnTo>
                    <a:pt x="4" y="79"/>
                  </a:lnTo>
                  <a:lnTo>
                    <a:pt x="4" y="79"/>
                  </a:lnTo>
                  <a:lnTo>
                    <a:pt x="4" y="81"/>
                  </a:lnTo>
                  <a:lnTo>
                    <a:pt x="0" y="119"/>
                  </a:lnTo>
                  <a:lnTo>
                    <a:pt x="0" y="143"/>
                  </a:lnTo>
                  <a:lnTo>
                    <a:pt x="1" y="186"/>
                  </a:lnTo>
                  <a:lnTo>
                    <a:pt x="2" y="220"/>
                  </a:lnTo>
                  <a:lnTo>
                    <a:pt x="4" y="222"/>
                  </a:lnTo>
                  <a:lnTo>
                    <a:pt x="11" y="235"/>
                  </a:lnTo>
                  <a:lnTo>
                    <a:pt x="20" y="247"/>
                  </a:lnTo>
                  <a:lnTo>
                    <a:pt x="30" y="257"/>
                  </a:lnTo>
                  <a:lnTo>
                    <a:pt x="40" y="267"/>
                  </a:lnTo>
                  <a:lnTo>
                    <a:pt x="53" y="276"/>
                  </a:lnTo>
                  <a:lnTo>
                    <a:pt x="65" y="284"/>
                  </a:lnTo>
                  <a:lnTo>
                    <a:pt x="78" y="289"/>
                  </a:lnTo>
                  <a:lnTo>
                    <a:pt x="92" y="295"/>
                  </a:lnTo>
                  <a:lnTo>
                    <a:pt x="106" y="298"/>
                  </a:lnTo>
                  <a:lnTo>
                    <a:pt x="122" y="300"/>
                  </a:lnTo>
                  <a:lnTo>
                    <a:pt x="136" y="302"/>
                  </a:lnTo>
                  <a:lnTo>
                    <a:pt x="152" y="300"/>
                  </a:lnTo>
                  <a:lnTo>
                    <a:pt x="167" y="298"/>
                  </a:lnTo>
                  <a:lnTo>
                    <a:pt x="182" y="295"/>
                  </a:lnTo>
                  <a:lnTo>
                    <a:pt x="195" y="289"/>
                  </a:lnTo>
                  <a:lnTo>
                    <a:pt x="209" y="284"/>
                  </a:lnTo>
                  <a:lnTo>
                    <a:pt x="221" y="276"/>
                  </a:lnTo>
                  <a:lnTo>
                    <a:pt x="233" y="267"/>
                  </a:lnTo>
                  <a:lnTo>
                    <a:pt x="243" y="257"/>
                  </a:lnTo>
                  <a:lnTo>
                    <a:pt x="253" y="247"/>
                  </a:lnTo>
                  <a:lnTo>
                    <a:pt x="258" y="240"/>
                  </a:lnTo>
                  <a:lnTo>
                    <a:pt x="253" y="222"/>
                  </a:lnTo>
                  <a:lnTo>
                    <a:pt x="253" y="204"/>
                  </a:lnTo>
                  <a:lnTo>
                    <a:pt x="252" y="201"/>
                  </a:lnTo>
                  <a:lnTo>
                    <a:pt x="248" y="210"/>
                  </a:lnTo>
                  <a:lnTo>
                    <a:pt x="241" y="221"/>
                  </a:lnTo>
                  <a:lnTo>
                    <a:pt x="234" y="230"/>
                  </a:lnTo>
                  <a:lnTo>
                    <a:pt x="225" y="239"/>
                  </a:lnTo>
                  <a:lnTo>
                    <a:pt x="216" y="248"/>
                  </a:lnTo>
                  <a:lnTo>
                    <a:pt x="208" y="255"/>
                  </a:lnTo>
                  <a:lnTo>
                    <a:pt x="196" y="261"/>
                  </a:lnTo>
                  <a:lnTo>
                    <a:pt x="185" y="267"/>
                  </a:lnTo>
                  <a:lnTo>
                    <a:pt x="174" y="270"/>
                  </a:lnTo>
                  <a:lnTo>
                    <a:pt x="162" y="274"/>
                  </a:lnTo>
                  <a:lnTo>
                    <a:pt x="150" y="276"/>
                  </a:lnTo>
                  <a:lnTo>
                    <a:pt x="136" y="276"/>
                  </a:lnTo>
                  <a:lnTo>
                    <a:pt x="124" y="276"/>
                  </a:lnTo>
                  <a:lnTo>
                    <a:pt x="112" y="274"/>
                  </a:lnTo>
                  <a:lnTo>
                    <a:pt x="99" y="270"/>
                  </a:lnTo>
                  <a:lnTo>
                    <a:pt x="88" y="267"/>
                  </a:lnTo>
                  <a:lnTo>
                    <a:pt x="77" y="261"/>
                  </a:lnTo>
                  <a:lnTo>
                    <a:pt x="66" y="255"/>
                  </a:lnTo>
                  <a:lnTo>
                    <a:pt x="57" y="248"/>
                  </a:lnTo>
                  <a:lnTo>
                    <a:pt x="48" y="239"/>
                  </a:lnTo>
                  <a:lnTo>
                    <a:pt x="39" y="230"/>
                  </a:lnTo>
                  <a:lnTo>
                    <a:pt x="32" y="221"/>
                  </a:lnTo>
                  <a:lnTo>
                    <a:pt x="26" y="210"/>
                  </a:lnTo>
                  <a:lnTo>
                    <a:pt x="21" y="200"/>
                  </a:lnTo>
                  <a:lnTo>
                    <a:pt x="17" y="188"/>
                  </a:lnTo>
                  <a:lnTo>
                    <a:pt x="14" y="176"/>
                  </a:lnTo>
                  <a:lnTo>
                    <a:pt x="11" y="163"/>
                  </a:lnTo>
                  <a:lnTo>
                    <a:pt x="11" y="151"/>
                  </a:lnTo>
                  <a:lnTo>
                    <a:pt x="11" y="138"/>
                  </a:lnTo>
                  <a:lnTo>
                    <a:pt x="14" y="126"/>
                  </a:lnTo>
                  <a:lnTo>
                    <a:pt x="17" y="113"/>
                  </a:lnTo>
                  <a:lnTo>
                    <a:pt x="21" y="102"/>
                  </a:lnTo>
                  <a:lnTo>
                    <a:pt x="26" y="91"/>
                  </a:lnTo>
                  <a:lnTo>
                    <a:pt x="32" y="81"/>
                  </a:lnTo>
                  <a:lnTo>
                    <a:pt x="39" y="71"/>
                  </a:lnTo>
                  <a:lnTo>
                    <a:pt x="48" y="62"/>
                  </a:lnTo>
                  <a:lnTo>
                    <a:pt x="57" y="54"/>
                  </a:lnTo>
                  <a:lnTo>
                    <a:pt x="66" y="46"/>
                  </a:lnTo>
                  <a:lnTo>
                    <a:pt x="77" y="40"/>
                  </a:lnTo>
                  <a:lnTo>
                    <a:pt x="88" y="35"/>
                  </a:lnTo>
                  <a:lnTo>
                    <a:pt x="99" y="31"/>
                  </a:lnTo>
                  <a:lnTo>
                    <a:pt x="112" y="27"/>
                  </a:lnTo>
                  <a:lnTo>
                    <a:pt x="124" y="25"/>
                  </a:lnTo>
                  <a:lnTo>
                    <a:pt x="136" y="25"/>
                  </a:lnTo>
                  <a:lnTo>
                    <a:pt x="150" y="25"/>
                  </a:lnTo>
                  <a:lnTo>
                    <a:pt x="162" y="27"/>
                  </a:lnTo>
                  <a:lnTo>
                    <a:pt x="174" y="31"/>
                  </a:lnTo>
                  <a:lnTo>
                    <a:pt x="185" y="35"/>
                  </a:lnTo>
                  <a:lnTo>
                    <a:pt x="196" y="40"/>
                  </a:lnTo>
                  <a:lnTo>
                    <a:pt x="208" y="46"/>
                  </a:lnTo>
                  <a:lnTo>
                    <a:pt x="216" y="54"/>
                  </a:lnTo>
                  <a:lnTo>
                    <a:pt x="225" y="62"/>
                  </a:lnTo>
                  <a:lnTo>
                    <a:pt x="234" y="71"/>
                  </a:lnTo>
                  <a:lnTo>
                    <a:pt x="241" y="81"/>
                  </a:lnTo>
                  <a:lnTo>
                    <a:pt x="248" y="91"/>
                  </a:lnTo>
                  <a:lnTo>
                    <a:pt x="252" y="102"/>
                  </a:lnTo>
                  <a:lnTo>
                    <a:pt x="257" y="113"/>
                  </a:lnTo>
                  <a:lnTo>
                    <a:pt x="259" y="121"/>
                  </a:lnTo>
                  <a:lnTo>
                    <a:pt x="260" y="112"/>
                  </a:lnTo>
                  <a:lnTo>
                    <a:pt x="258" y="62"/>
                  </a:lnTo>
                  <a:close/>
                </a:path>
              </a:pathLst>
            </a:custGeom>
            <a:solidFill>
              <a:srgbClr val="98C49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114"/>
            <p:cNvSpPr>
              <a:spLocks/>
            </p:cNvSpPr>
            <p:nvPr/>
          </p:nvSpPr>
          <p:spPr bwMode="auto">
            <a:xfrm>
              <a:off x="5976938" y="3286549"/>
              <a:ext cx="131762" cy="133350"/>
            </a:xfrm>
            <a:custGeom>
              <a:avLst/>
              <a:gdLst>
                <a:gd name="T0" fmla="*/ 241 w 248"/>
                <a:gd name="T1" fmla="*/ 77 h 251"/>
                <a:gd name="T2" fmla="*/ 223 w 248"/>
                <a:gd name="T3" fmla="*/ 46 h 251"/>
                <a:gd name="T4" fmla="*/ 197 w 248"/>
                <a:gd name="T5" fmla="*/ 21 h 251"/>
                <a:gd name="T6" fmla="*/ 163 w 248"/>
                <a:gd name="T7" fmla="*/ 6 h 251"/>
                <a:gd name="T8" fmla="*/ 125 w 248"/>
                <a:gd name="T9" fmla="*/ 0 h 251"/>
                <a:gd name="T10" fmla="*/ 88 w 248"/>
                <a:gd name="T11" fmla="*/ 6 h 251"/>
                <a:gd name="T12" fmla="*/ 55 w 248"/>
                <a:gd name="T13" fmla="*/ 21 h 251"/>
                <a:gd name="T14" fmla="*/ 28 w 248"/>
                <a:gd name="T15" fmla="*/ 46 h 251"/>
                <a:gd name="T16" fmla="*/ 10 w 248"/>
                <a:gd name="T17" fmla="*/ 77 h 251"/>
                <a:gd name="T18" fmla="*/ 0 w 248"/>
                <a:gd name="T19" fmla="*/ 113 h 251"/>
                <a:gd name="T20" fmla="*/ 3 w 248"/>
                <a:gd name="T21" fmla="*/ 151 h 251"/>
                <a:gd name="T22" fmla="*/ 15 w 248"/>
                <a:gd name="T23" fmla="*/ 185 h 251"/>
                <a:gd name="T24" fmla="*/ 37 w 248"/>
                <a:gd name="T25" fmla="*/ 214 h 251"/>
                <a:gd name="T26" fmla="*/ 66 w 248"/>
                <a:gd name="T27" fmla="*/ 236 h 251"/>
                <a:gd name="T28" fmla="*/ 101 w 248"/>
                <a:gd name="T29" fmla="*/ 249 h 251"/>
                <a:gd name="T30" fmla="*/ 139 w 248"/>
                <a:gd name="T31" fmla="*/ 251 h 251"/>
                <a:gd name="T32" fmla="*/ 174 w 248"/>
                <a:gd name="T33" fmla="*/ 242 h 251"/>
                <a:gd name="T34" fmla="*/ 205 w 248"/>
                <a:gd name="T35" fmla="*/ 223 h 251"/>
                <a:gd name="T36" fmla="*/ 230 w 248"/>
                <a:gd name="T37" fmla="*/ 196 h 251"/>
                <a:gd name="T38" fmla="*/ 239 w 248"/>
                <a:gd name="T39" fmla="*/ 173 h 251"/>
                <a:gd name="T40" fmla="*/ 227 w 248"/>
                <a:gd name="T41" fmla="*/ 126 h 251"/>
                <a:gd name="T42" fmla="*/ 222 w 248"/>
                <a:gd name="T43" fmla="*/ 96 h 251"/>
                <a:gd name="T44" fmla="*/ 209 w 248"/>
                <a:gd name="T45" fmla="*/ 69 h 251"/>
                <a:gd name="T46" fmla="*/ 190 w 248"/>
                <a:gd name="T47" fmla="*/ 48 h 251"/>
                <a:gd name="T48" fmla="*/ 165 w 248"/>
                <a:gd name="T49" fmla="*/ 33 h 251"/>
                <a:gd name="T50" fmla="*/ 136 w 248"/>
                <a:gd name="T51" fmla="*/ 26 h 251"/>
                <a:gd name="T52" fmla="*/ 105 w 248"/>
                <a:gd name="T53" fmla="*/ 27 h 251"/>
                <a:gd name="T54" fmla="*/ 77 w 248"/>
                <a:gd name="T55" fmla="*/ 37 h 251"/>
                <a:gd name="T56" fmla="*/ 55 w 248"/>
                <a:gd name="T57" fmla="*/ 55 h 251"/>
                <a:gd name="T58" fmla="*/ 37 w 248"/>
                <a:gd name="T59" fmla="*/ 78 h 251"/>
                <a:gd name="T60" fmla="*/ 27 w 248"/>
                <a:gd name="T61" fmla="*/ 105 h 251"/>
                <a:gd name="T62" fmla="*/ 26 w 248"/>
                <a:gd name="T63" fmla="*/ 136 h 251"/>
                <a:gd name="T64" fmla="*/ 33 w 248"/>
                <a:gd name="T65" fmla="*/ 165 h 251"/>
                <a:gd name="T66" fmla="*/ 48 w 248"/>
                <a:gd name="T67" fmla="*/ 190 h 251"/>
                <a:gd name="T68" fmla="*/ 69 w 248"/>
                <a:gd name="T69" fmla="*/ 210 h 251"/>
                <a:gd name="T70" fmla="*/ 96 w 248"/>
                <a:gd name="T71" fmla="*/ 222 h 251"/>
                <a:gd name="T72" fmla="*/ 125 w 248"/>
                <a:gd name="T73" fmla="*/ 226 h 251"/>
                <a:gd name="T74" fmla="*/ 155 w 248"/>
                <a:gd name="T75" fmla="*/ 222 h 251"/>
                <a:gd name="T76" fmla="*/ 182 w 248"/>
                <a:gd name="T77" fmla="*/ 210 h 251"/>
                <a:gd name="T78" fmla="*/ 203 w 248"/>
                <a:gd name="T79" fmla="*/ 190 h 251"/>
                <a:gd name="T80" fmla="*/ 219 w 248"/>
                <a:gd name="T81" fmla="*/ 165 h 251"/>
                <a:gd name="T82" fmla="*/ 226 w 248"/>
                <a:gd name="T83" fmla="*/ 136 h 251"/>
                <a:gd name="T84" fmla="*/ 247 w 248"/>
                <a:gd name="T85" fmla="*/ 104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48" h="251">
                  <a:moveTo>
                    <a:pt x="248" y="96"/>
                  </a:moveTo>
                  <a:lnTo>
                    <a:pt x="246" y="88"/>
                  </a:lnTo>
                  <a:lnTo>
                    <a:pt x="241" y="77"/>
                  </a:lnTo>
                  <a:lnTo>
                    <a:pt x="237" y="66"/>
                  </a:lnTo>
                  <a:lnTo>
                    <a:pt x="230" y="56"/>
                  </a:lnTo>
                  <a:lnTo>
                    <a:pt x="223" y="46"/>
                  </a:lnTo>
                  <a:lnTo>
                    <a:pt x="214" y="37"/>
                  </a:lnTo>
                  <a:lnTo>
                    <a:pt x="205" y="29"/>
                  </a:lnTo>
                  <a:lnTo>
                    <a:pt x="197" y="21"/>
                  </a:lnTo>
                  <a:lnTo>
                    <a:pt x="185" y="15"/>
                  </a:lnTo>
                  <a:lnTo>
                    <a:pt x="174" y="10"/>
                  </a:lnTo>
                  <a:lnTo>
                    <a:pt x="163" y="6"/>
                  </a:lnTo>
                  <a:lnTo>
                    <a:pt x="151" y="2"/>
                  </a:lnTo>
                  <a:lnTo>
                    <a:pt x="139" y="0"/>
                  </a:lnTo>
                  <a:lnTo>
                    <a:pt x="125" y="0"/>
                  </a:lnTo>
                  <a:lnTo>
                    <a:pt x="113" y="0"/>
                  </a:lnTo>
                  <a:lnTo>
                    <a:pt x="101" y="2"/>
                  </a:lnTo>
                  <a:lnTo>
                    <a:pt x="88" y="6"/>
                  </a:lnTo>
                  <a:lnTo>
                    <a:pt x="77" y="10"/>
                  </a:lnTo>
                  <a:lnTo>
                    <a:pt x="66" y="15"/>
                  </a:lnTo>
                  <a:lnTo>
                    <a:pt x="55" y="21"/>
                  </a:lnTo>
                  <a:lnTo>
                    <a:pt x="46" y="29"/>
                  </a:lnTo>
                  <a:lnTo>
                    <a:pt x="37" y="37"/>
                  </a:lnTo>
                  <a:lnTo>
                    <a:pt x="28" y="46"/>
                  </a:lnTo>
                  <a:lnTo>
                    <a:pt x="21" y="56"/>
                  </a:lnTo>
                  <a:lnTo>
                    <a:pt x="15" y="66"/>
                  </a:lnTo>
                  <a:lnTo>
                    <a:pt x="10" y="77"/>
                  </a:lnTo>
                  <a:lnTo>
                    <a:pt x="6" y="88"/>
                  </a:lnTo>
                  <a:lnTo>
                    <a:pt x="3" y="101"/>
                  </a:lnTo>
                  <a:lnTo>
                    <a:pt x="0" y="113"/>
                  </a:lnTo>
                  <a:lnTo>
                    <a:pt x="0" y="126"/>
                  </a:lnTo>
                  <a:lnTo>
                    <a:pt x="0" y="138"/>
                  </a:lnTo>
                  <a:lnTo>
                    <a:pt x="3" y="151"/>
                  </a:lnTo>
                  <a:lnTo>
                    <a:pt x="6" y="163"/>
                  </a:lnTo>
                  <a:lnTo>
                    <a:pt x="10" y="175"/>
                  </a:lnTo>
                  <a:lnTo>
                    <a:pt x="15" y="185"/>
                  </a:lnTo>
                  <a:lnTo>
                    <a:pt x="21" y="196"/>
                  </a:lnTo>
                  <a:lnTo>
                    <a:pt x="28" y="205"/>
                  </a:lnTo>
                  <a:lnTo>
                    <a:pt x="37" y="214"/>
                  </a:lnTo>
                  <a:lnTo>
                    <a:pt x="46" y="223"/>
                  </a:lnTo>
                  <a:lnTo>
                    <a:pt x="55" y="230"/>
                  </a:lnTo>
                  <a:lnTo>
                    <a:pt x="66" y="236"/>
                  </a:lnTo>
                  <a:lnTo>
                    <a:pt x="77" y="242"/>
                  </a:lnTo>
                  <a:lnTo>
                    <a:pt x="88" y="245"/>
                  </a:lnTo>
                  <a:lnTo>
                    <a:pt x="101" y="249"/>
                  </a:lnTo>
                  <a:lnTo>
                    <a:pt x="113" y="251"/>
                  </a:lnTo>
                  <a:lnTo>
                    <a:pt x="125" y="251"/>
                  </a:lnTo>
                  <a:lnTo>
                    <a:pt x="139" y="251"/>
                  </a:lnTo>
                  <a:lnTo>
                    <a:pt x="151" y="249"/>
                  </a:lnTo>
                  <a:lnTo>
                    <a:pt x="163" y="245"/>
                  </a:lnTo>
                  <a:lnTo>
                    <a:pt x="174" y="242"/>
                  </a:lnTo>
                  <a:lnTo>
                    <a:pt x="185" y="236"/>
                  </a:lnTo>
                  <a:lnTo>
                    <a:pt x="197" y="230"/>
                  </a:lnTo>
                  <a:lnTo>
                    <a:pt x="205" y="223"/>
                  </a:lnTo>
                  <a:lnTo>
                    <a:pt x="214" y="214"/>
                  </a:lnTo>
                  <a:lnTo>
                    <a:pt x="223" y="205"/>
                  </a:lnTo>
                  <a:lnTo>
                    <a:pt x="230" y="196"/>
                  </a:lnTo>
                  <a:lnTo>
                    <a:pt x="237" y="185"/>
                  </a:lnTo>
                  <a:lnTo>
                    <a:pt x="241" y="176"/>
                  </a:lnTo>
                  <a:lnTo>
                    <a:pt x="239" y="173"/>
                  </a:lnTo>
                  <a:lnTo>
                    <a:pt x="239" y="138"/>
                  </a:lnTo>
                  <a:lnTo>
                    <a:pt x="241" y="126"/>
                  </a:lnTo>
                  <a:lnTo>
                    <a:pt x="227" y="126"/>
                  </a:lnTo>
                  <a:lnTo>
                    <a:pt x="226" y="115"/>
                  </a:lnTo>
                  <a:lnTo>
                    <a:pt x="224" y="105"/>
                  </a:lnTo>
                  <a:lnTo>
                    <a:pt x="222" y="96"/>
                  </a:lnTo>
                  <a:lnTo>
                    <a:pt x="219" y="87"/>
                  </a:lnTo>
                  <a:lnTo>
                    <a:pt x="214" y="78"/>
                  </a:lnTo>
                  <a:lnTo>
                    <a:pt x="209" y="69"/>
                  </a:lnTo>
                  <a:lnTo>
                    <a:pt x="203" y="62"/>
                  </a:lnTo>
                  <a:lnTo>
                    <a:pt x="197" y="55"/>
                  </a:lnTo>
                  <a:lnTo>
                    <a:pt x="190" y="48"/>
                  </a:lnTo>
                  <a:lnTo>
                    <a:pt x="182" y="43"/>
                  </a:lnTo>
                  <a:lnTo>
                    <a:pt x="173" y="37"/>
                  </a:lnTo>
                  <a:lnTo>
                    <a:pt x="165" y="33"/>
                  </a:lnTo>
                  <a:lnTo>
                    <a:pt x="155" y="29"/>
                  </a:lnTo>
                  <a:lnTo>
                    <a:pt x="146" y="27"/>
                  </a:lnTo>
                  <a:lnTo>
                    <a:pt x="136" y="26"/>
                  </a:lnTo>
                  <a:lnTo>
                    <a:pt x="125" y="25"/>
                  </a:lnTo>
                  <a:lnTo>
                    <a:pt x="115" y="26"/>
                  </a:lnTo>
                  <a:lnTo>
                    <a:pt x="105" y="27"/>
                  </a:lnTo>
                  <a:lnTo>
                    <a:pt x="96" y="29"/>
                  </a:lnTo>
                  <a:lnTo>
                    <a:pt x="86" y="33"/>
                  </a:lnTo>
                  <a:lnTo>
                    <a:pt x="77" y="37"/>
                  </a:lnTo>
                  <a:lnTo>
                    <a:pt x="69" y="43"/>
                  </a:lnTo>
                  <a:lnTo>
                    <a:pt x="62" y="48"/>
                  </a:lnTo>
                  <a:lnTo>
                    <a:pt x="55" y="55"/>
                  </a:lnTo>
                  <a:lnTo>
                    <a:pt x="48" y="62"/>
                  </a:lnTo>
                  <a:lnTo>
                    <a:pt x="43" y="69"/>
                  </a:lnTo>
                  <a:lnTo>
                    <a:pt x="37" y="78"/>
                  </a:lnTo>
                  <a:lnTo>
                    <a:pt x="33" y="87"/>
                  </a:lnTo>
                  <a:lnTo>
                    <a:pt x="29" y="96"/>
                  </a:lnTo>
                  <a:lnTo>
                    <a:pt x="27" y="105"/>
                  </a:lnTo>
                  <a:lnTo>
                    <a:pt x="26" y="115"/>
                  </a:lnTo>
                  <a:lnTo>
                    <a:pt x="25" y="126"/>
                  </a:lnTo>
                  <a:lnTo>
                    <a:pt x="26" y="136"/>
                  </a:lnTo>
                  <a:lnTo>
                    <a:pt x="27" y="146"/>
                  </a:lnTo>
                  <a:lnTo>
                    <a:pt x="29" y="156"/>
                  </a:lnTo>
                  <a:lnTo>
                    <a:pt x="33" y="165"/>
                  </a:lnTo>
                  <a:lnTo>
                    <a:pt x="37" y="174"/>
                  </a:lnTo>
                  <a:lnTo>
                    <a:pt x="43" y="182"/>
                  </a:lnTo>
                  <a:lnTo>
                    <a:pt x="48" y="190"/>
                  </a:lnTo>
                  <a:lnTo>
                    <a:pt x="55" y="196"/>
                  </a:lnTo>
                  <a:lnTo>
                    <a:pt x="62" y="203"/>
                  </a:lnTo>
                  <a:lnTo>
                    <a:pt x="69" y="210"/>
                  </a:lnTo>
                  <a:lnTo>
                    <a:pt x="77" y="214"/>
                  </a:lnTo>
                  <a:lnTo>
                    <a:pt x="86" y="219"/>
                  </a:lnTo>
                  <a:lnTo>
                    <a:pt x="96" y="222"/>
                  </a:lnTo>
                  <a:lnTo>
                    <a:pt x="105" y="224"/>
                  </a:lnTo>
                  <a:lnTo>
                    <a:pt x="115" y="225"/>
                  </a:lnTo>
                  <a:lnTo>
                    <a:pt x="125" y="226"/>
                  </a:lnTo>
                  <a:lnTo>
                    <a:pt x="136" y="225"/>
                  </a:lnTo>
                  <a:lnTo>
                    <a:pt x="146" y="224"/>
                  </a:lnTo>
                  <a:lnTo>
                    <a:pt x="155" y="222"/>
                  </a:lnTo>
                  <a:lnTo>
                    <a:pt x="165" y="219"/>
                  </a:lnTo>
                  <a:lnTo>
                    <a:pt x="173" y="214"/>
                  </a:lnTo>
                  <a:lnTo>
                    <a:pt x="182" y="210"/>
                  </a:lnTo>
                  <a:lnTo>
                    <a:pt x="190" y="203"/>
                  </a:lnTo>
                  <a:lnTo>
                    <a:pt x="197" y="196"/>
                  </a:lnTo>
                  <a:lnTo>
                    <a:pt x="203" y="190"/>
                  </a:lnTo>
                  <a:lnTo>
                    <a:pt x="209" y="182"/>
                  </a:lnTo>
                  <a:lnTo>
                    <a:pt x="214" y="174"/>
                  </a:lnTo>
                  <a:lnTo>
                    <a:pt x="219" y="165"/>
                  </a:lnTo>
                  <a:lnTo>
                    <a:pt x="222" y="156"/>
                  </a:lnTo>
                  <a:lnTo>
                    <a:pt x="224" y="146"/>
                  </a:lnTo>
                  <a:lnTo>
                    <a:pt x="226" y="136"/>
                  </a:lnTo>
                  <a:lnTo>
                    <a:pt x="227" y="126"/>
                  </a:lnTo>
                  <a:lnTo>
                    <a:pt x="241" y="126"/>
                  </a:lnTo>
                  <a:lnTo>
                    <a:pt x="247" y="104"/>
                  </a:lnTo>
                  <a:lnTo>
                    <a:pt x="248" y="96"/>
                  </a:lnTo>
                  <a:close/>
                </a:path>
              </a:pathLst>
            </a:custGeom>
            <a:solidFill>
              <a:srgbClr val="A0CB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115"/>
            <p:cNvSpPr>
              <a:spLocks/>
            </p:cNvSpPr>
            <p:nvPr/>
          </p:nvSpPr>
          <p:spPr bwMode="auto">
            <a:xfrm>
              <a:off x="5989638" y="3299249"/>
              <a:ext cx="107950" cy="106362"/>
            </a:xfrm>
            <a:custGeom>
              <a:avLst/>
              <a:gdLst>
                <a:gd name="T0" fmla="*/ 199 w 202"/>
                <a:gd name="T1" fmla="*/ 80 h 201"/>
                <a:gd name="T2" fmla="*/ 189 w 202"/>
                <a:gd name="T3" fmla="*/ 53 h 201"/>
                <a:gd name="T4" fmla="*/ 172 w 202"/>
                <a:gd name="T5" fmla="*/ 30 h 201"/>
                <a:gd name="T6" fmla="*/ 148 w 202"/>
                <a:gd name="T7" fmla="*/ 12 h 201"/>
                <a:gd name="T8" fmla="*/ 121 w 202"/>
                <a:gd name="T9" fmla="*/ 2 h 201"/>
                <a:gd name="T10" fmla="*/ 90 w 202"/>
                <a:gd name="T11" fmla="*/ 1 h 201"/>
                <a:gd name="T12" fmla="*/ 61 w 202"/>
                <a:gd name="T13" fmla="*/ 8 h 201"/>
                <a:gd name="T14" fmla="*/ 37 w 202"/>
                <a:gd name="T15" fmla="*/ 23 h 201"/>
                <a:gd name="T16" fmla="*/ 18 w 202"/>
                <a:gd name="T17" fmla="*/ 44 h 201"/>
                <a:gd name="T18" fmla="*/ 4 w 202"/>
                <a:gd name="T19" fmla="*/ 71 h 201"/>
                <a:gd name="T20" fmla="*/ 0 w 202"/>
                <a:gd name="T21" fmla="*/ 101 h 201"/>
                <a:gd name="T22" fmla="*/ 4 w 202"/>
                <a:gd name="T23" fmla="*/ 131 h 201"/>
                <a:gd name="T24" fmla="*/ 18 w 202"/>
                <a:gd name="T25" fmla="*/ 157 h 201"/>
                <a:gd name="T26" fmla="*/ 37 w 202"/>
                <a:gd name="T27" fmla="*/ 178 h 201"/>
                <a:gd name="T28" fmla="*/ 61 w 202"/>
                <a:gd name="T29" fmla="*/ 194 h 201"/>
                <a:gd name="T30" fmla="*/ 90 w 202"/>
                <a:gd name="T31" fmla="*/ 200 h 201"/>
                <a:gd name="T32" fmla="*/ 121 w 202"/>
                <a:gd name="T33" fmla="*/ 199 h 201"/>
                <a:gd name="T34" fmla="*/ 148 w 202"/>
                <a:gd name="T35" fmla="*/ 189 h 201"/>
                <a:gd name="T36" fmla="*/ 172 w 202"/>
                <a:gd name="T37" fmla="*/ 171 h 201"/>
                <a:gd name="T38" fmla="*/ 189 w 202"/>
                <a:gd name="T39" fmla="*/ 149 h 201"/>
                <a:gd name="T40" fmla="*/ 199 w 202"/>
                <a:gd name="T41" fmla="*/ 121 h 201"/>
                <a:gd name="T42" fmla="*/ 176 w 202"/>
                <a:gd name="T43" fmla="*/ 101 h 201"/>
                <a:gd name="T44" fmla="*/ 173 w 202"/>
                <a:gd name="T45" fmla="*/ 79 h 201"/>
                <a:gd name="T46" fmla="*/ 164 w 202"/>
                <a:gd name="T47" fmla="*/ 59 h 201"/>
                <a:gd name="T48" fmla="*/ 149 w 202"/>
                <a:gd name="T49" fmla="*/ 42 h 201"/>
                <a:gd name="T50" fmla="*/ 130 w 202"/>
                <a:gd name="T51" fmla="*/ 31 h 201"/>
                <a:gd name="T52" fmla="*/ 108 w 202"/>
                <a:gd name="T53" fmla="*/ 25 h 201"/>
                <a:gd name="T54" fmla="*/ 86 w 202"/>
                <a:gd name="T55" fmla="*/ 26 h 201"/>
                <a:gd name="T56" fmla="*/ 65 w 202"/>
                <a:gd name="T57" fmla="*/ 34 h 201"/>
                <a:gd name="T58" fmla="*/ 48 w 202"/>
                <a:gd name="T59" fmla="*/ 48 h 201"/>
                <a:gd name="T60" fmla="*/ 34 w 202"/>
                <a:gd name="T61" fmla="*/ 64 h 201"/>
                <a:gd name="T62" fmla="*/ 27 w 202"/>
                <a:gd name="T63" fmla="*/ 86 h 201"/>
                <a:gd name="T64" fmla="*/ 25 w 202"/>
                <a:gd name="T65" fmla="*/ 109 h 201"/>
                <a:gd name="T66" fmla="*/ 31 w 202"/>
                <a:gd name="T67" fmla="*/ 130 h 201"/>
                <a:gd name="T68" fmla="*/ 42 w 202"/>
                <a:gd name="T69" fmla="*/ 149 h 201"/>
                <a:gd name="T70" fmla="*/ 59 w 202"/>
                <a:gd name="T71" fmla="*/ 164 h 201"/>
                <a:gd name="T72" fmla="*/ 78 w 202"/>
                <a:gd name="T73" fmla="*/ 172 h 201"/>
                <a:gd name="T74" fmla="*/ 100 w 202"/>
                <a:gd name="T75" fmla="*/ 176 h 201"/>
                <a:gd name="T76" fmla="*/ 124 w 202"/>
                <a:gd name="T77" fmla="*/ 172 h 201"/>
                <a:gd name="T78" fmla="*/ 143 w 202"/>
                <a:gd name="T79" fmla="*/ 164 h 201"/>
                <a:gd name="T80" fmla="*/ 159 w 202"/>
                <a:gd name="T81" fmla="*/ 149 h 201"/>
                <a:gd name="T82" fmla="*/ 170 w 202"/>
                <a:gd name="T83" fmla="*/ 130 h 201"/>
                <a:gd name="T84" fmla="*/ 176 w 202"/>
                <a:gd name="T85" fmla="*/ 109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2" h="201">
                  <a:moveTo>
                    <a:pt x="202" y="101"/>
                  </a:moveTo>
                  <a:lnTo>
                    <a:pt x="201" y="90"/>
                  </a:lnTo>
                  <a:lnTo>
                    <a:pt x="199" y="80"/>
                  </a:lnTo>
                  <a:lnTo>
                    <a:pt x="197" y="71"/>
                  </a:lnTo>
                  <a:lnTo>
                    <a:pt x="194" y="62"/>
                  </a:lnTo>
                  <a:lnTo>
                    <a:pt x="189" y="53"/>
                  </a:lnTo>
                  <a:lnTo>
                    <a:pt x="184" y="44"/>
                  </a:lnTo>
                  <a:lnTo>
                    <a:pt x="178" y="37"/>
                  </a:lnTo>
                  <a:lnTo>
                    <a:pt x="172" y="30"/>
                  </a:lnTo>
                  <a:lnTo>
                    <a:pt x="165" y="23"/>
                  </a:lnTo>
                  <a:lnTo>
                    <a:pt x="157" y="18"/>
                  </a:lnTo>
                  <a:lnTo>
                    <a:pt x="148" y="12"/>
                  </a:lnTo>
                  <a:lnTo>
                    <a:pt x="140" y="8"/>
                  </a:lnTo>
                  <a:lnTo>
                    <a:pt x="130" y="4"/>
                  </a:lnTo>
                  <a:lnTo>
                    <a:pt x="121" y="2"/>
                  </a:lnTo>
                  <a:lnTo>
                    <a:pt x="111" y="1"/>
                  </a:lnTo>
                  <a:lnTo>
                    <a:pt x="100" y="0"/>
                  </a:lnTo>
                  <a:lnTo>
                    <a:pt x="90" y="1"/>
                  </a:lnTo>
                  <a:lnTo>
                    <a:pt x="80" y="2"/>
                  </a:lnTo>
                  <a:lnTo>
                    <a:pt x="71" y="4"/>
                  </a:lnTo>
                  <a:lnTo>
                    <a:pt x="61" y="8"/>
                  </a:lnTo>
                  <a:lnTo>
                    <a:pt x="52" y="12"/>
                  </a:lnTo>
                  <a:lnTo>
                    <a:pt x="44" y="18"/>
                  </a:lnTo>
                  <a:lnTo>
                    <a:pt x="37" y="23"/>
                  </a:lnTo>
                  <a:lnTo>
                    <a:pt x="30" y="30"/>
                  </a:lnTo>
                  <a:lnTo>
                    <a:pt x="23" y="37"/>
                  </a:lnTo>
                  <a:lnTo>
                    <a:pt x="18" y="44"/>
                  </a:lnTo>
                  <a:lnTo>
                    <a:pt x="12" y="53"/>
                  </a:lnTo>
                  <a:lnTo>
                    <a:pt x="8" y="62"/>
                  </a:lnTo>
                  <a:lnTo>
                    <a:pt x="4" y="71"/>
                  </a:lnTo>
                  <a:lnTo>
                    <a:pt x="2" y="80"/>
                  </a:lnTo>
                  <a:lnTo>
                    <a:pt x="1" y="90"/>
                  </a:lnTo>
                  <a:lnTo>
                    <a:pt x="0" y="101"/>
                  </a:lnTo>
                  <a:lnTo>
                    <a:pt x="1" y="111"/>
                  </a:lnTo>
                  <a:lnTo>
                    <a:pt x="2" y="121"/>
                  </a:lnTo>
                  <a:lnTo>
                    <a:pt x="4" y="131"/>
                  </a:lnTo>
                  <a:lnTo>
                    <a:pt x="8" y="140"/>
                  </a:lnTo>
                  <a:lnTo>
                    <a:pt x="12" y="149"/>
                  </a:lnTo>
                  <a:lnTo>
                    <a:pt x="18" y="157"/>
                  </a:lnTo>
                  <a:lnTo>
                    <a:pt x="23" y="165"/>
                  </a:lnTo>
                  <a:lnTo>
                    <a:pt x="30" y="171"/>
                  </a:lnTo>
                  <a:lnTo>
                    <a:pt x="37" y="178"/>
                  </a:lnTo>
                  <a:lnTo>
                    <a:pt x="44" y="185"/>
                  </a:lnTo>
                  <a:lnTo>
                    <a:pt x="52" y="189"/>
                  </a:lnTo>
                  <a:lnTo>
                    <a:pt x="61" y="194"/>
                  </a:lnTo>
                  <a:lnTo>
                    <a:pt x="71" y="197"/>
                  </a:lnTo>
                  <a:lnTo>
                    <a:pt x="80" y="199"/>
                  </a:lnTo>
                  <a:lnTo>
                    <a:pt x="90" y="200"/>
                  </a:lnTo>
                  <a:lnTo>
                    <a:pt x="100" y="201"/>
                  </a:lnTo>
                  <a:lnTo>
                    <a:pt x="111" y="200"/>
                  </a:lnTo>
                  <a:lnTo>
                    <a:pt x="121" y="199"/>
                  </a:lnTo>
                  <a:lnTo>
                    <a:pt x="130" y="197"/>
                  </a:lnTo>
                  <a:lnTo>
                    <a:pt x="140" y="194"/>
                  </a:lnTo>
                  <a:lnTo>
                    <a:pt x="148" y="189"/>
                  </a:lnTo>
                  <a:lnTo>
                    <a:pt x="157" y="185"/>
                  </a:lnTo>
                  <a:lnTo>
                    <a:pt x="165" y="178"/>
                  </a:lnTo>
                  <a:lnTo>
                    <a:pt x="172" y="171"/>
                  </a:lnTo>
                  <a:lnTo>
                    <a:pt x="178" y="165"/>
                  </a:lnTo>
                  <a:lnTo>
                    <a:pt x="184" y="157"/>
                  </a:lnTo>
                  <a:lnTo>
                    <a:pt x="189" y="149"/>
                  </a:lnTo>
                  <a:lnTo>
                    <a:pt x="194" y="140"/>
                  </a:lnTo>
                  <a:lnTo>
                    <a:pt x="197" y="131"/>
                  </a:lnTo>
                  <a:lnTo>
                    <a:pt x="199" y="121"/>
                  </a:lnTo>
                  <a:lnTo>
                    <a:pt x="201" y="111"/>
                  </a:lnTo>
                  <a:lnTo>
                    <a:pt x="202" y="101"/>
                  </a:lnTo>
                  <a:lnTo>
                    <a:pt x="176" y="101"/>
                  </a:lnTo>
                  <a:lnTo>
                    <a:pt x="176" y="93"/>
                  </a:lnTo>
                  <a:lnTo>
                    <a:pt x="175" y="86"/>
                  </a:lnTo>
                  <a:lnTo>
                    <a:pt x="173" y="79"/>
                  </a:lnTo>
                  <a:lnTo>
                    <a:pt x="170" y="71"/>
                  </a:lnTo>
                  <a:lnTo>
                    <a:pt x="167" y="64"/>
                  </a:lnTo>
                  <a:lnTo>
                    <a:pt x="164" y="59"/>
                  </a:lnTo>
                  <a:lnTo>
                    <a:pt x="159" y="53"/>
                  </a:lnTo>
                  <a:lnTo>
                    <a:pt x="154" y="48"/>
                  </a:lnTo>
                  <a:lnTo>
                    <a:pt x="149" y="42"/>
                  </a:lnTo>
                  <a:lnTo>
                    <a:pt x="143" y="39"/>
                  </a:lnTo>
                  <a:lnTo>
                    <a:pt x="137" y="34"/>
                  </a:lnTo>
                  <a:lnTo>
                    <a:pt x="130" y="31"/>
                  </a:lnTo>
                  <a:lnTo>
                    <a:pt x="124" y="29"/>
                  </a:lnTo>
                  <a:lnTo>
                    <a:pt x="116" y="26"/>
                  </a:lnTo>
                  <a:lnTo>
                    <a:pt x="108" y="25"/>
                  </a:lnTo>
                  <a:lnTo>
                    <a:pt x="100" y="25"/>
                  </a:lnTo>
                  <a:lnTo>
                    <a:pt x="94" y="25"/>
                  </a:lnTo>
                  <a:lnTo>
                    <a:pt x="86" y="26"/>
                  </a:lnTo>
                  <a:lnTo>
                    <a:pt x="78" y="29"/>
                  </a:lnTo>
                  <a:lnTo>
                    <a:pt x="71" y="31"/>
                  </a:lnTo>
                  <a:lnTo>
                    <a:pt x="65" y="34"/>
                  </a:lnTo>
                  <a:lnTo>
                    <a:pt x="59" y="39"/>
                  </a:lnTo>
                  <a:lnTo>
                    <a:pt x="52" y="42"/>
                  </a:lnTo>
                  <a:lnTo>
                    <a:pt x="48" y="48"/>
                  </a:lnTo>
                  <a:lnTo>
                    <a:pt x="42" y="53"/>
                  </a:lnTo>
                  <a:lnTo>
                    <a:pt x="38" y="59"/>
                  </a:lnTo>
                  <a:lnTo>
                    <a:pt x="34" y="64"/>
                  </a:lnTo>
                  <a:lnTo>
                    <a:pt x="31" y="71"/>
                  </a:lnTo>
                  <a:lnTo>
                    <a:pt x="29" y="79"/>
                  </a:lnTo>
                  <a:lnTo>
                    <a:pt x="27" y="86"/>
                  </a:lnTo>
                  <a:lnTo>
                    <a:pt x="25" y="93"/>
                  </a:lnTo>
                  <a:lnTo>
                    <a:pt x="25" y="101"/>
                  </a:lnTo>
                  <a:lnTo>
                    <a:pt x="25" y="109"/>
                  </a:lnTo>
                  <a:lnTo>
                    <a:pt x="27" y="116"/>
                  </a:lnTo>
                  <a:lnTo>
                    <a:pt x="29" y="123"/>
                  </a:lnTo>
                  <a:lnTo>
                    <a:pt x="31" y="130"/>
                  </a:lnTo>
                  <a:lnTo>
                    <a:pt x="34" y="137"/>
                  </a:lnTo>
                  <a:lnTo>
                    <a:pt x="38" y="143"/>
                  </a:lnTo>
                  <a:lnTo>
                    <a:pt x="42" y="149"/>
                  </a:lnTo>
                  <a:lnTo>
                    <a:pt x="48" y="155"/>
                  </a:lnTo>
                  <a:lnTo>
                    <a:pt x="52" y="159"/>
                  </a:lnTo>
                  <a:lnTo>
                    <a:pt x="59" y="164"/>
                  </a:lnTo>
                  <a:lnTo>
                    <a:pt x="65" y="167"/>
                  </a:lnTo>
                  <a:lnTo>
                    <a:pt x="71" y="170"/>
                  </a:lnTo>
                  <a:lnTo>
                    <a:pt x="78" y="172"/>
                  </a:lnTo>
                  <a:lnTo>
                    <a:pt x="86" y="175"/>
                  </a:lnTo>
                  <a:lnTo>
                    <a:pt x="94" y="176"/>
                  </a:lnTo>
                  <a:lnTo>
                    <a:pt x="100" y="176"/>
                  </a:lnTo>
                  <a:lnTo>
                    <a:pt x="108" y="176"/>
                  </a:lnTo>
                  <a:lnTo>
                    <a:pt x="116" y="175"/>
                  </a:lnTo>
                  <a:lnTo>
                    <a:pt x="124" y="172"/>
                  </a:lnTo>
                  <a:lnTo>
                    <a:pt x="130" y="170"/>
                  </a:lnTo>
                  <a:lnTo>
                    <a:pt x="137" y="167"/>
                  </a:lnTo>
                  <a:lnTo>
                    <a:pt x="143" y="164"/>
                  </a:lnTo>
                  <a:lnTo>
                    <a:pt x="149" y="159"/>
                  </a:lnTo>
                  <a:lnTo>
                    <a:pt x="154" y="155"/>
                  </a:lnTo>
                  <a:lnTo>
                    <a:pt x="159" y="149"/>
                  </a:lnTo>
                  <a:lnTo>
                    <a:pt x="164" y="143"/>
                  </a:lnTo>
                  <a:lnTo>
                    <a:pt x="167" y="137"/>
                  </a:lnTo>
                  <a:lnTo>
                    <a:pt x="170" y="130"/>
                  </a:lnTo>
                  <a:lnTo>
                    <a:pt x="173" y="123"/>
                  </a:lnTo>
                  <a:lnTo>
                    <a:pt x="175" y="116"/>
                  </a:lnTo>
                  <a:lnTo>
                    <a:pt x="176" y="109"/>
                  </a:lnTo>
                  <a:lnTo>
                    <a:pt x="176" y="101"/>
                  </a:lnTo>
                  <a:lnTo>
                    <a:pt x="202" y="101"/>
                  </a:lnTo>
                  <a:close/>
                </a:path>
              </a:pathLst>
            </a:custGeom>
            <a:solidFill>
              <a:srgbClr val="A8D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116"/>
            <p:cNvSpPr>
              <a:spLocks/>
            </p:cNvSpPr>
            <p:nvPr/>
          </p:nvSpPr>
          <p:spPr bwMode="auto">
            <a:xfrm>
              <a:off x="6003925" y="3313537"/>
              <a:ext cx="79375" cy="79375"/>
            </a:xfrm>
            <a:custGeom>
              <a:avLst/>
              <a:gdLst>
                <a:gd name="T0" fmla="*/ 151 w 151"/>
                <a:gd name="T1" fmla="*/ 68 h 151"/>
                <a:gd name="T2" fmla="*/ 148 w 151"/>
                <a:gd name="T3" fmla="*/ 54 h 151"/>
                <a:gd name="T4" fmla="*/ 142 w 151"/>
                <a:gd name="T5" fmla="*/ 39 h 151"/>
                <a:gd name="T6" fmla="*/ 134 w 151"/>
                <a:gd name="T7" fmla="*/ 28 h 151"/>
                <a:gd name="T8" fmla="*/ 124 w 151"/>
                <a:gd name="T9" fmla="*/ 17 h 151"/>
                <a:gd name="T10" fmla="*/ 112 w 151"/>
                <a:gd name="T11" fmla="*/ 9 h 151"/>
                <a:gd name="T12" fmla="*/ 99 w 151"/>
                <a:gd name="T13" fmla="*/ 4 h 151"/>
                <a:gd name="T14" fmla="*/ 83 w 151"/>
                <a:gd name="T15" fmla="*/ 0 h 151"/>
                <a:gd name="T16" fmla="*/ 69 w 151"/>
                <a:gd name="T17" fmla="*/ 0 h 151"/>
                <a:gd name="T18" fmla="*/ 53 w 151"/>
                <a:gd name="T19" fmla="*/ 4 h 151"/>
                <a:gd name="T20" fmla="*/ 40 w 151"/>
                <a:gd name="T21" fmla="*/ 9 h 151"/>
                <a:gd name="T22" fmla="*/ 27 w 151"/>
                <a:gd name="T23" fmla="*/ 17 h 151"/>
                <a:gd name="T24" fmla="*/ 17 w 151"/>
                <a:gd name="T25" fmla="*/ 28 h 151"/>
                <a:gd name="T26" fmla="*/ 9 w 151"/>
                <a:gd name="T27" fmla="*/ 39 h 151"/>
                <a:gd name="T28" fmla="*/ 4 w 151"/>
                <a:gd name="T29" fmla="*/ 54 h 151"/>
                <a:gd name="T30" fmla="*/ 0 w 151"/>
                <a:gd name="T31" fmla="*/ 68 h 151"/>
                <a:gd name="T32" fmla="*/ 0 w 151"/>
                <a:gd name="T33" fmla="*/ 84 h 151"/>
                <a:gd name="T34" fmla="*/ 4 w 151"/>
                <a:gd name="T35" fmla="*/ 98 h 151"/>
                <a:gd name="T36" fmla="*/ 9 w 151"/>
                <a:gd name="T37" fmla="*/ 112 h 151"/>
                <a:gd name="T38" fmla="*/ 17 w 151"/>
                <a:gd name="T39" fmla="*/ 124 h 151"/>
                <a:gd name="T40" fmla="*/ 27 w 151"/>
                <a:gd name="T41" fmla="*/ 134 h 151"/>
                <a:gd name="T42" fmla="*/ 40 w 151"/>
                <a:gd name="T43" fmla="*/ 142 h 151"/>
                <a:gd name="T44" fmla="*/ 53 w 151"/>
                <a:gd name="T45" fmla="*/ 147 h 151"/>
                <a:gd name="T46" fmla="*/ 69 w 151"/>
                <a:gd name="T47" fmla="*/ 151 h 151"/>
                <a:gd name="T48" fmla="*/ 83 w 151"/>
                <a:gd name="T49" fmla="*/ 151 h 151"/>
                <a:gd name="T50" fmla="*/ 99 w 151"/>
                <a:gd name="T51" fmla="*/ 147 h 151"/>
                <a:gd name="T52" fmla="*/ 112 w 151"/>
                <a:gd name="T53" fmla="*/ 142 h 151"/>
                <a:gd name="T54" fmla="*/ 124 w 151"/>
                <a:gd name="T55" fmla="*/ 134 h 151"/>
                <a:gd name="T56" fmla="*/ 134 w 151"/>
                <a:gd name="T57" fmla="*/ 124 h 151"/>
                <a:gd name="T58" fmla="*/ 142 w 151"/>
                <a:gd name="T59" fmla="*/ 112 h 151"/>
                <a:gd name="T60" fmla="*/ 148 w 151"/>
                <a:gd name="T61" fmla="*/ 98 h 151"/>
                <a:gd name="T62" fmla="*/ 151 w 151"/>
                <a:gd name="T63" fmla="*/ 84 h 151"/>
                <a:gd name="T64" fmla="*/ 126 w 151"/>
                <a:gd name="T65" fmla="*/ 76 h 151"/>
                <a:gd name="T66" fmla="*/ 122 w 151"/>
                <a:gd name="T67" fmla="*/ 56 h 151"/>
                <a:gd name="T68" fmla="*/ 111 w 151"/>
                <a:gd name="T69" fmla="*/ 40 h 151"/>
                <a:gd name="T70" fmla="*/ 95 w 151"/>
                <a:gd name="T71" fmla="*/ 29 h 151"/>
                <a:gd name="T72" fmla="*/ 75 w 151"/>
                <a:gd name="T73" fmla="*/ 26 h 151"/>
                <a:gd name="T74" fmla="*/ 56 w 151"/>
                <a:gd name="T75" fmla="*/ 29 h 151"/>
                <a:gd name="T76" fmla="*/ 41 w 151"/>
                <a:gd name="T77" fmla="*/ 40 h 151"/>
                <a:gd name="T78" fmla="*/ 29 w 151"/>
                <a:gd name="T79" fmla="*/ 56 h 151"/>
                <a:gd name="T80" fmla="*/ 25 w 151"/>
                <a:gd name="T81" fmla="*/ 76 h 151"/>
                <a:gd name="T82" fmla="*/ 29 w 151"/>
                <a:gd name="T83" fmla="*/ 95 h 151"/>
                <a:gd name="T84" fmla="*/ 41 w 151"/>
                <a:gd name="T85" fmla="*/ 112 h 151"/>
                <a:gd name="T86" fmla="*/ 56 w 151"/>
                <a:gd name="T87" fmla="*/ 122 h 151"/>
                <a:gd name="T88" fmla="*/ 75 w 151"/>
                <a:gd name="T89" fmla="*/ 126 h 151"/>
                <a:gd name="T90" fmla="*/ 95 w 151"/>
                <a:gd name="T91" fmla="*/ 122 h 151"/>
                <a:gd name="T92" fmla="*/ 111 w 151"/>
                <a:gd name="T93" fmla="*/ 112 h 151"/>
                <a:gd name="T94" fmla="*/ 122 w 151"/>
                <a:gd name="T95" fmla="*/ 95 h 151"/>
                <a:gd name="T96" fmla="*/ 126 w 151"/>
                <a:gd name="T97" fmla="*/ 76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1" h="151">
                  <a:moveTo>
                    <a:pt x="151" y="76"/>
                  </a:moveTo>
                  <a:lnTo>
                    <a:pt x="151" y="68"/>
                  </a:lnTo>
                  <a:lnTo>
                    <a:pt x="150" y="61"/>
                  </a:lnTo>
                  <a:lnTo>
                    <a:pt x="148" y="54"/>
                  </a:lnTo>
                  <a:lnTo>
                    <a:pt x="145" y="46"/>
                  </a:lnTo>
                  <a:lnTo>
                    <a:pt x="142" y="39"/>
                  </a:lnTo>
                  <a:lnTo>
                    <a:pt x="139" y="34"/>
                  </a:lnTo>
                  <a:lnTo>
                    <a:pt x="134" y="28"/>
                  </a:lnTo>
                  <a:lnTo>
                    <a:pt x="129" y="23"/>
                  </a:lnTo>
                  <a:lnTo>
                    <a:pt x="124" y="17"/>
                  </a:lnTo>
                  <a:lnTo>
                    <a:pt x="118" y="14"/>
                  </a:lnTo>
                  <a:lnTo>
                    <a:pt x="112" y="9"/>
                  </a:lnTo>
                  <a:lnTo>
                    <a:pt x="105" y="6"/>
                  </a:lnTo>
                  <a:lnTo>
                    <a:pt x="99" y="4"/>
                  </a:lnTo>
                  <a:lnTo>
                    <a:pt x="91" y="1"/>
                  </a:lnTo>
                  <a:lnTo>
                    <a:pt x="83" y="0"/>
                  </a:lnTo>
                  <a:lnTo>
                    <a:pt x="75" y="0"/>
                  </a:lnTo>
                  <a:lnTo>
                    <a:pt x="69" y="0"/>
                  </a:lnTo>
                  <a:lnTo>
                    <a:pt x="61" y="1"/>
                  </a:lnTo>
                  <a:lnTo>
                    <a:pt x="53" y="4"/>
                  </a:lnTo>
                  <a:lnTo>
                    <a:pt x="46" y="6"/>
                  </a:lnTo>
                  <a:lnTo>
                    <a:pt x="40" y="9"/>
                  </a:lnTo>
                  <a:lnTo>
                    <a:pt x="34" y="14"/>
                  </a:lnTo>
                  <a:lnTo>
                    <a:pt x="27" y="17"/>
                  </a:lnTo>
                  <a:lnTo>
                    <a:pt x="23" y="23"/>
                  </a:lnTo>
                  <a:lnTo>
                    <a:pt x="17" y="28"/>
                  </a:lnTo>
                  <a:lnTo>
                    <a:pt x="13" y="34"/>
                  </a:lnTo>
                  <a:lnTo>
                    <a:pt x="9" y="39"/>
                  </a:lnTo>
                  <a:lnTo>
                    <a:pt x="6" y="46"/>
                  </a:lnTo>
                  <a:lnTo>
                    <a:pt x="4" y="54"/>
                  </a:lnTo>
                  <a:lnTo>
                    <a:pt x="2" y="61"/>
                  </a:lnTo>
                  <a:lnTo>
                    <a:pt x="0" y="68"/>
                  </a:lnTo>
                  <a:lnTo>
                    <a:pt x="0" y="76"/>
                  </a:lnTo>
                  <a:lnTo>
                    <a:pt x="0" y="84"/>
                  </a:lnTo>
                  <a:lnTo>
                    <a:pt x="2" y="91"/>
                  </a:lnTo>
                  <a:lnTo>
                    <a:pt x="4" y="98"/>
                  </a:lnTo>
                  <a:lnTo>
                    <a:pt x="6" y="105"/>
                  </a:lnTo>
                  <a:lnTo>
                    <a:pt x="9" y="112"/>
                  </a:lnTo>
                  <a:lnTo>
                    <a:pt x="13" y="118"/>
                  </a:lnTo>
                  <a:lnTo>
                    <a:pt x="17" y="124"/>
                  </a:lnTo>
                  <a:lnTo>
                    <a:pt x="23" y="130"/>
                  </a:lnTo>
                  <a:lnTo>
                    <a:pt x="27" y="134"/>
                  </a:lnTo>
                  <a:lnTo>
                    <a:pt x="34" y="139"/>
                  </a:lnTo>
                  <a:lnTo>
                    <a:pt x="40" y="142"/>
                  </a:lnTo>
                  <a:lnTo>
                    <a:pt x="46" y="145"/>
                  </a:lnTo>
                  <a:lnTo>
                    <a:pt x="53" y="147"/>
                  </a:lnTo>
                  <a:lnTo>
                    <a:pt x="61" y="150"/>
                  </a:lnTo>
                  <a:lnTo>
                    <a:pt x="69" y="151"/>
                  </a:lnTo>
                  <a:lnTo>
                    <a:pt x="75" y="151"/>
                  </a:lnTo>
                  <a:lnTo>
                    <a:pt x="83" y="151"/>
                  </a:lnTo>
                  <a:lnTo>
                    <a:pt x="91" y="150"/>
                  </a:lnTo>
                  <a:lnTo>
                    <a:pt x="99" y="147"/>
                  </a:lnTo>
                  <a:lnTo>
                    <a:pt x="105" y="145"/>
                  </a:lnTo>
                  <a:lnTo>
                    <a:pt x="112" y="142"/>
                  </a:lnTo>
                  <a:lnTo>
                    <a:pt x="118" y="139"/>
                  </a:lnTo>
                  <a:lnTo>
                    <a:pt x="124" y="134"/>
                  </a:lnTo>
                  <a:lnTo>
                    <a:pt x="129" y="130"/>
                  </a:lnTo>
                  <a:lnTo>
                    <a:pt x="134" y="124"/>
                  </a:lnTo>
                  <a:lnTo>
                    <a:pt x="139" y="118"/>
                  </a:lnTo>
                  <a:lnTo>
                    <a:pt x="142" y="112"/>
                  </a:lnTo>
                  <a:lnTo>
                    <a:pt x="145" y="105"/>
                  </a:lnTo>
                  <a:lnTo>
                    <a:pt x="148" y="98"/>
                  </a:lnTo>
                  <a:lnTo>
                    <a:pt x="150" y="91"/>
                  </a:lnTo>
                  <a:lnTo>
                    <a:pt x="151" y="84"/>
                  </a:lnTo>
                  <a:lnTo>
                    <a:pt x="151" y="76"/>
                  </a:lnTo>
                  <a:lnTo>
                    <a:pt x="126" y="76"/>
                  </a:lnTo>
                  <a:lnTo>
                    <a:pt x="125" y="66"/>
                  </a:lnTo>
                  <a:lnTo>
                    <a:pt x="122" y="56"/>
                  </a:lnTo>
                  <a:lnTo>
                    <a:pt x="118" y="47"/>
                  </a:lnTo>
                  <a:lnTo>
                    <a:pt x="111" y="40"/>
                  </a:lnTo>
                  <a:lnTo>
                    <a:pt x="104" y="34"/>
                  </a:lnTo>
                  <a:lnTo>
                    <a:pt x="95" y="29"/>
                  </a:lnTo>
                  <a:lnTo>
                    <a:pt x="86" y="26"/>
                  </a:lnTo>
                  <a:lnTo>
                    <a:pt x="75" y="26"/>
                  </a:lnTo>
                  <a:lnTo>
                    <a:pt x="65" y="26"/>
                  </a:lnTo>
                  <a:lnTo>
                    <a:pt x="56" y="29"/>
                  </a:lnTo>
                  <a:lnTo>
                    <a:pt x="47" y="34"/>
                  </a:lnTo>
                  <a:lnTo>
                    <a:pt x="41" y="40"/>
                  </a:lnTo>
                  <a:lnTo>
                    <a:pt x="34" y="47"/>
                  </a:lnTo>
                  <a:lnTo>
                    <a:pt x="29" y="56"/>
                  </a:lnTo>
                  <a:lnTo>
                    <a:pt x="26" y="66"/>
                  </a:lnTo>
                  <a:lnTo>
                    <a:pt x="25" y="76"/>
                  </a:lnTo>
                  <a:lnTo>
                    <a:pt x="26" y="86"/>
                  </a:lnTo>
                  <a:lnTo>
                    <a:pt x="29" y="95"/>
                  </a:lnTo>
                  <a:lnTo>
                    <a:pt x="34" y="104"/>
                  </a:lnTo>
                  <a:lnTo>
                    <a:pt x="41" y="112"/>
                  </a:lnTo>
                  <a:lnTo>
                    <a:pt x="47" y="117"/>
                  </a:lnTo>
                  <a:lnTo>
                    <a:pt x="56" y="122"/>
                  </a:lnTo>
                  <a:lnTo>
                    <a:pt x="65" y="125"/>
                  </a:lnTo>
                  <a:lnTo>
                    <a:pt x="75" y="126"/>
                  </a:lnTo>
                  <a:lnTo>
                    <a:pt x="86" y="125"/>
                  </a:lnTo>
                  <a:lnTo>
                    <a:pt x="95" y="122"/>
                  </a:lnTo>
                  <a:lnTo>
                    <a:pt x="104" y="117"/>
                  </a:lnTo>
                  <a:lnTo>
                    <a:pt x="111" y="112"/>
                  </a:lnTo>
                  <a:lnTo>
                    <a:pt x="118" y="104"/>
                  </a:lnTo>
                  <a:lnTo>
                    <a:pt x="122" y="95"/>
                  </a:lnTo>
                  <a:lnTo>
                    <a:pt x="125" y="86"/>
                  </a:lnTo>
                  <a:lnTo>
                    <a:pt x="126" y="76"/>
                  </a:lnTo>
                  <a:lnTo>
                    <a:pt x="151" y="76"/>
                  </a:lnTo>
                  <a:close/>
                </a:path>
              </a:pathLst>
            </a:custGeom>
            <a:solidFill>
              <a:srgbClr val="B1D9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117"/>
            <p:cNvSpPr>
              <a:spLocks/>
            </p:cNvSpPr>
            <p:nvPr/>
          </p:nvSpPr>
          <p:spPr bwMode="auto">
            <a:xfrm>
              <a:off x="6016625" y="3326237"/>
              <a:ext cx="53975" cy="53975"/>
            </a:xfrm>
            <a:custGeom>
              <a:avLst/>
              <a:gdLst>
                <a:gd name="T0" fmla="*/ 101 w 101"/>
                <a:gd name="T1" fmla="*/ 50 h 100"/>
                <a:gd name="T2" fmla="*/ 100 w 101"/>
                <a:gd name="T3" fmla="*/ 40 h 100"/>
                <a:gd name="T4" fmla="*/ 97 w 101"/>
                <a:gd name="T5" fmla="*/ 30 h 100"/>
                <a:gd name="T6" fmla="*/ 93 w 101"/>
                <a:gd name="T7" fmla="*/ 21 h 100"/>
                <a:gd name="T8" fmla="*/ 86 w 101"/>
                <a:gd name="T9" fmla="*/ 14 h 100"/>
                <a:gd name="T10" fmla="*/ 79 w 101"/>
                <a:gd name="T11" fmla="*/ 8 h 100"/>
                <a:gd name="T12" fmla="*/ 70 w 101"/>
                <a:gd name="T13" fmla="*/ 3 h 100"/>
                <a:gd name="T14" fmla="*/ 61 w 101"/>
                <a:gd name="T15" fmla="*/ 0 h 100"/>
                <a:gd name="T16" fmla="*/ 50 w 101"/>
                <a:gd name="T17" fmla="*/ 0 h 100"/>
                <a:gd name="T18" fmla="*/ 40 w 101"/>
                <a:gd name="T19" fmla="*/ 0 h 100"/>
                <a:gd name="T20" fmla="*/ 31 w 101"/>
                <a:gd name="T21" fmla="*/ 3 h 100"/>
                <a:gd name="T22" fmla="*/ 22 w 101"/>
                <a:gd name="T23" fmla="*/ 8 h 100"/>
                <a:gd name="T24" fmla="*/ 16 w 101"/>
                <a:gd name="T25" fmla="*/ 14 h 100"/>
                <a:gd name="T26" fmla="*/ 9 w 101"/>
                <a:gd name="T27" fmla="*/ 21 h 100"/>
                <a:gd name="T28" fmla="*/ 4 w 101"/>
                <a:gd name="T29" fmla="*/ 30 h 100"/>
                <a:gd name="T30" fmla="*/ 1 w 101"/>
                <a:gd name="T31" fmla="*/ 40 h 100"/>
                <a:gd name="T32" fmla="*/ 0 w 101"/>
                <a:gd name="T33" fmla="*/ 50 h 100"/>
                <a:gd name="T34" fmla="*/ 1 w 101"/>
                <a:gd name="T35" fmla="*/ 60 h 100"/>
                <a:gd name="T36" fmla="*/ 4 w 101"/>
                <a:gd name="T37" fmla="*/ 69 h 100"/>
                <a:gd name="T38" fmla="*/ 9 w 101"/>
                <a:gd name="T39" fmla="*/ 78 h 100"/>
                <a:gd name="T40" fmla="*/ 16 w 101"/>
                <a:gd name="T41" fmla="*/ 86 h 100"/>
                <a:gd name="T42" fmla="*/ 22 w 101"/>
                <a:gd name="T43" fmla="*/ 91 h 100"/>
                <a:gd name="T44" fmla="*/ 31 w 101"/>
                <a:gd name="T45" fmla="*/ 96 h 100"/>
                <a:gd name="T46" fmla="*/ 40 w 101"/>
                <a:gd name="T47" fmla="*/ 99 h 100"/>
                <a:gd name="T48" fmla="*/ 50 w 101"/>
                <a:gd name="T49" fmla="*/ 100 h 100"/>
                <a:gd name="T50" fmla="*/ 61 w 101"/>
                <a:gd name="T51" fmla="*/ 99 h 100"/>
                <a:gd name="T52" fmla="*/ 70 w 101"/>
                <a:gd name="T53" fmla="*/ 96 h 100"/>
                <a:gd name="T54" fmla="*/ 79 w 101"/>
                <a:gd name="T55" fmla="*/ 91 h 100"/>
                <a:gd name="T56" fmla="*/ 86 w 101"/>
                <a:gd name="T57" fmla="*/ 86 h 100"/>
                <a:gd name="T58" fmla="*/ 93 w 101"/>
                <a:gd name="T59" fmla="*/ 78 h 100"/>
                <a:gd name="T60" fmla="*/ 97 w 101"/>
                <a:gd name="T61" fmla="*/ 69 h 100"/>
                <a:gd name="T62" fmla="*/ 100 w 101"/>
                <a:gd name="T63" fmla="*/ 60 h 100"/>
                <a:gd name="T64" fmla="*/ 101 w 101"/>
                <a:gd name="T65" fmla="*/ 5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01" h="100">
                  <a:moveTo>
                    <a:pt x="101" y="50"/>
                  </a:moveTo>
                  <a:lnTo>
                    <a:pt x="100" y="40"/>
                  </a:lnTo>
                  <a:lnTo>
                    <a:pt x="97" y="30"/>
                  </a:lnTo>
                  <a:lnTo>
                    <a:pt x="93" y="21"/>
                  </a:lnTo>
                  <a:lnTo>
                    <a:pt x="86" y="14"/>
                  </a:lnTo>
                  <a:lnTo>
                    <a:pt x="79" y="8"/>
                  </a:lnTo>
                  <a:lnTo>
                    <a:pt x="70" y="3"/>
                  </a:lnTo>
                  <a:lnTo>
                    <a:pt x="61" y="0"/>
                  </a:lnTo>
                  <a:lnTo>
                    <a:pt x="50" y="0"/>
                  </a:lnTo>
                  <a:lnTo>
                    <a:pt x="40" y="0"/>
                  </a:lnTo>
                  <a:lnTo>
                    <a:pt x="31" y="3"/>
                  </a:lnTo>
                  <a:lnTo>
                    <a:pt x="22" y="8"/>
                  </a:lnTo>
                  <a:lnTo>
                    <a:pt x="16" y="14"/>
                  </a:lnTo>
                  <a:lnTo>
                    <a:pt x="9" y="21"/>
                  </a:lnTo>
                  <a:lnTo>
                    <a:pt x="4" y="30"/>
                  </a:lnTo>
                  <a:lnTo>
                    <a:pt x="1" y="40"/>
                  </a:lnTo>
                  <a:lnTo>
                    <a:pt x="0" y="50"/>
                  </a:lnTo>
                  <a:lnTo>
                    <a:pt x="1" y="60"/>
                  </a:lnTo>
                  <a:lnTo>
                    <a:pt x="4" y="69"/>
                  </a:lnTo>
                  <a:lnTo>
                    <a:pt x="9" y="78"/>
                  </a:lnTo>
                  <a:lnTo>
                    <a:pt x="16" y="86"/>
                  </a:lnTo>
                  <a:lnTo>
                    <a:pt x="22" y="91"/>
                  </a:lnTo>
                  <a:lnTo>
                    <a:pt x="31" y="96"/>
                  </a:lnTo>
                  <a:lnTo>
                    <a:pt x="40" y="99"/>
                  </a:lnTo>
                  <a:lnTo>
                    <a:pt x="50" y="100"/>
                  </a:lnTo>
                  <a:lnTo>
                    <a:pt x="61" y="99"/>
                  </a:lnTo>
                  <a:lnTo>
                    <a:pt x="70" y="96"/>
                  </a:lnTo>
                  <a:lnTo>
                    <a:pt x="79" y="91"/>
                  </a:lnTo>
                  <a:lnTo>
                    <a:pt x="86" y="86"/>
                  </a:lnTo>
                  <a:lnTo>
                    <a:pt x="93" y="78"/>
                  </a:lnTo>
                  <a:lnTo>
                    <a:pt x="97" y="69"/>
                  </a:lnTo>
                  <a:lnTo>
                    <a:pt x="100" y="60"/>
                  </a:lnTo>
                  <a:lnTo>
                    <a:pt x="101" y="50"/>
                  </a:lnTo>
                  <a:close/>
                </a:path>
              </a:pathLst>
            </a:custGeom>
            <a:solidFill>
              <a:srgbClr val="B9E0B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118"/>
            <p:cNvSpPr>
              <a:spLocks/>
            </p:cNvSpPr>
            <p:nvPr/>
          </p:nvSpPr>
          <p:spPr bwMode="auto">
            <a:xfrm>
              <a:off x="6030913" y="3340524"/>
              <a:ext cx="25400" cy="25400"/>
            </a:xfrm>
            <a:custGeom>
              <a:avLst/>
              <a:gdLst>
                <a:gd name="T0" fmla="*/ 50 w 50"/>
                <a:gd name="T1" fmla="*/ 25 h 50"/>
                <a:gd name="T2" fmla="*/ 50 w 50"/>
                <a:gd name="T3" fmla="*/ 20 h 50"/>
                <a:gd name="T4" fmla="*/ 48 w 50"/>
                <a:gd name="T5" fmla="*/ 15 h 50"/>
                <a:gd name="T6" fmla="*/ 45 w 50"/>
                <a:gd name="T7" fmla="*/ 11 h 50"/>
                <a:gd name="T8" fmla="*/ 42 w 50"/>
                <a:gd name="T9" fmla="*/ 7 h 50"/>
                <a:gd name="T10" fmla="*/ 39 w 50"/>
                <a:gd name="T11" fmla="*/ 4 h 50"/>
                <a:gd name="T12" fmla="*/ 34 w 50"/>
                <a:gd name="T13" fmla="*/ 2 h 50"/>
                <a:gd name="T14" fmla="*/ 30 w 50"/>
                <a:gd name="T15" fmla="*/ 1 h 50"/>
                <a:gd name="T16" fmla="*/ 24 w 50"/>
                <a:gd name="T17" fmla="*/ 0 h 50"/>
                <a:gd name="T18" fmla="*/ 20 w 50"/>
                <a:gd name="T19" fmla="*/ 1 h 50"/>
                <a:gd name="T20" fmla="*/ 15 w 50"/>
                <a:gd name="T21" fmla="*/ 2 h 50"/>
                <a:gd name="T22" fmla="*/ 11 w 50"/>
                <a:gd name="T23" fmla="*/ 4 h 50"/>
                <a:gd name="T24" fmla="*/ 7 w 50"/>
                <a:gd name="T25" fmla="*/ 7 h 50"/>
                <a:gd name="T26" fmla="*/ 4 w 50"/>
                <a:gd name="T27" fmla="*/ 11 h 50"/>
                <a:gd name="T28" fmla="*/ 2 w 50"/>
                <a:gd name="T29" fmla="*/ 15 h 50"/>
                <a:gd name="T30" fmla="*/ 0 w 50"/>
                <a:gd name="T31" fmla="*/ 20 h 50"/>
                <a:gd name="T32" fmla="*/ 0 w 50"/>
                <a:gd name="T33" fmla="*/ 25 h 50"/>
                <a:gd name="T34" fmla="*/ 0 w 50"/>
                <a:gd name="T35" fmla="*/ 30 h 50"/>
                <a:gd name="T36" fmla="*/ 2 w 50"/>
                <a:gd name="T37" fmla="*/ 34 h 50"/>
                <a:gd name="T38" fmla="*/ 4 w 50"/>
                <a:gd name="T39" fmla="*/ 39 h 50"/>
                <a:gd name="T40" fmla="*/ 7 w 50"/>
                <a:gd name="T41" fmla="*/ 43 h 50"/>
                <a:gd name="T42" fmla="*/ 11 w 50"/>
                <a:gd name="T43" fmla="*/ 45 h 50"/>
                <a:gd name="T44" fmla="*/ 15 w 50"/>
                <a:gd name="T45" fmla="*/ 47 h 50"/>
                <a:gd name="T46" fmla="*/ 20 w 50"/>
                <a:gd name="T47" fmla="*/ 50 h 50"/>
                <a:gd name="T48" fmla="*/ 24 w 50"/>
                <a:gd name="T49" fmla="*/ 50 h 50"/>
                <a:gd name="T50" fmla="*/ 30 w 50"/>
                <a:gd name="T51" fmla="*/ 50 h 50"/>
                <a:gd name="T52" fmla="*/ 34 w 50"/>
                <a:gd name="T53" fmla="*/ 47 h 50"/>
                <a:gd name="T54" fmla="*/ 39 w 50"/>
                <a:gd name="T55" fmla="*/ 45 h 50"/>
                <a:gd name="T56" fmla="*/ 42 w 50"/>
                <a:gd name="T57" fmla="*/ 43 h 50"/>
                <a:gd name="T58" fmla="*/ 45 w 50"/>
                <a:gd name="T59" fmla="*/ 39 h 50"/>
                <a:gd name="T60" fmla="*/ 48 w 50"/>
                <a:gd name="T61" fmla="*/ 34 h 50"/>
                <a:gd name="T62" fmla="*/ 50 w 50"/>
                <a:gd name="T63" fmla="*/ 30 h 50"/>
                <a:gd name="T64" fmla="*/ 50 w 50"/>
                <a:gd name="T65" fmla="*/ 25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50">
                  <a:moveTo>
                    <a:pt x="50" y="25"/>
                  </a:moveTo>
                  <a:lnTo>
                    <a:pt x="50" y="20"/>
                  </a:lnTo>
                  <a:lnTo>
                    <a:pt x="48" y="15"/>
                  </a:lnTo>
                  <a:lnTo>
                    <a:pt x="45" y="11"/>
                  </a:lnTo>
                  <a:lnTo>
                    <a:pt x="42" y="7"/>
                  </a:lnTo>
                  <a:lnTo>
                    <a:pt x="39" y="4"/>
                  </a:lnTo>
                  <a:lnTo>
                    <a:pt x="34" y="2"/>
                  </a:lnTo>
                  <a:lnTo>
                    <a:pt x="30" y="1"/>
                  </a:lnTo>
                  <a:lnTo>
                    <a:pt x="24" y="0"/>
                  </a:lnTo>
                  <a:lnTo>
                    <a:pt x="20" y="1"/>
                  </a:lnTo>
                  <a:lnTo>
                    <a:pt x="15" y="2"/>
                  </a:lnTo>
                  <a:lnTo>
                    <a:pt x="11" y="4"/>
                  </a:lnTo>
                  <a:lnTo>
                    <a:pt x="7" y="7"/>
                  </a:lnTo>
                  <a:lnTo>
                    <a:pt x="4" y="11"/>
                  </a:lnTo>
                  <a:lnTo>
                    <a:pt x="2" y="15"/>
                  </a:lnTo>
                  <a:lnTo>
                    <a:pt x="0" y="20"/>
                  </a:lnTo>
                  <a:lnTo>
                    <a:pt x="0" y="25"/>
                  </a:lnTo>
                  <a:lnTo>
                    <a:pt x="0" y="30"/>
                  </a:lnTo>
                  <a:lnTo>
                    <a:pt x="2" y="34"/>
                  </a:lnTo>
                  <a:lnTo>
                    <a:pt x="4" y="39"/>
                  </a:lnTo>
                  <a:lnTo>
                    <a:pt x="7" y="43"/>
                  </a:lnTo>
                  <a:lnTo>
                    <a:pt x="11" y="45"/>
                  </a:lnTo>
                  <a:lnTo>
                    <a:pt x="15" y="47"/>
                  </a:lnTo>
                  <a:lnTo>
                    <a:pt x="20" y="50"/>
                  </a:lnTo>
                  <a:lnTo>
                    <a:pt x="24" y="50"/>
                  </a:lnTo>
                  <a:lnTo>
                    <a:pt x="30" y="50"/>
                  </a:lnTo>
                  <a:lnTo>
                    <a:pt x="34" y="47"/>
                  </a:lnTo>
                  <a:lnTo>
                    <a:pt x="39" y="45"/>
                  </a:lnTo>
                  <a:lnTo>
                    <a:pt x="42" y="43"/>
                  </a:lnTo>
                  <a:lnTo>
                    <a:pt x="45" y="39"/>
                  </a:lnTo>
                  <a:lnTo>
                    <a:pt x="48" y="34"/>
                  </a:lnTo>
                  <a:lnTo>
                    <a:pt x="50" y="30"/>
                  </a:lnTo>
                  <a:lnTo>
                    <a:pt x="50" y="25"/>
                  </a:lnTo>
                  <a:close/>
                </a:path>
              </a:pathLst>
            </a:custGeom>
            <a:solidFill>
              <a:srgbClr val="C2E8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119"/>
            <p:cNvSpPr>
              <a:spLocks/>
            </p:cNvSpPr>
            <p:nvPr/>
          </p:nvSpPr>
          <p:spPr bwMode="auto">
            <a:xfrm>
              <a:off x="6470650" y="3232574"/>
              <a:ext cx="76200" cy="31750"/>
            </a:xfrm>
            <a:custGeom>
              <a:avLst/>
              <a:gdLst>
                <a:gd name="T0" fmla="*/ 21 w 142"/>
                <a:gd name="T1" fmla="*/ 10 h 60"/>
                <a:gd name="T2" fmla="*/ 74 w 142"/>
                <a:gd name="T3" fmla="*/ 33 h 60"/>
                <a:gd name="T4" fmla="*/ 118 w 142"/>
                <a:gd name="T5" fmla="*/ 48 h 60"/>
                <a:gd name="T6" fmla="*/ 121 w 142"/>
                <a:gd name="T7" fmla="*/ 51 h 60"/>
                <a:gd name="T8" fmla="*/ 133 w 142"/>
                <a:gd name="T9" fmla="*/ 52 h 60"/>
                <a:gd name="T10" fmla="*/ 140 w 142"/>
                <a:gd name="T11" fmla="*/ 58 h 60"/>
                <a:gd name="T12" fmla="*/ 142 w 142"/>
                <a:gd name="T13" fmla="*/ 60 h 60"/>
                <a:gd name="T14" fmla="*/ 97 w 142"/>
                <a:gd name="T15" fmla="*/ 48 h 60"/>
                <a:gd name="T16" fmla="*/ 53 w 142"/>
                <a:gd name="T17" fmla="*/ 33 h 60"/>
                <a:gd name="T18" fmla="*/ 24 w 142"/>
                <a:gd name="T19" fmla="*/ 22 h 60"/>
                <a:gd name="T20" fmla="*/ 2 w 142"/>
                <a:gd name="T21" fmla="*/ 9 h 60"/>
                <a:gd name="T22" fmla="*/ 0 w 142"/>
                <a:gd name="T23" fmla="*/ 5 h 60"/>
                <a:gd name="T24" fmla="*/ 5 w 142"/>
                <a:gd name="T25" fmla="*/ 0 h 60"/>
                <a:gd name="T26" fmla="*/ 18 w 142"/>
                <a:gd name="T27" fmla="*/ 5 h 60"/>
                <a:gd name="T28" fmla="*/ 21 w 142"/>
                <a:gd name="T29" fmla="*/ 1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2" h="60">
                  <a:moveTo>
                    <a:pt x="21" y="10"/>
                  </a:moveTo>
                  <a:lnTo>
                    <a:pt x="74" y="33"/>
                  </a:lnTo>
                  <a:lnTo>
                    <a:pt x="118" y="48"/>
                  </a:lnTo>
                  <a:lnTo>
                    <a:pt x="121" y="51"/>
                  </a:lnTo>
                  <a:lnTo>
                    <a:pt x="133" y="52"/>
                  </a:lnTo>
                  <a:lnTo>
                    <a:pt x="140" y="58"/>
                  </a:lnTo>
                  <a:lnTo>
                    <a:pt x="142" y="60"/>
                  </a:lnTo>
                  <a:lnTo>
                    <a:pt x="97" y="48"/>
                  </a:lnTo>
                  <a:lnTo>
                    <a:pt x="53" y="33"/>
                  </a:lnTo>
                  <a:lnTo>
                    <a:pt x="24" y="22"/>
                  </a:lnTo>
                  <a:lnTo>
                    <a:pt x="2" y="9"/>
                  </a:lnTo>
                  <a:lnTo>
                    <a:pt x="0" y="5"/>
                  </a:lnTo>
                  <a:lnTo>
                    <a:pt x="5" y="0"/>
                  </a:lnTo>
                  <a:lnTo>
                    <a:pt x="18" y="5"/>
                  </a:lnTo>
                  <a:lnTo>
                    <a:pt x="21" y="10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120"/>
            <p:cNvSpPr>
              <a:spLocks/>
            </p:cNvSpPr>
            <p:nvPr/>
          </p:nvSpPr>
          <p:spPr bwMode="auto">
            <a:xfrm>
              <a:off x="5626100" y="3235749"/>
              <a:ext cx="15875" cy="30162"/>
            </a:xfrm>
            <a:custGeom>
              <a:avLst/>
              <a:gdLst>
                <a:gd name="T0" fmla="*/ 32 w 32"/>
                <a:gd name="T1" fmla="*/ 14 h 57"/>
                <a:gd name="T2" fmla="*/ 28 w 32"/>
                <a:gd name="T3" fmla="*/ 41 h 57"/>
                <a:gd name="T4" fmla="*/ 20 w 32"/>
                <a:gd name="T5" fmla="*/ 55 h 57"/>
                <a:gd name="T6" fmla="*/ 15 w 32"/>
                <a:gd name="T7" fmla="*/ 57 h 57"/>
                <a:gd name="T8" fmla="*/ 6 w 32"/>
                <a:gd name="T9" fmla="*/ 56 h 57"/>
                <a:gd name="T10" fmla="*/ 0 w 32"/>
                <a:gd name="T11" fmla="*/ 45 h 57"/>
                <a:gd name="T12" fmla="*/ 0 w 32"/>
                <a:gd name="T13" fmla="*/ 23 h 57"/>
                <a:gd name="T14" fmla="*/ 11 w 32"/>
                <a:gd name="T15" fmla="*/ 0 h 57"/>
                <a:gd name="T16" fmla="*/ 25 w 32"/>
                <a:gd name="T17" fmla="*/ 8 h 57"/>
                <a:gd name="T18" fmla="*/ 32 w 32"/>
                <a:gd name="T19" fmla="*/ 14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" h="57">
                  <a:moveTo>
                    <a:pt x="32" y="14"/>
                  </a:moveTo>
                  <a:lnTo>
                    <a:pt x="28" y="41"/>
                  </a:lnTo>
                  <a:lnTo>
                    <a:pt x="20" y="55"/>
                  </a:lnTo>
                  <a:lnTo>
                    <a:pt x="15" y="57"/>
                  </a:lnTo>
                  <a:lnTo>
                    <a:pt x="6" y="56"/>
                  </a:lnTo>
                  <a:lnTo>
                    <a:pt x="0" y="45"/>
                  </a:lnTo>
                  <a:lnTo>
                    <a:pt x="0" y="23"/>
                  </a:lnTo>
                  <a:lnTo>
                    <a:pt x="11" y="0"/>
                  </a:lnTo>
                  <a:lnTo>
                    <a:pt x="25" y="8"/>
                  </a:lnTo>
                  <a:lnTo>
                    <a:pt x="32" y="14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Freeform 121"/>
            <p:cNvSpPr>
              <a:spLocks/>
            </p:cNvSpPr>
            <p:nvPr/>
          </p:nvSpPr>
          <p:spPr bwMode="auto">
            <a:xfrm>
              <a:off x="6362700" y="3308774"/>
              <a:ext cx="293687" cy="196850"/>
            </a:xfrm>
            <a:custGeom>
              <a:avLst/>
              <a:gdLst>
                <a:gd name="T0" fmla="*/ 116 w 556"/>
                <a:gd name="T1" fmla="*/ 66 h 372"/>
                <a:gd name="T2" fmla="*/ 265 w 556"/>
                <a:gd name="T3" fmla="*/ 80 h 372"/>
                <a:gd name="T4" fmla="*/ 322 w 556"/>
                <a:gd name="T5" fmla="*/ 102 h 372"/>
                <a:gd name="T6" fmla="*/ 266 w 556"/>
                <a:gd name="T7" fmla="*/ 86 h 372"/>
                <a:gd name="T8" fmla="*/ 208 w 556"/>
                <a:gd name="T9" fmla="*/ 76 h 372"/>
                <a:gd name="T10" fmla="*/ 132 w 556"/>
                <a:gd name="T11" fmla="*/ 81 h 372"/>
                <a:gd name="T12" fmla="*/ 188 w 556"/>
                <a:gd name="T13" fmla="*/ 102 h 372"/>
                <a:gd name="T14" fmla="*/ 255 w 556"/>
                <a:gd name="T15" fmla="*/ 135 h 372"/>
                <a:gd name="T16" fmla="*/ 294 w 556"/>
                <a:gd name="T17" fmla="*/ 152 h 372"/>
                <a:gd name="T18" fmla="*/ 441 w 556"/>
                <a:gd name="T19" fmla="*/ 171 h 372"/>
                <a:gd name="T20" fmla="*/ 481 w 556"/>
                <a:gd name="T21" fmla="*/ 192 h 372"/>
                <a:gd name="T22" fmla="*/ 374 w 556"/>
                <a:gd name="T23" fmla="*/ 163 h 372"/>
                <a:gd name="T24" fmla="*/ 310 w 556"/>
                <a:gd name="T25" fmla="*/ 162 h 372"/>
                <a:gd name="T26" fmla="*/ 358 w 556"/>
                <a:gd name="T27" fmla="*/ 194 h 372"/>
                <a:gd name="T28" fmla="*/ 409 w 556"/>
                <a:gd name="T29" fmla="*/ 228 h 372"/>
                <a:gd name="T30" fmla="*/ 470 w 556"/>
                <a:gd name="T31" fmla="*/ 253 h 372"/>
                <a:gd name="T32" fmla="*/ 535 w 556"/>
                <a:gd name="T33" fmla="*/ 290 h 372"/>
                <a:gd name="T34" fmla="*/ 503 w 556"/>
                <a:gd name="T35" fmla="*/ 278 h 372"/>
                <a:gd name="T36" fmla="*/ 454 w 556"/>
                <a:gd name="T37" fmla="*/ 263 h 372"/>
                <a:gd name="T38" fmla="*/ 526 w 556"/>
                <a:gd name="T39" fmla="*/ 334 h 372"/>
                <a:gd name="T40" fmla="*/ 549 w 556"/>
                <a:gd name="T41" fmla="*/ 361 h 372"/>
                <a:gd name="T42" fmla="*/ 535 w 556"/>
                <a:gd name="T43" fmla="*/ 351 h 372"/>
                <a:gd name="T44" fmla="*/ 490 w 556"/>
                <a:gd name="T45" fmla="*/ 306 h 372"/>
                <a:gd name="T46" fmla="*/ 461 w 556"/>
                <a:gd name="T47" fmla="*/ 315 h 372"/>
                <a:gd name="T48" fmla="*/ 480 w 556"/>
                <a:gd name="T49" fmla="*/ 354 h 372"/>
                <a:gd name="T50" fmla="*/ 442 w 556"/>
                <a:gd name="T51" fmla="*/ 266 h 372"/>
                <a:gd name="T52" fmla="*/ 365 w 556"/>
                <a:gd name="T53" fmla="*/ 210 h 372"/>
                <a:gd name="T54" fmla="*/ 333 w 556"/>
                <a:gd name="T55" fmla="*/ 183 h 372"/>
                <a:gd name="T56" fmla="*/ 310 w 556"/>
                <a:gd name="T57" fmla="*/ 181 h 372"/>
                <a:gd name="T58" fmla="*/ 323 w 556"/>
                <a:gd name="T59" fmla="*/ 242 h 372"/>
                <a:gd name="T60" fmla="*/ 389 w 556"/>
                <a:gd name="T61" fmla="*/ 341 h 372"/>
                <a:gd name="T62" fmla="*/ 360 w 556"/>
                <a:gd name="T63" fmla="*/ 319 h 372"/>
                <a:gd name="T64" fmla="*/ 298 w 556"/>
                <a:gd name="T65" fmla="*/ 169 h 372"/>
                <a:gd name="T66" fmla="*/ 228 w 556"/>
                <a:gd name="T67" fmla="*/ 132 h 372"/>
                <a:gd name="T68" fmla="*/ 131 w 556"/>
                <a:gd name="T69" fmla="*/ 95 h 372"/>
                <a:gd name="T70" fmla="*/ 141 w 556"/>
                <a:gd name="T71" fmla="*/ 125 h 372"/>
                <a:gd name="T72" fmla="*/ 190 w 556"/>
                <a:gd name="T73" fmla="*/ 192 h 372"/>
                <a:gd name="T74" fmla="*/ 251 w 556"/>
                <a:gd name="T75" fmla="*/ 247 h 372"/>
                <a:gd name="T76" fmla="*/ 237 w 556"/>
                <a:gd name="T77" fmla="*/ 247 h 372"/>
                <a:gd name="T78" fmla="*/ 118 w 556"/>
                <a:gd name="T79" fmla="*/ 96 h 372"/>
                <a:gd name="T80" fmla="*/ 76 w 556"/>
                <a:gd name="T81" fmla="*/ 64 h 372"/>
                <a:gd name="T82" fmla="*/ 0 w 556"/>
                <a:gd name="T83" fmla="*/ 4 h 372"/>
                <a:gd name="T84" fmla="*/ 87 w 556"/>
                <a:gd name="T85" fmla="*/ 62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56" h="372">
                  <a:moveTo>
                    <a:pt x="87" y="62"/>
                  </a:moveTo>
                  <a:lnTo>
                    <a:pt x="108" y="71"/>
                  </a:lnTo>
                  <a:lnTo>
                    <a:pt x="116" y="66"/>
                  </a:lnTo>
                  <a:lnTo>
                    <a:pt x="121" y="67"/>
                  </a:lnTo>
                  <a:lnTo>
                    <a:pt x="212" y="68"/>
                  </a:lnTo>
                  <a:lnTo>
                    <a:pt x="265" y="80"/>
                  </a:lnTo>
                  <a:lnTo>
                    <a:pt x="304" y="91"/>
                  </a:lnTo>
                  <a:lnTo>
                    <a:pt x="318" y="100"/>
                  </a:lnTo>
                  <a:lnTo>
                    <a:pt x="322" y="102"/>
                  </a:lnTo>
                  <a:lnTo>
                    <a:pt x="316" y="102"/>
                  </a:lnTo>
                  <a:lnTo>
                    <a:pt x="284" y="91"/>
                  </a:lnTo>
                  <a:lnTo>
                    <a:pt x="266" y="86"/>
                  </a:lnTo>
                  <a:lnTo>
                    <a:pt x="265" y="87"/>
                  </a:lnTo>
                  <a:lnTo>
                    <a:pt x="250" y="82"/>
                  </a:lnTo>
                  <a:lnTo>
                    <a:pt x="208" y="76"/>
                  </a:lnTo>
                  <a:lnTo>
                    <a:pt x="147" y="75"/>
                  </a:lnTo>
                  <a:lnTo>
                    <a:pt x="138" y="75"/>
                  </a:lnTo>
                  <a:lnTo>
                    <a:pt x="132" y="81"/>
                  </a:lnTo>
                  <a:lnTo>
                    <a:pt x="141" y="90"/>
                  </a:lnTo>
                  <a:lnTo>
                    <a:pt x="178" y="95"/>
                  </a:lnTo>
                  <a:lnTo>
                    <a:pt x="188" y="102"/>
                  </a:lnTo>
                  <a:lnTo>
                    <a:pt x="199" y="105"/>
                  </a:lnTo>
                  <a:lnTo>
                    <a:pt x="217" y="117"/>
                  </a:lnTo>
                  <a:lnTo>
                    <a:pt x="255" y="135"/>
                  </a:lnTo>
                  <a:lnTo>
                    <a:pt x="274" y="145"/>
                  </a:lnTo>
                  <a:lnTo>
                    <a:pt x="283" y="145"/>
                  </a:lnTo>
                  <a:lnTo>
                    <a:pt x="294" y="152"/>
                  </a:lnTo>
                  <a:lnTo>
                    <a:pt x="350" y="153"/>
                  </a:lnTo>
                  <a:lnTo>
                    <a:pt x="395" y="159"/>
                  </a:lnTo>
                  <a:lnTo>
                    <a:pt x="441" y="171"/>
                  </a:lnTo>
                  <a:lnTo>
                    <a:pt x="463" y="179"/>
                  </a:lnTo>
                  <a:lnTo>
                    <a:pt x="479" y="188"/>
                  </a:lnTo>
                  <a:lnTo>
                    <a:pt x="481" y="192"/>
                  </a:lnTo>
                  <a:lnTo>
                    <a:pt x="473" y="192"/>
                  </a:lnTo>
                  <a:lnTo>
                    <a:pt x="447" y="179"/>
                  </a:lnTo>
                  <a:lnTo>
                    <a:pt x="374" y="163"/>
                  </a:lnTo>
                  <a:lnTo>
                    <a:pt x="316" y="161"/>
                  </a:lnTo>
                  <a:lnTo>
                    <a:pt x="312" y="161"/>
                  </a:lnTo>
                  <a:lnTo>
                    <a:pt x="310" y="162"/>
                  </a:lnTo>
                  <a:lnTo>
                    <a:pt x="331" y="178"/>
                  </a:lnTo>
                  <a:lnTo>
                    <a:pt x="344" y="181"/>
                  </a:lnTo>
                  <a:lnTo>
                    <a:pt x="358" y="194"/>
                  </a:lnTo>
                  <a:lnTo>
                    <a:pt x="368" y="199"/>
                  </a:lnTo>
                  <a:lnTo>
                    <a:pt x="383" y="210"/>
                  </a:lnTo>
                  <a:lnTo>
                    <a:pt x="409" y="228"/>
                  </a:lnTo>
                  <a:lnTo>
                    <a:pt x="443" y="255"/>
                  </a:lnTo>
                  <a:lnTo>
                    <a:pt x="452" y="251"/>
                  </a:lnTo>
                  <a:lnTo>
                    <a:pt x="470" y="253"/>
                  </a:lnTo>
                  <a:lnTo>
                    <a:pt x="519" y="278"/>
                  </a:lnTo>
                  <a:lnTo>
                    <a:pt x="532" y="290"/>
                  </a:lnTo>
                  <a:lnTo>
                    <a:pt x="535" y="290"/>
                  </a:lnTo>
                  <a:lnTo>
                    <a:pt x="535" y="291"/>
                  </a:lnTo>
                  <a:lnTo>
                    <a:pt x="530" y="296"/>
                  </a:lnTo>
                  <a:lnTo>
                    <a:pt x="503" y="278"/>
                  </a:lnTo>
                  <a:lnTo>
                    <a:pt x="470" y="263"/>
                  </a:lnTo>
                  <a:lnTo>
                    <a:pt x="454" y="259"/>
                  </a:lnTo>
                  <a:lnTo>
                    <a:pt x="454" y="263"/>
                  </a:lnTo>
                  <a:lnTo>
                    <a:pt x="484" y="291"/>
                  </a:lnTo>
                  <a:lnTo>
                    <a:pt x="488" y="291"/>
                  </a:lnTo>
                  <a:lnTo>
                    <a:pt x="526" y="334"/>
                  </a:lnTo>
                  <a:lnTo>
                    <a:pt x="539" y="346"/>
                  </a:lnTo>
                  <a:lnTo>
                    <a:pt x="549" y="357"/>
                  </a:lnTo>
                  <a:lnTo>
                    <a:pt x="549" y="361"/>
                  </a:lnTo>
                  <a:lnTo>
                    <a:pt x="556" y="368"/>
                  </a:lnTo>
                  <a:lnTo>
                    <a:pt x="556" y="372"/>
                  </a:lnTo>
                  <a:lnTo>
                    <a:pt x="535" y="351"/>
                  </a:lnTo>
                  <a:lnTo>
                    <a:pt x="513" y="328"/>
                  </a:lnTo>
                  <a:lnTo>
                    <a:pt x="498" y="316"/>
                  </a:lnTo>
                  <a:lnTo>
                    <a:pt x="490" y="306"/>
                  </a:lnTo>
                  <a:lnTo>
                    <a:pt x="452" y="276"/>
                  </a:lnTo>
                  <a:lnTo>
                    <a:pt x="450" y="278"/>
                  </a:lnTo>
                  <a:lnTo>
                    <a:pt x="461" y="315"/>
                  </a:lnTo>
                  <a:lnTo>
                    <a:pt x="484" y="351"/>
                  </a:lnTo>
                  <a:lnTo>
                    <a:pt x="484" y="354"/>
                  </a:lnTo>
                  <a:lnTo>
                    <a:pt x="480" y="354"/>
                  </a:lnTo>
                  <a:lnTo>
                    <a:pt x="454" y="319"/>
                  </a:lnTo>
                  <a:lnTo>
                    <a:pt x="441" y="285"/>
                  </a:lnTo>
                  <a:lnTo>
                    <a:pt x="442" y="266"/>
                  </a:lnTo>
                  <a:lnTo>
                    <a:pt x="406" y="238"/>
                  </a:lnTo>
                  <a:lnTo>
                    <a:pt x="382" y="219"/>
                  </a:lnTo>
                  <a:lnTo>
                    <a:pt x="365" y="210"/>
                  </a:lnTo>
                  <a:lnTo>
                    <a:pt x="346" y="194"/>
                  </a:lnTo>
                  <a:lnTo>
                    <a:pt x="339" y="191"/>
                  </a:lnTo>
                  <a:lnTo>
                    <a:pt x="333" y="183"/>
                  </a:lnTo>
                  <a:lnTo>
                    <a:pt x="322" y="181"/>
                  </a:lnTo>
                  <a:lnTo>
                    <a:pt x="313" y="175"/>
                  </a:lnTo>
                  <a:lnTo>
                    <a:pt x="310" y="181"/>
                  </a:lnTo>
                  <a:lnTo>
                    <a:pt x="313" y="211"/>
                  </a:lnTo>
                  <a:lnTo>
                    <a:pt x="317" y="217"/>
                  </a:lnTo>
                  <a:lnTo>
                    <a:pt x="323" y="242"/>
                  </a:lnTo>
                  <a:lnTo>
                    <a:pt x="341" y="278"/>
                  </a:lnTo>
                  <a:lnTo>
                    <a:pt x="382" y="335"/>
                  </a:lnTo>
                  <a:lnTo>
                    <a:pt x="389" y="341"/>
                  </a:lnTo>
                  <a:lnTo>
                    <a:pt x="389" y="346"/>
                  </a:lnTo>
                  <a:lnTo>
                    <a:pt x="382" y="346"/>
                  </a:lnTo>
                  <a:lnTo>
                    <a:pt x="360" y="319"/>
                  </a:lnTo>
                  <a:lnTo>
                    <a:pt x="324" y="262"/>
                  </a:lnTo>
                  <a:lnTo>
                    <a:pt x="312" y="237"/>
                  </a:lnTo>
                  <a:lnTo>
                    <a:pt x="298" y="169"/>
                  </a:lnTo>
                  <a:lnTo>
                    <a:pt x="273" y="153"/>
                  </a:lnTo>
                  <a:lnTo>
                    <a:pt x="250" y="143"/>
                  </a:lnTo>
                  <a:lnTo>
                    <a:pt x="228" y="132"/>
                  </a:lnTo>
                  <a:lnTo>
                    <a:pt x="189" y="115"/>
                  </a:lnTo>
                  <a:lnTo>
                    <a:pt x="147" y="97"/>
                  </a:lnTo>
                  <a:lnTo>
                    <a:pt x="131" y="95"/>
                  </a:lnTo>
                  <a:lnTo>
                    <a:pt x="134" y="111"/>
                  </a:lnTo>
                  <a:lnTo>
                    <a:pt x="138" y="117"/>
                  </a:lnTo>
                  <a:lnTo>
                    <a:pt x="141" y="125"/>
                  </a:lnTo>
                  <a:lnTo>
                    <a:pt x="160" y="150"/>
                  </a:lnTo>
                  <a:lnTo>
                    <a:pt x="161" y="156"/>
                  </a:lnTo>
                  <a:lnTo>
                    <a:pt x="190" y="192"/>
                  </a:lnTo>
                  <a:lnTo>
                    <a:pt x="203" y="210"/>
                  </a:lnTo>
                  <a:lnTo>
                    <a:pt x="242" y="242"/>
                  </a:lnTo>
                  <a:lnTo>
                    <a:pt x="251" y="247"/>
                  </a:lnTo>
                  <a:lnTo>
                    <a:pt x="255" y="252"/>
                  </a:lnTo>
                  <a:lnTo>
                    <a:pt x="252" y="253"/>
                  </a:lnTo>
                  <a:lnTo>
                    <a:pt x="237" y="247"/>
                  </a:lnTo>
                  <a:lnTo>
                    <a:pt x="199" y="216"/>
                  </a:lnTo>
                  <a:lnTo>
                    <a:pt x="135" y="130"/>
                  </a:lnTo>
                  <a:lnTo>
                    <a:pt x="118" y="96"/>
                  </a:lnTo>
                  <a:lnTo>
                    <a:pt x="118" y="90"/>
                  </a:lnTo>
                  <a:lnTo>
                    <a:pt x="97" y="77"/>
                  </a:lnTo>
                  <a:lnTo>
                    <a:pt x="76" y="64"/>
                  </a:lnTo>
                  <a:lnTo>
                    <a:pt x="66" y="61"/>
                  </a:lnTo>
                  <a:lnTo>
                    <a:pt x="26" y="25"/>
                  </a:lnTo>
                  <a:lnTo>
                    <a:pt x="0" y="4"/>
                  </a:lnTo>
                  <a:lnTo>
                    <a:pt x="3" y="0"/>
                  </a:lnTo>
                  <a:lnTo>
                    <a:pt x="18" y="4"/>
                  </a:lnTo>
                  <a:lnTo>
                    <a:pt x="87" y="62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7" name="Freeform 122"/>
            <p:cNvSpPr>
              <a:spLocks/>
            </p:cNvSpPr>
            <p:nvPr/>
          </p:nvSpPr>
          <p:spPr bwMode="auto">
            <a:xfrm>
              <a:off x="5583238" y="3323062"/>
              <a:ext cx="328612" cy="333375"/>
            </a:xfrm>
            <a:custGeom>
              <a:avLst/>
              <a:gdLst>
                <a:gd name="T0" fmla="*/ 260 w 621"/>
                <a:gd name="T1" fmla="*/ 18 h 628"/>
                <a:gd name="T2" fmla="*/ 307 w 621"/>
                <a:gd name="T3" fmla="*/ 15 h 628"/>
                <a:gd name="T4" fmla="*/ 314 w 621"/>
                <a:gd name="T5" fmla="*/ 17 h 628"/>
                <a:gd name="T6" fmla="*/ 304 w 621"/>
                <a:gd name="T7" fmla="*/ 76 h 628"/>
                <a:gd name="T8" fmla="*/ 312 w 621"/>
                <a:gd name="T9" fmla="*/ 91 h 628"/>
                <a:gd name="T10" fmla="*/ 347 w 621"/>
                <a:gd name="T11" fmla="*/ 100 h 628"/>
                <a:gd name="T12" fmla="*/ 366 w 621"/>
                <a:gd name="T13" fmla="*/ 82 h 628"/>
                <a:gd name="T14" fmla="*/ 380 w 621"/>
                <a:gd name="T15" fmla="*/ 24 h 628"/>
                <a:gd name="T16" fmla="*/ 459 w 621"/>
                <a:gd name="T17" fmla="*/ 35 h 628"/>
                <a:gd name="T18" fmla="*/ 517 w 621"/>
                <a:gd name="T19" fmla="*/ 57 h 628"/>
                <a:gd name="T20" fmla="*/ 540 w 621"/>
                <a:gd name="T21" fmla="*/ 67 h 628"/>
                <a:gd name="T22" fmla="*/ 533 w 621"/>
                <a:gd name="T23" fmla="*/ 95 h 628"/>
                <a:gd name="T24" fmla="*/ 574 w 621"/>
                <a:gd name="T25" fmla="*/ 162 h 628"/>
                <a:gd name="T26" fmla="*/ 587 w 621"/>
                <a:gd name="T27" fmla="*/ 204 h 628"/>
                <a:gd name="T28" fmla="*/ 621 w 621"/>
                <a:gd name="T29" fmla="*/ 262 h 628"/>
                <a:gd name="T30" fmla="*/ 615 w 621"/>
                <a:gd name="T31" fmla="*/ 281 h 628"/>
                <a:gd name="T32" fmla="*/ 617 w 621"/>
                <a:gd name="T33" fmla="*/ 315 h 628"/>
                <a:gd name="T34" fmla="*/ 607 w 621"/>
                <a:gd name="T35" fmla="*/ 382 h 628"/>
                <a:gd name="T36" fmla="*/ 603 w 621"/>
                <a:gd name="T37" fmla="*/ 396 h 628"/>
                <a:gd name="T38" fmla="*/ 570 w 621"/>
                <a:gd name="T39" fmla="*/ 451 h 628"/>
                <a:gd name="T40" fmla="*/ 570 w 621"/>
                <a:gd name="T41" fmla="*/ 484 h 628"/>
                <a:gd name="T42" fmla="*/ 555 w 621"/>
                <a:gd name="T43" fmla="*/ 488 h 628"/>
                <a:gd name="T44" fmla="*/ 519 w 621"/>
                <a:gd name="T45" fmla="*/ 504 h 628"/>
                <a:gd name="T46" fmla="*/ 488 w 621"/>
                <a:gd name="T47" fmla="*/ 544 h 628"/>
                <a:gd name="T48" fmla="*/ 427 w 621"/>
                <a:gd name="T49" fmla="*/ 572 h 628"/>
                <a:gd name="T50" fmla="*/ 375 w 621"/>
                <a:gd name="T51" fmla="*/ 581 h 628"/>
                <a:gd name="T52" fmla="*/ 339 w 621"/>
                <a:gd name="T53" fmla="*/ 623 h 628"/>
                <a:gd name="T54" fmla="*/ 337 w 621"/>
                <a:gd name="T55" fmla="*/ 628 h 628"/>
                <a:gd name="T56" fmla="*/ 298 w 621"/>
                <a:gd name="T57" fmla="*/ 590 h 628"/>
                <a:gd name="T58" fmla="*/ 214 w 621"/>
                <a:gd name="T59" fmla="*/ 572 h 628"/>
                <a:gd name="T60" fmla="*/ 186 w 621"/>
                <a:gd name="T61" fmla="*/ 546 h 628"/>
                <a:gd name="T62" fmla="*/ 151 w 621"/>
                <a:gd name="T63" fmla="*/ 539 h 628"/>
                <a:gd name="T64" fmla="*/ 112 w 621"/>
                <a:gd name="T65" fmla="*/ 543 h 628"/>
                <a:gd name="T66" fmla="*/ 123 w 621"/>
                <a:gd name="T67" fmla="*/ 500 h 628"/>
                <a:gd name="T68" fmla="*/ 80 w 621"/>
                <a:gd name="T69" fmla="*/ 442 h 628"/>
                <a:gd name="T70" fmla="*/ 37 w 621"/>
                <a:gd name="T71" fmla="*/ 339 h 628"/>
                <a:gd name="T72" fmla="*/ 12 w 621"/>
                <a:gd name="T73" fmla="*/ 309 h 628"/>
                <a:gd name="T74" fmla="*/ 13 w 621"/>
                <a:gd name="T75" fmla="*/ 279 h 628"/>
                <a:gd name="T76" fmla="*/ 37 w 621"/>
                <a:gd name="T77" fmla="*/ 205 h 628"/>
                <a:gd name="T78" fmla="*/ 43 w 621"/>
                <a:gd name="T79" fmla="*/ 158 h 628"/>
                <a:gd name="T80" fmla="*/ 40 w 621"/>
                <a:gd name="T81" fmla="*/ 148 h 628"/>
                <a:gd name="T82" fmla="*/ 121 w 621"/>
                <a:gd name="T83" fmla="*/ 88 h 628"/>
                <a:gd name="T84" fmla="*/ 166 w 621"/>
                <a:gd name="T85" fmla="*/ 58 h 628"/>
                <a:gd name="T86" fmla="*/ 224 w 621"/>
                <a:gd name="T87" fmla="*/ 37 h 628"/>
                <a:gd name="T88" fmla="*/ 221 w 621"/>
                <a:gd name="T89" fmla="*/ 6 h 628"/>
                <a:gd name="T90" fmla="*/ 230 w 621"/>
                <a:gd name="T91" fmla="*/ 5 h 6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621" h="628">
                  <a:moveTo>
                    <a:pt x="242" y="14"/>
                  </a:moveTo>
                  <a:lnTo>
                    <a:pt x="260" y="18"/>
                  </a:lnTo>
                  <a:lnTo>
                    <a:pt x="265" y="15"/>
                  </a:lnTo>
                  <a:lnTo>
                    <a:pt x="307" y="15"/>
                  </a:lnTo>
                  <a:lnTo>
                    <a:pt x="310" y="17"/>
                  </a:lnTo>
                  <a:lnTo>
                    <a:pt x="314" y="17"/>
                  </a:lnTo>
                  <a:lnTo>
                    <a:pt x="308" y="56"/>
                  </a:lnTo>
                  <a:lnTo>
                    <a:pt x="304" y="76"/>
                  </a:lnTo>
                  <a:lnTo>
                    <a:pt x="305" y="85"/>
                  </a:lnTo>
                  <a:lnTo>
                    <a:pt x="312" y="91"/>
                  </a:lnTo>
                  <a:lnTo>
                    <a:pt x="326" y="93"/>
                  </a:lnTo>
                  <a:lnTo>
                    <a:pt x="347" y="100"/>
                  </a:lnTo>
                  <a:lnTo>
                    <a:pt x="359" y="96"/>
                  </a:lnTo>
                  <a:lnTo>
                    <a:pt x="366" y="82"/>
                  </a:lnTo>
                  <a:lnTo>
                    <a:pt x="374" y="46"/>
                  </a:lnTo>
                  <a:lnTo>
                    <a:pt x="380" y="24"/>
                  </a:lnTo>
                  <a:lnTo>
                    <a:pt x="440" y="28"/>
                  </a:lnTo>
                  <a:lnTo>
                    <a:pt x="459" y="35"/>
                  </a:lnTo>
                  <a:lnTo>
                    <a:pt x="488" y="52"/>
                  </a:lnTo>
                  <a:lnTo>
                    <a:pt x="517" y="57"/>
                  </a:lnTo>
                  <a:lnTo>
                    <a:pt x="540" y="52"/>
                  </a:lnTo>
                  <a:lnTo>
                    <a:pt x="540" y="67"/>
                  </a:lnTo>
                  <a:lnTo>
                    <a:pt x="533" y="85"/>
                  </a:lnTo>
                  <a:lnTo>
                    <a:pt x="533" y="95"/>
                  </a:lnTo>
                  <a:lnTo>
                    <a:pt x="565" y="137"/>
                  </a:lnTo>
                  <a:lnTo>
                    <a:pt x="574" y="162"/>
                  </a:lnTo>
                  <a:lnTo>
                    <a:pt x="583" y="199"/>
                  </a:lnTo>
                  <a:lnTo>
                    <a:pt x="587" y="204"/>
                  </a:lnTo>
                  <a:lnTo>
                    <a:pt x="595" y="229"/>
                  </a:lnTo>
                  <a:lnTo>
                    <a:pt x="621" y="262"/>
                  </a:lnTo>
                  <a:lnTo>
                    <a:pt x="621" y="271"/>
                  </a:lnTo>
                  <a:lnTo>
                    <a:pt x="615" y="281"/>
                  </a:lnTo>
                  <a:lnTo>
                    <a:pt x="615" y="301"/>
                  </a:lnTo>
                  <a:lnTo>
                    <a:pt x="617" y="315"/>
                  </a:lnTo>
                  <a:lnTo>
                    <a:pt x="615" y="356"/>
                  </a:lnTo>
                  <a:lnTo>
                    <a:pt x="607" y="382"/>
                  </a:lnTo>
                  <a:lnTo>
                    <a:pt x="604" y="385"/>
                  </a:lnTo>
                  <a:lnTo>
                    <a:pt x="603" y="396"/>
                  </a:lnTo>
                  <a:lnTo>
                    <a:pt x="584" y="429"/>
                  </a:lnTo>
                  <a:lnTo>
                    <a:pt x="570" y="451"/>
                  </a:lnTo>
                  <a:lnTo>
                    <a:pt x="566" y="463"/>
                  </a:lnTo>
                  <a:lnTo>
                    <a:pt x="570" y="484"/>
                  </a:lnTo>
                  <a:lnTo>
                    <a:pt x="565" y="488"/>
                  </a:lnTo>
                  <a:lnTo>
                    <a:pt x="555" y="488"/>
                  </a:lnTo>
                  <a:lnTo>
                    <a:pt x="544" y="495"/>
                  </a:lnTo>
                  <a:lnTo>
                    <a:pt x="519" y="504"/>
                  </a:lnTo>
                  <a:lnTo>
                    <a:pt x="509" y="524"/>
                  </a:lnTo>
                  <a:lnTo>
                    <a:pt x="488" y="544"/>
                  </a:lnTo>
                  <a:lnTo>
                    <a:pt x="466" y="561"/>
                  </a:lnTo>
                  <a:lnTo>
                    <a:pt x="427" y="572"/>
                  </a:lnTo>
                  <a:lnTo>
                    <a:pt x="399" y="577"/>
                  </a:lnTo>
                  <a:lnTo>
                    <a:pt x="375" y="581"/>
                  </a:lnTo>
                  <a:lnTo>
                    <a:pt x="356" y="591"/>
                  </a:lnTo>
                  <a:lnTo>
                    <a:pt x="339" y="623"/>
                  </a:lnTo>
                  <a:lnTo>
                    <a:pt x="339" y="627"/>
                  </a:lnTo>
                  <a:lnTo>
                    <a:pt x="337" y="628"/>
                  </a:lnTo>
                  <a:lnTo>
                    <a:pt x="313" y="595"/>
                  </a:lnTo>
                  <a:lnTo>
                    <a:pt x="298" y="590"/>
                  </a:lnTo>
                  <a:lnTo>
                    <a:pt x="255" y="587"/>
                  </a:lnTo>
                  <a:lnTo>
                    <a:pt x="214" y="572"/>
                  </a:lnTo>
                  <a:lnTo>
                    <a:pt x="199" y="562"/>
                  </a:lnTo>
                  <a:lnTo>
                    <a:pt x="186" y="546"/>
                  </a:lnTo>
                  <a:lnTo>
                    <a:pt x="166" y="536"/>
                  </a:lnTo>
                  <a:lnTo>
                    <a:pt x="151" y="539"/>
                  </a:lnTo>
                  <a:lnTo>
                    <a:pt x="132" y="539"/>
                  </a:lnTo>
                  <a:lnTo>
                    <a:pt x="112" y="543"/>
                  </a:lnTo>
                  <a:lnTo>
                    <a:pt x="112" y="532"/>
                  </a:lnTo>
                  <a:lnTo>
                    <a:pt x="123" y="500"/>
                  </a:lnTo>
                  <a:lnTo>
                    <a:pt x="119" y="482"/>
                  </a:lnTo>
                  <a:lnTo>
                    <a:pt x="80" y="442"/>
                  </a:lnTo>
                  <a:lnTo>
                    <a:pt x="51" y="380"/>
                  </a:lnTo>
                  <a:lnTo>
                    <a:pt x="37" y="339"/>
                  </a:lnTo>
                  <a:lnTo>
                    <a:pt x="27" y="322"/>
                  </a:lnTo>
                  <a:lnTo>
                    <a:pt x="12" y="309"/>
                  </a:lnTo>
                  <a:lnTo>
                    <a:pt x="0" y="305"/>
                  </a:lnTo>
                  <a:lnTo>
                    <a:pt x="13" y="279"/>
                  </a:lnTo>
                  <a:lnTo>
                    <a:pt x="30" y="246"/>
                  </a:lnTo>
                  <a:lnTo>
                    <a:pt x="37" y="205"/>
                  </a:lnTo>
                  <a:lnTo>
                    <a:pt x="46" y="181"/>
                  </a:lnTo>
                  <a:lnTo>
                    <a:pt x="43" y="158"/>
                  </a:lnTo>
                  <a:lnTo>
                    <a:pt x="40" y="150"/>
                  </a:lnTo>
                  <a:lnTo>
                    <a:pt x="40" y="148"/>
                  </a:lnTo>
                  <a:lnTo>
                    <a:pt x="79" y="133"/>
                  </a:lnTo>
                  <a:lnTo>
                    <a:pt x="121" y="88"/>
                  </a:lnTo>
                  <a:lnTo>
                    <a:pt x="150" y="71"/>
                  </a:lnTo>
                  <a:lnTo>
                    <a:pt x="166" y="58"/>
                  </a:lnTo>
                  <a:lnTo>
                    <a:pt x="201" y="42"/>
                  </a:lnTo>
                  <a:lnTo>
                    <a:pt x="224" y="37"/>
                  </a:lnTo>
                  <a:lnTo>
                    <a:pt x="230" y="25"/>
                  </a:lnTo>
                  <a:lnTo>
                    <a:pt x="221" y="6"/>
                  </a:lnTo>
                  <a:lnTo>
                    <a:pt x="220" y="0"/>
                  </a:lnTo>
                  <a:lnTo>
                    <a:pt x="230" y="5"/>
                  </a:lnTo>
                  <a:lnTo>
                    <a:pt x="242" y="14"/>
                  </a:lnTo>
                  <a:close/>
                </a:path>
              </a:pathLst>
            </a:custGeom>
            <a:solidFill>
              <a:srgbClr val="66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8" name="Freeform 123"/>
            <p:cNvSpPr>
              <a:spLocks/>
            </p:cNvSpPr>
            <p:nvPr/>
          </p:nvSpPr>
          <p:spPr bwMode="auto">
            <a:xfrm>
              <a:off x="5627688" y="3359574"/>
              <a:ext cx="233362" cy="233362"/>
            </a:xfrm>
            <a:custGeom>
              <a:avLst/>
              <a:gdLst>
                <a:gd name="T0" fmla="*/ 441 w 442"/>
                <a:gd name="T1" fmla="*/ 199 h 442"/>
                <a:gd name="T2" fmla="*/ 432 w 442"/>
                <a:gd name="T3" fmla="*/ 155 h 442"/>
                <a:gd name="T4" fmla="*/ 404 w 442"/>
                <a:gd name="T5" fmla="*/ 97 h 442"/>
                <a:gd name="T6" fmla="*/ 361 w 442"/>
                <a:gd name="T7" fmla="*/ 51 h 442"/>
                <a:gd name="T8" fmla="*/ 307 w 442"/>
                <a:gd name="T9" fmla="*/ 17 h 442"/>
                <a:gd name="T10" fmla="*/ 283 w 442"/>
                <a:gd name="T11" fmla="*/ 14 h 442"/>
                <a:gd name="T12" fmla="*/ 299 w 442"/>
                <a:gd name="T13" fmla="*/ 36 h 442"/>
                <a:gd name="T14" fmla="*/ 349 w 442"/>
                <a:gd name="T15" fmla="*/ 66 h 442"/>
                <a:gd name="T16" fmla="*/ 387 w 442"/>
                <a:gd name="T17" fmla="*/ 108 h 442"/>
                <a:gd name="T18" fmla="*/ 413 w 442"/>
                <a:gd name="T19" fmla="*/ 162 h 442"/>
                <a:gd name="T20" fmla="*/ 422 w 442"/>
                <a:gd name="T21" fmla="*/ 221 h 442"/>
                <a:gd name="T22" fmla="*/ 441 w 442"/>
                <a:gd name="T23" fmla="*/ 243 h 442"/>
                <a:gd name="T24" fmla="*/ 432 w 442"/>
                <a:gd name="T25" fmla="*/ 287 h 442"/>
                <a:gd name="T26" fmla="*/ 404 w 442"/>
                <a:gd name="T27" fmla="*/ 345 h 442"/>
                <a:gd name="T28" fmla="*/ 361 w 442"/>
                <a:gd name="T29" fmla="*/ 392 h 442"/>
                <a:gd name="T30" fmla="*/ 307 w 442"/>
                <a:gd name="T31" fmla="*/ 425 h 442"/>
                <a:gd name="T32" fmla="*/ 254 w 442"/>
                <a:gd name="T33" fmla="*/ 439 h 442"/>
                <a:gd name="T34" fmla="*/ 221 w 442"/>
                <a:gd name="T35" fmla="*/ 442 h 442"/>
                <a:gd name="T36" fmla="*/ 188 w 442"/>
                <a:gd name="T37" fmla="*/ 439 h 442"/>
                <a:gd name="T38" fmla="*/ 135 w 442"/>
                <a:gd name="T39" fmla="*/ 425 h 442"/>
                <a:gd name="T40" fmla="*/ 80 w 442"/>
                <a:gd name="T41" fmla="*/ 392 h 442"/>
                <a:gd name="T42" fmla="*/ 38 w 442"/>
                <a:gd name="T43" fmla="*/ 345 h 442"/>
                <a:gd name="T44" fmla="*/ 10 w 442"/>
                <a:gd name="T45" fmla="*/ 287 h 442"/>
                <a:gd name="T46" fmla="*/ 1 w 442"/>
                <a:gd name="T47" fmla="*/ 243 h 442"/>
                <a:gd name="T48" fmla="*/ 0 w 442"/>
                <a:gd name="T49" fmla="*/ 210 h 442"/>
                <a:gd name="T50" fmla="*/ 5 w 442"/>
                <a:gd name="T51" fmla="*/ 176 h 442"/>
                <a:gd name="T52" fmla="*/ 27 w 442"/>
                <a:gd name="T53" fmla="*/ 116 h 442"/>
                <a:gd name="T54" fmla="*/ 65 w 442"/>
                <a:gd name="T55" fmla="*/ 65 h 442"/>
                <a:gd name="T56" fmla="*/ 115 w 442"/>
                <a:gd name="T57" fmla="*/ 27 h 442"/>
                <a:gd name="T58" fmla="*/ 176 w 442"/>
                <a:gd name="T59" fmla="*/ 5 h 442"/>
                <a:gd name="T60" fmla="*/ 210 w 442"/>
                <a:gd name="T61" fmla="*/ 0 h 442"/>
                <a:gd name="T62" fmla="*/ 221 w 442"/>
                <a:gd name="T63" fmla="*/ 8 h 442"/>
                <a:gd name="T64" fmla="*/ 221 w 442"/>
                <a:gd name="T65" fmla="*/ 20 h 442"/>
                <a:gd name="T66" fmla="*/ 161 w 442"/>
                <a:gd name="T67" fmla="*/ 29 h 442"/>
                <a:gd name="T68" fmla="*/ 108 w 442"/>
                <a:gd name="T69" fmla="*/ 55 h 442"/>
                <a:gd name="T70" fmla="*/ 66 w 442"/>
                <a:gd name="T71" fmla="*/ 93 h 442"/>
                <a:gd name="T72" fmla="*/ 36 w 442"/>
                <a:gd name="T73" fmla="*/ 143 h 442"/>
                <a:gd name="T74" fmla="*/ 21 w 442"/>
                <a:gd name="T75" fmla="*/ 201 h 442"/>
                <a:gd name="T76" fmla="*/ 24 w 442"/>
                <a:gd name="T77" fmla="*/ 261 h 442"/>
                <a:gd name="T78" fmla="*/ 45 w 442"/>
                <a:gd name="T79" fmla="*/ 317 h 442"/>
                <a:gd name="T80" fmla="*/ 79 w 442"/>
                <a:gd name="T81" fmla="*/ 363 h 442"/>
                <a:gd name="T82" fmla="*/ 125 w 442"/>
                <a:gd name="T83" fmla="*/ 397 h 442"/>
                <a:gd name="T84" fmla="*/ 181 w 442"/>
                <a:gd name="T85" fmla="*/ 418 h 442"/>
                <a:gd name="T86" fmla="*/ 241 w 442"/>
                <a:gd name="T87" fmla="*/ 420 h 442"/>
                <a:gd name="T88" fmla="*/ 299 w 442"/>
                <a:gd name="T89" fmla="*/ 406 h 442"/>
                <a:gd name="T90" fmla="*/ 349 w 442"/>
                <a:gd name="T91" fmla="*/ 376 h 442"/>
                <a:gd name="T92" fmla="*/ 387 w 442"/>
                <a:gd name="T93" fmla="*/ 334 h 442"/>
                <a:gd name="T94" fmla="*/ 413 w 442"/>
                <a:gd name="T95" fmla="*/ 281 h 442"/>
                <a:gd name="T96" fmla="*/ 422 w 442"/>
                <a:gd name="T97" fmla="*/ 221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442" h="442">
                  <a:moveTo>
                    <a:pt x="442" y="221"/>
                  </a:moveTo>
                  <a:lnTo>
                    <a:pt x="442" y="210"/>
                  </a:lnTo>
                  <a:lnTo>
                    <a:pt x="441" y="199"/>
                  </a:lnTo>
                  <a:lnTo>
                    <a:pt x="440" y="188"/>
                  </a:lnTo>
                  <a:lnTo>
                    <a:pt x="437" y="176"/>
                  </a:lnTo>
                  <a:lnTo>
                    <a:pt x="432" y="155"/>
                  </a:lnTo>
                  <a:lnTo>
                    <a:pt x="425" y="135"/>
                  </a:lnTo>
                  <a:lnTo>
                    <a:pt x="415" y="116"/>
                  </a:lnTo>
                  <a:lnTo>
                    <a:pt x="404" y="97"/>
                  </a:lnTo>
                  <a:lnTo>
                    <a:pt x="392" y="81"/>
                  </a:lnTo>
                  <a:lnTo>
                    <a:pt x="377" y="65"/>
                  </a:lnTo>
                  <a:lnTo>
                    <a:pt x="361" y="51"/>
                  </a:lnTo>
                  <a:lnTo>
                    <a:pt x="345" y="38"/>
                  </a:lnTo>
                  <a:lnTo>
                    <a:pt x="326" y="27"/>
                  </a:lnTo>
                  <a:lnTo>
                    <a:pt x="307" y="17"/>
                  </a:lnTo>
                  <a:lnTo>
                    <a:pt x="287" y="10"/>
                  </a:lnTo>
                  <a:lnTo>
                    <a:pt x="285" y="9"/>
                  </a:lnTo>
                  <a:lnTo>
                    <a:pt x="283" y="14"/>
                  </a:lnTo>
                  <a:lnTo>
                    <a:pt x="276" y="28"/>
                  </a:lnTo>
                  <a:lnTo>
                    <a:pt x="280" y="29"/>
                  </a:lnTo>
                  <a:lnTo>
                    <a:pt x="299" y="36"/>
                  </a:lnTo>
                  <a:lnTo>
                    <a:pt x="317" y="45"/>
                  </a:lnTo>
                  <a:lnTo>
                    <a:pt x="334" y="55"/>
                  </a:lnTo>
                  <a:lnTo>
                    <a:pt x="349" y="66"/>
                  </a:lnTo>
                  <a:lnTo>
                    <a:pt x="363" y="80"/>
                  </a:lnTo>
                  <a:lnTo>
                    <a:pt x="376" y="93"/>
                  </a:lnTo>
                  <a:lnTo>
                    <a:pt x="387" y="108"/>
                  </a:lnTo>
                  <a:lnTo>
                    <a:pt x="397" y="125"/>
                  </a:lnTo>
                  <a:lnTo>
                    <a:pt x="406" y="143"/>
                  </a:lnTo>
                  <a:lnTo>
                    <a:pt x="413" y="162"/>
                  </a:lnTo>
                  <a:lnTo>
                    <a:pt x="417" y="181"/>
                  </a:lnTo>
                  <a:lnTo>
                    <a:pt x="421" y="201"/>
                  </a:lnTo>
                  <a:lnTo>
                    <a:pt x="422" y="221"/>
                  </a:lnTo>
                  <a:lnTo>
                    <a:pt x="442" y="221"/>
                  </a:lnTo>
                  <a:lnTo>
                    <a:pt x="442" y="232"/>
                  </a:lnTo>
                  <a:lnTo>
                    <a:pt x="441" y="243"/>
                  </a:lnTo>
                  <a:lnTo>
                    <a:pt x="440" y="254"/>
                  </a:lnTo>
                  <a:lnTo>
                    <a:pt x="437" y="266"/>
                  </a:lnTo>
                  <a:lnTo>
                    <a:pt x="432" y="287"/>
                  </a:lnTo>
                  <a:lnTo>
                    <a:pt x="425" y="307"/>
                  </a:lnTo>
                  <a:lnTo>
                    <a:pt x="415" y="327"/>
                  </a:lnTo>
                  <a:lnTo>
                    <a:pt x="404" y="345"/>
                  </a:lnTo>
                  <a:lnTo>
                    <a:pt x="392" y="361"/>
                  </a:lnTo>
                  <a:lnTo>
                    <a:pt x="377" y="377"/>
                  </a:lnTo>
                  <a:lnTo>
                    <a:pt x="361" y="392"/>
                  </a:lnTo>
                  <a:lnTo>
                    <a:pt x="345" y="404"/>
                  </a:lnTo>
                  <a:lnTo>
                    <a:pt x="326" y="415"/>
                  </a:lnTo>
                  <a:lnTo>
                    <a:pt x="307" y="425"/>
                  </a:lnTo>
                  <a:lnTo>
                    <a:pt x="287" y="432"/>
                  </a:lnTo>
                  <a:lnTo>
                    <a:pt x="266" y="437"/>
                  </a:lnTo>
                  <a:lnTo>
                    <a:pt x="254" y="439"/>
                  </a:lnTo>
                  <a:lnTo>
                    <a:pt x="243" y="441"/>
                  </a:lnTo>
                  <a:lnTo>
                    <a:pt x="232" y="442"/>
                  </a:lnTo>
                  <a:lnTo>
                    <a:pt x="221" y="442"/>
                  </a:lnTo>
                  <a:lnTo>
                    <a:pt x="210" y="442"/>
                  </a:lnTo>
                  <a:lnTo>
                    <a:pt x="199" y="441"/>
                  </a:lnTo>
                  <a:lnTo>
                    <a:pt x="188" y="439"/>
                  </a:lnTo>
                  <a:lnTo>
                    <a:pt x="176" y="437"/>
                  </a:lnTo>
                  <a:lnTo>
                    <a:pt x="155" y="432"/>
                  </a:lnTo>
                  <a:lnTo>
                    <a:pt x="135" y="425"/>
                  </a:lnTo>
                  <a:lnTo>
                    <a:pt x="115" y="415"/>
                  </a:lnTo>
                  <a:lnTo>
                    <a:pt x="97" y="404"/>
                  </a:lnTo>
                  <a:lnTo>
                    <a:pt x="80" y="392"/>
                  </a:lnTo>
                  <a:lnTo>
                    <a:pt x="65" y="377"/>
                  </a:lnTo>
                  <a:lnTo>
                    <a:pt x="50" y="361"/>
                  </a:lnTo>
                  <a:lnTo>
                    <a:pt x="38" y="345"/>
                  </a:lnTo>
                  <a:lnTo>
                    <a:pt x="27" y="327"/>
                  </a:lnTo>
                  <a:lnTo>
                    <a:pt x="17" y="307"/>
                  </a:lnTo>
                  <a:lnTo>
                    <a:pt x="10" y="287"/>
                  </a:lnTo>
                  <a:lnTo>
                    <a:pt x="5" y="266"/>
                  </a:lnTo>
                  <a:lnTo>
                    <a:pt x="2" y="254"/>
                  </a:lnTo>
                  <a:lnTo>
                    <a:pt x="1" y="243"/>
                  </a:lnTo>
                  <a:lnTo>
                    <a:pt x="0" y="232"/>
                  </a:lnTo>
                  <a:lnTo>
                    <a:pt x="0" y="221"/>
                  </a:lnTo>
                  <a:lnTo>
                    <a:pt x="0" y="210"/>
                  </a:lnTo>
                  <a:lnTo>
                    <a:pt x="1" y="199"/>
                  </a:lnTo>
                  <a:lnTo>
                    <a:pt x="2" y="188"/>
                  </a:lnTo>
                  <a:lnTo>
                    <a:pt x="5" y="176"/>
                  </a:lnTo>
                  <a:lnTo>
                    <a:pt x="10" y="155"/>
                  </a:lnTo>
                  <a:lnTo>
                    <a:pt x="17" y="135"/>
                  </a:lnTo>
                  <a:lnTo>
                    <a:pt x="27" y="116"/>
                  </a:lnTo>
                  <a:lnTo>
                    <a:pt x="38" y="97"/>
                  </a:lnTo>
                  <a:lnTo>
                    <a:pt x="50" y="81"/>
                  </a:lnTo>
                  <a:lnTo>
                    <a:pt x="65" y="65"/>
                  </a:lnTo>
                  <a:lnTo>
                    <a:pt x="80" y="51"/>
                  </a:lnTo>
                  <a:lnTo>
                    <a:pt x="97" y="38"/>
                  </a:lnTo>
                  <a:lnTo>
                    <a:pt x="115" y="27"/>
                  </a:lnTo>
                  <a:lnTo>
                    <a:pt x="135" y="17"/>
                  </a:lnTo>
                  <a:lnTo>
                    <a:pt x="155" y="10"/>
                  </a:lnTo>
                  <a:lnTo>
                    <a:pt x="176" y="5"/>
                  </a:lnTo>
                  <a:lnTo>
                    <a:pt x="188" y="3"/>
                  </a:lnTo>
                  <a:lnTo>
                    <a:pt x="199" y="2"/>
                  </a:lnTo>
                  <a:lnTo>
                    <a:pt x="210" y="0"/>
                  </a:lnTo>
                  <a:lnTo>
                    <a:pt x="221" y="0"/>
                  </a:lnTo>
                  <a:lnTo>
                    <a:pt x="223" y="0"/>
                  </a:lnTo>
                  <a:lnTo>
                    <a:pt x="221" y="8"/>
                  </a:lnTo>
                  <a:lnTo>
                    <a:pt x="222" y="17"/>
                  </a:lnTo>
                  <a:lnTo>
                    <a:pt x="227" y="20"/>
                  </a:lnTo>
                  <a:lnTo>
                    <a:pt x="221" y="20"/>
                  </a:lnTo>
                  <a:lnTo>
                    <a:pt x="201" y="22"/>
                  </a:lnTo>
                  <a:lnTo>
                    <a:pt x="181" y="25"/>
                  </a:lnTo>
                  <a:lnTo>
                    <a:pt x="161" y="29"/>
                  </a:lnTo>
                  <a:lnTo>
                    <a:pt x="143" y="36"/>
                  </a:lnTo>
                  <a:lnTo>
                    <a:pt x="125" y="45"/>
                  </a:lnTo>
                  <a:lnTo>
                    <a:pt x="108" y="55"/>
                  </a:lnTo>
                  <a:lnTo>
                    <a:pt x="93" y="66"/>
                  </a:lnTo>
                  <a:lnTo>
                    <a:pt x="79" y="80"/>
                  </a:lnTo>
                  <a:lnTo>
                    <a:pt x="66" y="93"/>
                  </a:lnTo>
                  <a:lnTo>
                    <a:pt x="55" y="108"/>
                  </a:lnTo>
                  <a:lnTo>
                    <a:pt x="45" y="125"/>
                  </a:lnTo>
                  <a:lnTo>
                    <a:pt x="36" y="143"/>
                  </a:lnTo>
                  <a:lnTo>
                    <a:pt x="29" y="162"/>
                  </a:lnTo>
                  <a:lnTo>
                    <a:pt x="24" y="181"/>
                  </a:lnTo>
                  <a:lnTo>
                    <a:pt x="21" y="201"/>
                  </a:lnTo>
                  <a:lnTo>
                    <a:pt x="20" y="221"/>
                  </a:lnTo>
                  <a:lnTo>
                    <a:pt x="21" y="242"/>
                  </a:lnTo>
                  <a:lnTo>
                    <a:pt x="24" y="261"/>
                  </a:lnTo>
                  <a:lnTo>
                    <a:pt x="29" y="281"/>
                  </a:lnTo>
                  <a:lnTo>
                    <a:pt x="36" y="299"/>
                  </a:lnTo>
                  <a:lnTo>
                    <a:pt x="45" y="317"/>
                  </a:lnTo>
                  <a:lnTo>
                    <a:pt x="55" y="334"/>
                  </a:lnTo>
                  <a:lnTo>
                    <a:pt x="66" y="349"/>
                  </a:lnTo>
                  <a:lnTo>
                    <a:pt x="79" y="363"/>
                  </a:lnTo>
                  <a:lnTo>
                    <a:pt x="93" y="376"/>
                  </a:lnTo>
                  <a:lnTo>
                    <a:pt x="108" y="387"/>
                  </a:lnTo>
                  <a:lnTo>
                    <a:pt x="125" y="397"/>
                  </a:lnTo>
                  <a:lnTo>
                    <a:pt x="143" y="406"/>
                  </a:lnTo>
                  <a:lnTo>
                    <a:pt x="161" y="413"/>
                  </a:lnTo>
                  <a:lnTo>
                    <a:pt x="181" y="418"/>
                  </a:lnTo>
                  <a:lnTo>
                    <a:pt x="201" y="420"/>
                  </a:lnTo>
                  <a:lnTo>
                    <a:pt x="221" y="422"/>
                  </a:lnTo>
                  <a:lnTo>
                    <a:pt x="241" y="420"/>
                  </a:lnTo>
                  <a:lnTo>
                    <a:pt x="261" y="418"/>
                  </a:lnTo>
                  <a:lnTo>
                    <a:pt x="280" y="413"/>
                  </a:lnTo>
                  <a:lnTo>
                    <a:pt x="299" y="406"/>
                  </a:lnTo>
                  <a:lnTo>
                    <a:pt x="317" y="397"/>
                  </a:lnTo>
                  <a:lnTo>
                    <a:pt x="334" y="387"/>
                  </a:lnTo>
                  <a:lnTo>
                    <a:pt x="349" y="376"/>
                  </a:lnTo>
                  <a:lnTo>
                    <a:pt x="363" y="363"/>
                  </a:lnTo>
                  <a:lnTo>
                    <a:pt x="376" y="349"/>
                  </a:lnTo>
                  <a:lnTo>
                    <a:pt x="387" y="334"/>
                  </a:lnTo>
                  <a:lnTo>
                    <a:pt x="397" y="317"/>
                  </a:lnTo>
                  <a:lnTo>
                    <a:pt x="406" y="299"/>
                  </a:lnTo>
                  <a:lnTo>
                    <a:pt x="413" y="281"/>
                  </a:lnTo>
                  <a:lnTo>
                    <a:pt x="417" y="261"/>
                  </a:lnTo>
                  <a:lnTo>
                    <a:pt x="421" y="242"/>
                  </a:lnTo>
                  <a:lnTo>
                    <a:pt x="422" y="221"/>
                  </a:lnTo>
                  <a:lnTo>
                    <a:pt x="442" y="221"/>
                  </a:lnTo>
                  <a:close/>
                </a:path>
              </a:pathLst>
            </a:custGeom>
            <a:solidFill>
              <a:srgbClr val="6A9D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124"/>
            <p:cNvSpPr>
              <a:spLocks/>
            </p:cNvSpPr>
            <p:nvPr/>
          </p:nvSpPr>
          <p:spPr bwMode="auto">
            <a:xfrm>
              <a:off x="5638800" y="3370687"/>
              <a:ext cx="212725" cy="212725"/>
            </a:xfrm>
            <a:custGeom>
              <a:avLst/>
              <a:gdLst>
                <a:gd name="T0" fmla="*/ 397 w 402"/>
                <a:gd name="T1" fmla="*/ 161 h 402"/>
                <a:gd name="T2" fmla="*/ 377 w 402"/>
                <a:gd name="T3" fmla="*/ 105 h 402"/>
                <a:gd name="T4" fmla="*/ 343 w 402"/>
                <a:gd name="T5" fmla="*/ 60 h 402"/>
                <a:gd name="T6" fmla="*/ 297 w 402"/>
                <a:gd name="T7" fmla="*/ 25 h 402"/>
                <a:gd name="T8" fmla="*/ 256 w 402"/>
                <a:gd name="T9" fmla="*/ 8 h 402"/>
                <a:gd name="T10" fmla="*/ 223 w 402"/>
                <a:gd name="T11" fmla="*/ 5 h 402"/>
                <a:gd name="T12" fmla="*/ 201 w 402"/>
                <a:gd name="T13" fmla="*/ 0 h 402"/>
                <a:gd name="T14" fmla="*/ 141 w 402"/>
                <a:gd name="T15" fmla="*/ 9 h 402"/>
                <a:gd name="T16" fmla="*/ 88 w 402"/>
                <a:gd name="T17" fmla="*/ 35 h 402"/>
                <a:gd name="T18" fmla="*/ 46 w 402"/>
                <a:gd name="T19" fmla="*/ 73 h 402"/>
                <a:gd name="T20" fmla="*/ 16 w 402"/>
                <a:gd name="T21" fmla="*/ 123 h 402"/>
                <a:gd name="T22" fmla="*/ 1 w 402"/>
                <a:gd name="T23" fmla="*/ 181 h 402"/>
                <a:gd name="T24" fmla="*/ 4 w 402"/>
                <a:gd name="T25" fmla="*/ 241 h 402"/>
                <a:gd name="T26" fmla="*/ 25 w 402"/>
                <a:gd name="T27" fmla="*/ 297 h 402"/>
                <a:gd name="T28" fmla="*/ 59 w 402"/>
                <a:gd name="T29" fmla="*/ 343 h 402"/>
                <a:gd name="T30" fmla="*/ 105 w 402"/>
                <a:gd name="T31" fmla="*/ 377 h 402"/>
                <a:gd name="T32" fmla="*/ 161 w 402"/>
                <a:gd name="T33" fmla="*/ 398 h 402"/>
                <a:gd name="T34" fmla="*/ 221 w 402"/>
                <a:gd name="T35" fmla="*/ 400 h 402"/>
                <a:gd name="T36" fmla="*/ 279 w 402"/>
                <a:gd name="T37" fmla="*/ 386 h 402"/>
                <a:gd name="T38" fmla="*/ 329 w 402"/>
                <a:gd name="T39" fmla="*/ 356 h 402"/>
                <a:gd name="T40" fmla="*/ 367 w 402"/>
                <a:gd name="T41" fmla="*/ 314 h 402"/>
                <a:gd name="T42" fmla="*/ 393 w 402"/>
                <a:gd name="T43" fmla="*/ 261 h 402"/>
                <a:gd name="T44" fmla="*/ 402 w 402"/>
                <a:gd name="T45" fmla="*/ 201 h 402"/>
                <a:gd name="T46" fmla="*/ 378 w 402"/>
                <a:gd name="T47" fmla="*/ 164 h 402"/>
                <a:gd name="T48" fmla="*/ 359 w 402"/>
                <a:gd name="T49" fmla="*/ 115 h 402"/>
                <a:gd name="T50" fmla="*/ 329 w 402"/>
                <a:gd name="T51" fmla="*/ 73 h 402"/>
                <a:gd name="T52" fmla="*/ 287 w 402"/>
                <a:gd name="T53" fmla="*/ 43 h 402"/>
                <a:gd name="T54" fmla="*/ 238 w 402"/>
                <a:gd name="T55" fmla="*/ 24 h 402"/>
                <a:gd name="T56" fmla="*/ 182 w 402"/>
                <a:gd name="T57" fmla="*/ 22 h 402"/>
                <a:gd name="T58" fmla="*/ 131 w 402"/>
                <a:gd name="T59" fmla="*/ 35 h 402"/>
                <a:gd name="T60" fmla="*/ 86 w 402"/>
                <a:gd name="T61" fmla="*/ 62 h 402"/>
                <a:gd name="T62" fmla="*/ 50 w 402"/>
                <a:gd name="T63" fmla="*/ 100 h 402"/>
                <a:gd name="T64" fmla="*/ 28 w 402"/>
                <a:gd name="T65" fmla="*/ 148 h 402"/>
                <a:gd name="T66" fmla="*/ 20 w 402"/>
                <a:gd name="T67" fmla="*/ 201 h 402"/>
                <a:gd name="T68" fmla="*/ 28 w 402"/>
                <a:gd name="T69" fmla="*/ 255 h 402"/>
                <a:gd name="T70" fmla="*/ 50 w 402"/>
                <a:gd name="T71" fmla="*/ 302 h 402"/>
                <a:gd name="T72" fmla="*/ 86 w 402"/>
                <a:gd name="T73" fmla="*/ 340 h 402"/>
                <a:gd name="T74" fmla="*/ 131 w 402"/>
                <a:gd name="T75" fmla="*/ 367 h 402"/>
                <a:gd name="T76" fmla="*/ 182 w 402"/>
                <a:gd name="T77" fmla="*/ 380 h 402"/>
                <a:gd name="T78" fmla="*/ 238 w 402"/>
                <a:gd name="T79" fmla="*/ 378 h 402"/>
                <a:gd name="T80" fmla="*/ 287 w 402"/>
                <a:gd name="T81" fmla="*/ 360 h 402"/>
                <a:gd name="T82" fmla="*/ 329 w 402"/>
                <a:gd name="T83" fmla="*/ 329 h 402"/>
                <a:gd name="T84" fmla="*/ 359 w 402"/>
                <a:gd name="T85" fmla="*/ 287 h 402"/>
                <a:gd name="T86" fmla="*/ 378 w 402"/>
                <a:gd name="T87" fmla="*/ 238 h 402"/>
                <a:gd name="T88" fmla="*/ 402 w 402"/>
                <a:gd name="T89" fmla="*/ 201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02" h="402">
                  <a:moveTo>
                    <a:pt x="402" y="201"/>
                  </a:moveTo>
                  <a:lnTo>
                    <a:pt x="401" y="181"/>
                  </a:lnTo>
                  <a:lnTo>
                    <a:pt x="397" y="161"/>
                  </a:lnTo>
                  <a:lnTo>
                    <a:pt x="393" y="142"/>
                  </a:lnTo>
                  <a:lnTo>
                    <a:pt x="386" y="123"/>
                  </a:lnTo>
                  <a:lnTo>
                    <a:pt x="377" y="105"/>
                  </a:lnTo>
                  <a:lnTo>
                    <a:pt x="367" y="88"/>
                  </a:lnTo>
                  <a:lnTo>
                    <a:pt x="356" y="73"/>
                  </a:lnTo>
                  <a:lnTo>
                    <a:pt x="343" y="60"/>
                  </a:lnTo>
                  <a:lnTo>
                    <a:pt x="329" y="46"/>
                  </a:lnTo>
                  <a:lnTo>
                    <a:pt x="314" y="35"/>
                  </a:lnTo>
                  <a:lnTo>
                    <a:pt x="297" y="25"/>
                  </a:lnTo>
                  <a:lnTo>
                    <a:pt x="279" y="16"/>
                  </a:lnTo>
                  <a:lnTo>
                    <a:pt x="260" y="9"/>
                  </a:lnTo>
                  <a:lnTo>
                    <a:pt x="256" y="8"/>
                  </a:lnTo>
                  <a:lnTo>
                    <a:pt x="256" y="8"/>
                  </a:lnTo>
                  <a:lnTo>
                    <a:pt x="244" y="12"/>
                  </a:lnTo>
                  <a:lnTo>
                    <a:pt x="223" y="5"/>
                  </a:lnTo>
                  <a:lnTo>
                    <a:pt x="209" y="3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81" y="2"/>
                  </a:lnTo>
                  <a:lnTo>
                    <a:pt x="161" y="5"/>
                  </a:lnTo>
                  <a:lnTo>
                    <a:pt x="141" y="9"/>
                  </a:lnTo>
                  <a:lnTo>
                    <a:pt x="123" y="16"/>
                  </a:lnTo>
                  <a:lnTo>
                    <a:pt x="105" y="25"/>
                  </a:lnTo>
                  <a:lnTo>
                    <a:pt x="88" y="35"/>
                  </a:lnTo>
                  <a:lnTo>
                    <a:pt x="73" y="46"/>
                  </a:lnTo>
                  <a:lnTo>
                    <a:pt x="59" y="60"/>
                  </a:lnTo>
                  <a:lnTo>
                    <a:pt x="46" y="73"/>
                  </a:lnTo>
                  <a:lnTo>
                    <a:pt x="35" y="88"/>
                  </a:lnTo>
                  <a:lnTo>
                    <a:pt x="25" y="105"/>
                  </a:lnTo>
                  <a:lnTo>
                    <a:pt x="16" y="123"/>
                  </a:lnTo>
                  <a:lnTo>
                    <a:pt x="9" y="142"/>
                  </a:lnTo>
                  <a:lnTo>
                    <a:pt x="4" y="161"/>
                  </a:lnTo>
                  <a:lnTo>
                    <a:pt x="1" y="181"/>
                  </a:lnTo>
                  <a:lnTo>
                    <a:pt x="0" y="201"/>
                  </a:lnTo>
                  <a:lnTo>
                    <a:pt x="1" y="222"/>
                  </a:lnTo>
                  <a:lnTo>
                    <a:pt x="4" y="241"/>
                  </a:lnTo>
                  <a:lnTo>
                    <a:pt x="9" y="261"/>
                  </a:lnTo>
                  <a:lnTo>
                    <a:pt x="16" y="279"/>
                  </a:lnTo>
                  <a:lnTo>
                    <a:pt x="25" y="297"/>
                  </a:lnTo>
                  <a:lnTo>
                    <a:pt x="35" y="314"/>
                  </a:lnTo>
                  <a:lnTo>
                    <a:pt x="46" y="329"/>
                  </a:lnTo>
                  <a:lnTo>
                    <a:pt x="59" y="343"/>
                  </a:lnTo>
                  <a:lnTo>
                    <a:pt x="73" y="356"/>
                  </a:lnTo>
                  <a:lnTo>
                    <a:pt x="88" y="367"/>
                  </a:lnTo>
                  <a:lnTo>
                    <a:pt x="105" y="377"/>
                  </a:lnTo>
                  <a:lnTo>
                    <a:pt x="123" y="386"/>
                  </a:lnTo>
                  <a:lnTo>
                    <a:pt x="141" y="393"/>
                  </a:lnTo>
                  <a:lnTo>
                    <a:pt x="161" y="398"/>
                  </a:lnTo>
                  <a:lnTo>
                    <a:pt x="181" y="400"/>
                  </a:lnTo>
                  <a:lnTo>
                    <a:pt x="201" y="402"/>
                  </a:lnTo>
                  <a:lnTo>
                    <a:pt x="221" y="400"/>
                  </a:lnTo>
                  <a:lnTo>
                    <a:pt x="241" y="398"/>
                  </a:lnTo>
                  <a:lnTo>
                    <a:pt x="260" y="393"/>
                  </a:lnTo>
                  <a:lnTo>
                    <a:pt x="279" y="386"/>
                  </a:lnTo>
                  <a:lnTo>
                    <a:pt x="297" y="377"/>
                  </a:lnTo>
                  <a:lnTo>
                    <a:pt x="314" y="367"/>
                  </a:lnTo>
                  <a:lnTo>
                    <a:pt x="329" y="356"/>
                  </a:lnTo>
                  <a:lnTo>
                    <a:pt x="343" y="343"/>
                  </a:lnTo>
                  <a:lnTo>
                    <a:pt x="356" y="329"/>
                  </a:lnTo>
                  <a:lnTo>
                    <a:pt x="367" y="314"/>
                  </a:lnTo>
                  <a:lnTo>
                    <a:pt x="377" y="297"/>
                  </a:lnTo>
                  <a:lnTo>
                    <a:pt x="386" y="279"/>
                  </a:lnTo>
                  <a:lnTo>
                    <a:pt x="393" y="261"/>
                  </a:lnTo>
                  <a:lnTo>
                    <a:pt x="397" y="241"/>
                  </a:lnTo>
                  <a:lnTo>
                    <a:pt x="401" y="222"/>
                  </a:lnTo>
                  <a:lnTo>
                    <a:pt x="402" y="201"/>
                  </a:lnTo>
                  <a:lnTo>
                    <a:pt x="382" y="201"/>
                  </a:lnTo>
                  <a:lnTo>
                    <a:pt x="380" y="183"/>
                  </a:lnTo>
                  <a:lnTo>
                    <a:pt x="378" y="164"/>
                  </a:lnTo>
                  <a:lnTo>
                    <a:pt x="374" y="148"/>
                  </a:lnTo>
                  <a:lnTo>
                    <a:pt x="367" y="131"/>
                  </a:lnTo>
                  <a:lnTo>
                    <a:pt x="359" y="115"/>
                  </a:lnTo>
                  <a:lnTo>
                    <a:pt x="350" y="100"/>
                  </a:lnTo>
                  <a:lnTo>
                    <a:pt x="340" y="86"/>
                  </a:lnTo>
                  <a:lnTo>
                    <a:pt x="329" y="73"/>
                  </a:lnTo>
                  <a:lnTo>
                    <a:pt x="316" y="62"/>
                  </a:lnTo>
                  <a:lnTo>
                    <a:pt x="302" y="52"/>
                  </a:lnTo>
                  <a:lnTo>
                    <a:pt x="287" y="43"/>
                  </a:lnTo>
                  <a:lnTo>
                    <a:pt x="271" y="35"/>
                  </a:lnTo>
                  <a:lnTo>
                    <a:pt x="254" y="28"/>
                  </a:lnTo>
                  <a:lnTo>
                    <a:pt x="238" y="24"/>
                  </a:lnTo>
                  <a:lnTo>
                    <a:pt x="219" y="22"/>
                  </a:lnTo>
                  <a:lnTo>
                    <a:pt x="201" y="21"/>
                  </a:lnTo>
                  <a:lnTo>
                    <a:pt x="182" y="22"/>
                  </a:lnTo>
                  <a:lnTo>
                    <a:pt x="164" y="24"/>
                  </a:lnTo>
                  <a:lnTo>
                    <a:pt x="147" y="28"/>
                  </a:lnTo>
                  <a:lnTo>
                    <a:pt x="131" y="35"/>
                  </a:lnTo>
                  <a:lnTo>
                    <a:pt x="115" y="43"/>
                  </a:lnTo>
                  <a:lnTo>
                    <a:pt x="99" y="52"/>
                  </a:lnTo>
                  <a:lnTo>
                    <a:pt x="86" y="62"/>
                  </a:lnTo>
                  <a:lnTo>
                    <a:pt x="73" y="73"/>
                  </a:lnTo>
                  <a:lnTo>
                    <a:pt x="62" y="86"/>
                  </a:lnTo>
                  <a:lnTo>
                    <a:pt x="50" y="100"/>
                  </a:lnTo>
                  <a:lnTo>
                    <a:pt x="41" y="115"/>
                  </a:lnTo>
                  <a:lnTo>
                    <a:pt x="35" y="131"/>
                  </a:lnTo>
                  <a:lnTo>
                    <a:pt x="28" y="148"/>
                  </a:lnTo>
                  <a:lnTo>
                    <a:pt x="24" y="164"/>
                  </a:lnTo>
                  <a:lnTo>
                    <a:pt x="21" y="183"/>
                  </a:lnTo>
                  <a:lnTo>
                    <a:pt x="20" y="201"/>
                  </a:lnTo>
                  <a:lnTo>
                    <a:pt x="21" y="220"/>
                  </a:lnTo>
                  <a:lnTo>
                    <a:pt x="24" y="238"/>
                  </a:lnTo>
                  <a:lnTo>
                    <a:pt x="28" y="255"/>
                  </a:lnTo>
                  <a:lnTo>
                    <a:pt x="35" y="271"/>
                  </a:lnTo>
                  <a:lnTo>
                    <a:pt x="41" y="287"/>
                  </a:lnTo>
                  <a:lnTo>
                    <a:pt x="50" y="302"/>
                  </a:lnTo>
                  <a:lnTo>
                    <a:pt x="62" y="316"/>
                  </a:lnTo>
                  <a:lnTo>
                    <a:pt x="73" y="329"/>
                  </a:lnTo>
                  <a:lnTo>
                    <a:pt x="86" y="340"/>
                  </a:lnTo>
                  <a:lnTo>
                    <a:pt x="99" y="351"/>
                  </a:lnTo>
                  <a:lnTo>
                    <a:pt x="115" y="360"/>
                  </a:lnTo>
                  <a:lnTo>
                    <a:pt x="131" y="367"/>
                  </a:lnTo>
                  <a:lnTo>
                    <a:pt x="147" y="374"/>
                  </a:lnTo>
                  <a:lnTo>
                    <a:pt x="164" y="378"/>
                  </a:lnTo>
                  <a:lnTo>
                    <a:pt x="182" y="380"/>
                  </a:lnTo>
                  <a:lnTo>
                    <a:pt x="201" y="382"/>
                  </a:lnTo>
                  <a:lnTo>
                    <a:pt x="219" y="380"/>
                  </a:lnTo>
                  <a:lnTo>
                    <a:pt x="238" y="378"/>
                  </a:lnTo>
                  <a:lnTo>
                    <a:pt x="254" y="374"/>
                  </a:lnTo>
                  <a:lnTo>
                    <a:pt x="271" y="367"/>
                  </a:lnTo>
                  <a:lnTo>
                    <a:pt x="287" y="360"/>
                  </a:lnTo>
                  <a:lnTo>
                    <a:pt x="302" y="351"/>
                  </a:lnTo>
                  <a:lnTo>
                    <a:pt x="316" y="340"/>
                  </a:lnTo>
                  <a:lnTo>
                    <a:pt x="329" y="329"/>
                  </a:lnTo>
                  <a:lnTo>
                    <a:pt x="340" y="316"/>
                  </a:lnTo>
                  <a:lnTo>
                    <a:pt x="350" y="302"/>
                  </a:lnTo>
                  <a:lnTo>
                    <a:pt x="359" y="287"/>
                  </a:lnTo>
                  <a:lnTo>
                    <a:pt x="367" y="271"/>
                  </a:lnTo>
                  <a:lnTo>
                    <a:pt x="374" y="255"/>
                  </a:lnTo>
                  <a:lnTo>
                    <a:pt x="378" y="238"/>
                  </a:lnTo>
                  <a:lnTo>
                    <a:pt x="380" y="220"/>
                  </a:lnTo>
                  <a:lnTo>
                    <a:pt x="382" y="201"/>
                  </a:lnTo>
                  <a:lnTo>
                    <a:pt x="402" y="201"/>
                  </a:lnTo>
                  <a:close/>
                </a:path>
              </a:pathLst>
            </a:custGeom>
            <a:solidFill>
              <a:srgbClr val="6FA26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125"/>
            <p:cNvSpPr>
              <a:spLocks/>
            </p:cNvSpPr>
            <p:nvPr/>
          </p:nvSpPr>
          <p:spPr bwMode="auto">
            <a:xfrm>
              <a:off x="5648325" y="3381799"/>
              <a:ext cx="192087" cy="190500"/>
            </a:xfrm>
            <a:custGeom>
              <a:avLst/>
              <a:gdLst>
                <a:gd name="T0" fmla="*/ 358 w 362"/>
                <a:gd name="T1" fmla="*/ 143 h 361"/>
                <a:gd name="T2" fmla="*/ 339 w 362"/>
                <a:gd name="T3" fmla="*/ 94 h 361"/>
                <a:gd name="T4" fmla="*/ 309 w 362"/>
                <a:gd name="T5" fmla="*/ 52 h 361"/>
                <a:gd name="T6" fmla="*/ 267 w 362"/>
                <a:gd name="T7" fmla="*/ 22 h 361"/>
                <a:gd name="T8" fmla="*/ 218 w 362"/>
                <a:gd name="T9" fmla="*/ 3 h 361"/>
                <a:gd name="T10" fmla="*/ 162 w 362"/>
                <a:gd name="T11" fmla="*/ 1 h 361"/>
                <a:gd name="T12" fmla="*/ 111 w 362"/>
                <a:gd name="T13" fmla="*/ 14 h 361"/>
                <a:gd name="T14" fmla="*/ 66 w 362"/>
                <a:gd name="T15" fmla="*/ 41 h 361"/>
                <a:gd name="T16" fmla="*/ 30 w 362"/>
                <a:gd name="T17" fmla="*/ 79 h 361"/>
                <a:gd name="T18" fmla="*/ 8 w 362"/>
                <a:gd name="T19" fmla="*/ 127 h 361"/>
                <a:gd name="T20" fmla="*/ 0 w 362"/>
                <a:gd name="T21" fmla="*/ 180 h 361"/>
                <a:gd name="T22" fmla="*/ 8 w 362"/>
                <a:gd name="T23" fmla="*/ 234 h 361"/>
                <a:gd name="T24" fmla="*/ 30 w 362"/>
                <a:gd name="T25" fmla="*/ 281 h 361"/>
                <a:gd name="T26" fmla="*/ 66 w 362"/>
                <a:gd name="T27" fmla="*/ 319 h 361"/>
                <a:gd name="T28" fmla="*/ 111 w 362"/>
                <a:gd name="T29" fmla="*/ 346 h 361"/>
                <a:gd name="T30" fmla="*/ 162 w 362"/>
                <a:gd name="T31" fmla="*/ 359 h 361"/>
                <a:gd name="T32" fmla="*/ 218 w 362"/>
                <a:gd name="T33" fmla="*/ 357 h 361"/>
                <a:gd name="T34" fmla="*/ 267 w 362"/>
                <a:gd name="T35" fmla="*/ 339 h 361"/>
                <a:gd name="T36" fmla="*/ 309 w 362"/>
                <a:gd name="T37" fmla="*/ 308 h 361"/>
                <a:gd name="T38" fmla="*/ 339 w 362"/>
                <a:gd name="T39" fmla="*/ 266 h 361"/>
                <a:gd name="T40" fmla="*/ 358 w 362"/>
                <a:gd name="T41" fmla="*/ 217 h 361"/>
                <a:gd name="T42" fmla="*/ 342 w 362"/>
                <a:gd name="T43" fmla="*/ 180 h 361"/>
                <a:gd name="T44" fmla="*/ 335 w 362"/>
                <a:gd name="T45" fmla="*/ 132 h 361"/>
                <a:gd name="T46" fmla="*/ 314 w 362"/>
                <a:gd name="T47" fmla="*/ 91 h 361"/>
                <a:gd name="T48" fmla="*/ 284 w 362"/>
                <a:gd name="T49" fmla="*/ 56 h 361"/>
                <a:gd name="T50" fmla="*/ 243 w 362"/>
                <a:gd name="T51" fmla="*/ 32 h 361"/>
                <a:gd name="T52" fmla="*/ 198 w 362"/>
                <a:gd name="T53" fmla="*/ 21 h 361"/>
                <a:gd name="T54" fmla="*/ 149 w 362"/>
                <a:gd name="T55" fmla="*/ 23 h 361"/>
                <a:gd name="T56" fmla="*/ 104 w 362"/>
                <a:gd name="T57" fmla="*/ 39 h 361"/>
                <a:gd name="T58" fmla="*/ 67 w 362"/>
                <a:gd name="T59" fmla="*/ 66 h 361"/>
                <a:gd name="T60" fmla="*/ 39 w 362"/>
                <a:gd name="T61" fmla="*/ 103 h 361"/>
                <a:gd name="T62" fmla="*/ 24 w 362"/>
                <a:gd name="T63" fmla="*/ 148 h 361"/>
                <a:gd name="T64" fmla="*/ 21 w 362"/>
                <a:gd name="T65" fmla="*/ 197 h 361"/>
                <a:gd name="T66" fmla="*/ 33 w 362"/>
                <a:gd name="T67" fmla="*/ 242 h 361"/>
                <a:gd name="T68" fmla="*/ 57 w 362"/>
                <a:gd name="T69" fmla="*/ 283 h 361"/>
                <a:gd name="T70" fmla="*/ 91 w 362"/>
                <a:gd name="T71" fmla="*/ 314 h 361"/>
                <a:gd name="T72" fmla="*/ 133 w 362"/>
                <a:gd name="T73" fmla="*/ 334 h 361"/>
                <a:gd name="T74" fmla="*/ 181 w 362"/>
                <a:gd name="T75" fmla="*/ 340 h 361"/>
                <a:gd name="T76" fmla="*/ 229 w 362"/>
                <a:gd name="T77" fmla="*/ 334 h 361"/>
                <a:gd name="T78" fmla="*/ 270 w 362"/>
                <a:gd name="T79" fmla="*/ 314 h 361"/>
                <a:gd name="T80" fmla="*/ 305 w 362"/>
                <a:gd name="T81" fmla="*/ 283 h 361"/>
                <a:gd name="T82" fmla="*/ 329 w 362"/>
                <a:gd name="T83" fmla="*/ 242 h 361"/>
                <a:gd name="T84" fmla="*/ 340 w 362"/>
                <a:gd name="T85" fmla="*/ 197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62" h="361">
                  <a:moveTo>
                    <a:pt x="362" y="180"/>
                  </a:moveTo>
                  <a:lnTo>
                    <a:pt x="360" y="162"/>
                  </a:lnTo>
                  <a:lnTo>
                    <a:pt x="358" y="143"/>
                  </a:lnTo>
                  <a:lnTo>
                    <a:pt x="354" y="127"/>
                  </a:lnTo>
                  <a:lnTo>
                    <a:pt x="347" y="110"/>
                  </a:lnTo>
                  <a:lnTo>
                    <a:pt x="339" y="94"/>
                  </a:lnTo>
                  <a:lnTo>
                    <a:pt x="330" y="79"/>
                  </a:lnTo>
                  <a:lnTo>
                    <a:pt x="320" y="65"/>
                  </a:lnTo>
                  <a:lnTo>
                    <a:pt x="309" y="52"/>
                  </a:lnTo>
                  <a:lnTo>
                    <a:pt x="296" y="41"/>
                  </a:lnTo>
                  <a:lnTo>
                    <a:pt x="282" y="31"/>
                  </a:lnTo>
                  <a:lnTo>
                    <a:pt x="267" y="22"/>
                  </a:lnTo>
                  <a:lnTo>
                    <a:pt x="251" y="14"/>
                  </a:lnTo>
                  <a:lnTo>
                    <a:pt x="234" y="7"/>
                  </a:lnTo>
                  <a:lnTo>
                    <a:pt x="218" y="3"/>
                  </a:lnTo>
                  <a:lnTo>
                    <a:pt x="199" y="1"/>
                  </a:lnTo>
                  <a:lnTo>
                    <a:pt x="181" y="0"/>
                  </a:lnTo>
                  <a:lnTo>
                    <a:pt x="162" y="1"/>
                  </a:lnTo>
                  <a:lnTo>
                    <a:pt x="144" y="3"/>
                  </a:lnTo>
                  <a:lnTo>
                    <a:pt x="127" y="7"/>
                  </a:lnTo>
                  <a:lnTo>
                    <a:pt x="111" y="14"/>
                  </a:lnTo>
                  <a:lnTo>
                    <a:pt x="95" y="22"/>
                  </a:lnTo>
                  <a:lnTo>
                    <a:pt x="79" y="31"/>
                  </a:lnTo>
                  <a:lnTo>
                    <a:pt x="66" y="41"/>
                  </a:lnTo>
                  <a:lnTo>
                    <a:pt x="53" y="52"/>
                  </a:lnTo>
                  <a:lnTo>
                    <a:pt x="42" y="65"/>
                  </a:lnTo>
                  <a:lnTo>
                    <a:pt x="30" y="79"/>
                  </a:lnTo>
                  <a:lnTo>
                    <a:pt x="21" y="94"/>
                  </a:lnTo>
                  <a:lnTo>
                    <a:pt x="15" y="110"/>
                  </a:lnTo>
                  <a:lnTo>
                    <a:pt x="8" y="127"/>
                  </a:lnTo>
                  <a:lnTo>
                    <a:pt x="4" y="143"/>
                  </a:lnTo>
                  <a:lnTo>
                    <a:pt x="1" y="162"/>
                  </a:lnTo>
                  <a:lnTo>
                    <a:pt x="0" y="180"/>
                  </a:lnTo>
                  <a:lnTo>
                    <a:pt x="1" y="199"/>
                  </a:lnTo>
                  <a:lnTo>
                    <a:pt x="4" y="217"/>
                  </a:lnTo>
                  <a:lnTo>
                    <a:pt x="8" y="234"/>
                  </a:lnTo>
                  <a:lnTo>
                    <a:pt x="15" y="250"/>
                  </a:lnTo>
                  <a:lnTo>
                    <a:pt x="21" y="266"/>
                  </a:lnTo>
                  <a:lnTo>
                    <a:pt x="30" y="281"/>
                  </a:lnTo>
                  <a:lnTo>
                    <a:pt x="42" y="295"/>
                  </a:lnTo>
                  <a:lnTo>
                    <a:pt x="53" y="308"/>
                  </a:lnTo>
                  <a:lnTo>
                    <a:pt x="66" y="319"/>
                  </a:lnTo>
                  <a:lnTo>
                    <a:pt x="79" y="330"/>
                  </a:lnTo>
                  <a:lnTo>
                    <a:pt x="95" y="339"/>
                  </a:lnTo>
                  <a:lnTo>
                    <a:pt x="111" y="346"/>
                  </a:lnTo>
                  <a:lnTo>
                    <a:pt x="127" y="353"/>
                  </a:lnTo>
                  <a:lnTo>
                    <a:pt x="144" y="357"/>
                  </a:lnTo>
                  <a:lnTo>
                    <a:pt x="162" y="359"/>
                  </a:lnTo>
                  <a:lnTo>
                    <a:pt x="181" y="361"/>
                  </a:lnTo>
                  <a:lnTo>
                    <a:pt x="199" y="359"/>
                  </a:lnTo>
                  <a:lnTo>
                    <a:pt x="218" y="357"/>
                  </a:lnTo>
                  <a:lnTo>
                    <a:pt x="234" y="353"/>
                  </a:lnTo>
                  <a:lnTo>
                    <a:pt x="251" y="346"/>
                  </a:lnTo>
                  <a:lnTo>
                    <a:pt x="267" y="339"/>
                  </a:lnTo>
                  <a:lnTo>
                    <a:pt x="282" y="330"/>
                  </a:lnTo>
                  <a:lnTo>
                    <a:pt x="296" y="319"/>
                  </a:lnTo>
                  <a:lnTo>
                    <a:pt x="309" y="308"/>
                  </a:lnTo>
                  <a:lnTo>
                    <a:pt x="320" y="295"/>
                  </a:lnTo>
                  <a:lnTo>
                    <a:pt x="330" y="281"/>
                  </a:lnTo>
                  <a:lnTo>
                    <a:pt x="339" y="266"/>
                  </a:lnTo>
                  <a:lnTo>
                    <a:pt x="347" y="250"/>
                  </a:lnTo>
                  <a:lnTo>
                    <a:pt x="354" y="234"/>
                  </a:lnTo>
                  <a:lnTo>
                    <a:pt x="358" y="217"/>
                  </a:lnTo>
                  <a:lnTo>
                    <a:pt x="360" y="199"/>
                  </a:lnTo>
                  <a:lnTo>
                    <a:pt x="362" y="180"/>
                  </a:lnTo>
                  <a:lnTo>
                    <a:pt x="342" y="180"/>
                  </a:lnTo>
                  <a:lnTo>
                    <a:pt x="340" y="163"/>
                  </a:lnTo>
                  <a:lnTo>
                    <a:pt x="338" y="148"/>
                  </a:lnTo>
                  <a:lnTo>
                    <a:pt x="335" y="132"/>
                  </a:lnTo>
                  <a:lnTo>
                    <a:pt x="329" y="118"/>
                  </a:lnTo>
                  <a:lnTo>
                    <a:pt x="323" y="103"/>
                  </a:lnTo>
                  <a:lnTo>
                    <a:pt x="314" y="91"/>
                  </a:lnTo>
                  <a:lnTo>
                    <a:pt x="305" y="78"/>
                  </a:lnTo>
                  <a:lnTo>
                    <a:pt x="295" y="66"/>
                  </a:lnTo>
                  <a:lnTo>
                    <a:pt x="284" y="56"/>
                  </a:lnTo>
                  <a:lnTo>
                    <a:pt x="270" y="47"/>
                  </a:lnTo>
                  <a:lnTo>
                    <a:pt x="258" y="39"/>
                  </a:lnTo>
                  <a:lnTo>
                    <a:pt x="243" y="32"/>
                  </a:lnTo>
                  <a:lnTo>
                    <a:pt x="229" y="26"/>
                  </a:lnTo>
                  <a:lnTo>
                    <a:pt x="213" y="23"/>
                  </a:lnTo>
                  <a:lnTo>
                    <a:pt x="198" y="21"/>
                  </a:lnTo>
                  <a:lnTo>
                    <a:pt x="181" y="20"/>
                  </a:lnTo>
                  <a:lnTo>
                    <a:pt x="164" y="21"/>
                  </a:lnTo>
                  <a:lnTo>
                    <a:pt x="149" y="23"/>
                  </a:lnTo>
                  <a:lnTo>
                    <a:pt x="133" y="26"/>
                  </a:lnTo>
                  <a:lnTo>
                    <a:pt x="119" y="32"/>
                  </a:lnTo>
                  <a:lnTo>
                    <a:pt x="104" y="39"/>
                  </a:lnTo>
                  <a:lnTo>
                    <a:pt x="91" y="47"/>
                  </a:lnTo>
                  <a:lnTo>
                    <a:pt x="78" y="56"/>
                  </a:lnTo>
                  <a:lnTo>
                    <a:pt x="67" y="66"/>
                  </a:lnTo>
                  <a:lnTo>
                    <a:pt x="57" y="78"/>
                  </a:lnTo>
                  <a:lnTo>
                    <a:pt x="47" y="91"/>
                  </a:lnTo>
                  <a:lnTo>
                    <a:pt x="39" y="103"/>
                  </a:lnTo>
                  <a:lnTo>
                    <a:pt x="33" y="118"/>
                  </a:lnTo>
                  <a:lnTo>
                    <a:pt x="27" y="132"/>
                  </a:lnTo>
                  <a:lnTo>
                    <a:pt x="24" y="148"/>
                  </a:lnTo>
                  <a:lnTo>
                    <a:pt x="21" y="163"/>
                  </a:lnTo>
                  <a:lnTo>
                    <a:pt x="20" y="180"/>
                  </a:lnTo>
                  <a:lnTo>
                    <a:pt x="21" y="197"/>
                  </a:lnTo>
                  <a:lnTo>
                    <a:pt x="24" y="212"/>
                  </a:lnTo>
                  <a:lnTo>
                    <a:pt x="27" y="228"/>
                  </a:lnTo>
                  <a:lnTo>
                    <a:pt x="33" y="242"/>
                  </a:lnTo>
                  <a:lnTo>
                    <a:pt x="39" y="257"/>
                  </a:lnTo>
                  <a:lnTo>
                    <a:pt x="47" y="270"/>
                  </a:lnTo>
                  <a:lnTo>
                    <a:pt x="57" y="283"/>
                  </a:lnTo>
                  <a:lnTo>
                    <a:pt x="67" y="294"/>
                  </a:lnTo>
                  <a:lnTo>
                    <a:pt x="78" y="304"/>
                  </a:lnTo>
                  <a:lnTo>
                    <a:pt x="91" y="314"/>
                  </a:lnTo>
                  <a:lnTo>
                    <a:pt x="104" y="322"/>
                  </a:lnTo>
                  <a:lnTo>
                    <a:pt x="119" y="328"/>
                  </a:lnTo>
                  <a:lnTo>
                    <a:pt x="133" y="334"/>
                  </a:lnTo>
                  <a:lnTo>
                    <a:pt x="149" y="337"/>
                  </a:lnTo>
                  <a:lnTo>
                    <a:pt x="164" y="339"/>
                  </a:lnTo>
                  <a:lnTo>
                    <a:pt x="181" y="340"/>
                  </a:lnTo>
                  <a:lnTo>
                    <a:pt x="198" y="339"/>
                  </a:lnTo>
                  <a:lnTo>
                    <a:pt x="213" y="337"/>
                  </a:lnTo>
                  <a:lnTo>
                    <a:pt x="229" y="334"/>
                  </a:lnTo>
                  <a:lnTo>
                    <a:pt x="243" y="328"/>
                  </a:lnTo>
                  <a:lnTo>
                    <a:pt x="258" y="322"/>
                  </a:lnTo>
                  <a:lnTo>
                    <a:pt x="270" y="314"/>
                  </a:lnTo>
                  <a:lnTo>
                    <a:pt x="284" y="304"/>
                  </a:lnTo>
                  <a:lnTo>
                    <a:pt x="295" y="294"/>
                  </a:lnTo>
                  <a:lnTo>
                    <a:pt x="305" y="283"/>
                  </a:lnTo>
                  <a:lnTo>
                    <a:pt x="314" y="270"/>
                  </a:lnTo>
                  <a:lnTo>
                    <a:pt x="323" y="257"/>
                  </a:lnTo>
                  <a:lnTo>
                    <a:pt x="329" y="242"/>
                  </a:lnTo>
                  <a:lnTo>
                    <a:pt x="335" y="228"/>
                  </a:lnTo>
                  <a:lnTo>
                    <a:pt x="338" y="212"/>
                  </a:lnTo>
                  <a:lnTo>
                    <a:pt x="340" y="197"/>
                  </a:lnTo>
                  <a:lnTo>
                    <a:pt x="342" y="180"/>
                  </a:lnTo>
                  <a:lnTo>
                    <a:pt x="362" y="180"/>
                  </a:lnTo>
                  <a:close/>
                </a:path>
              </a:pathLst>
            </a:custGeom>
            <a:solidFill>
              <a:srgbClr val="73A6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126"/>
            <p:cNvSpPr>
              <a:spLocks/>
            </p:cNvSpPr>
            <p:nvPr/>
          </p:nvSpPr>
          <p:spPr bwMode="auto">
            <a:xfrm>
              <a:off x="5659438" y="3391324"/>
              <a:ext cx="169862" cy="169862"/>
            </a:xfrm>
            <a:custGeom>
              <a:avLst/>
              <a:gdLst>
                <a:gd name="T0" fmla="*/ 318 w 322"/>
                <a:gd name="T1" fmla="*/ 128 h 320"/>
                <a:gd name="T2" fmla="*/ 303 w 322"/>
                <a:gd name="T3" fmla="*/ 83 h 320"/>
                <a:gd name="T4" fmla="*/ 275 w 322"/>
                <a:gd name="T5" fmla="*/ 46 h 320"/>
                <a:gd name="T6" fmla="*/ 238 w 322"/>
                <a:gd name="T7" fmla="*/ 19 h 320"/>
                <a:gd name="T8" fmla="*/ 193 w 322"/>
                <a:gd name="T9" fmla="*/ 3 h 320"/>
                <a:gd name="T10" fmla="*/ 144 w 322"/>
                <a:gd name="T11" fmla="*/ 1 h 320"/>
                <a:gd name="T12" fmla="*/ 99 w 322"/>
                <a:gd name="T13" fmla="*/ 12 h 320"/>
                <a:gd name="T14" fmla="*/ 58 w 322"/>
                <a:gd name="T15" fmla="*/ 36 h 320"/>
                <a:gd name="T16" fmla="*/ 27 w 322"/>
                <a:gd name="T17" fmla="*/ 71 h 320"/>
                <a:gd name="T18" fmla="*/ 7 w 322"/>
                <a:gd name="T19" fmla="*/ 112 h 320"/>
                <a:gd name="T20" fmla="*/ 0 w 322"/>
                <a:gd name="T21" fmla="*/ 160 h 320"/>
                <a:gd name="T22" fmla="*/ 7 w 322"/>
                <a:gd name="T23" fmla="*/ 208 h 320"/>
                <a:gd name="T24" fmla="*/ 27 w 322"/>
                <a:gd name="T25" fmla="*/ 250 h 320"/>
                <a:gd name="T26" fmla="*/ 58 w 322"/>
                <a:gd name="T27" fmla="*/ 284 h 320"/>
                <a:gd name="T28" fmla="*/ 99 w 322"/>
                <a:gd name="T29" fmla="*/ 308 h 320"/>
                <a:gd name="T30" fmla="*/ 144 w 322"/>
                <a:gd name="T31" fmla="*/ 319 h 320"/>
                <a:gd name="T32" fmla="*/ 193 w 322"/>
                <a:gd name="T33" fmla="*/ 317 h 320"/>
                <a:gd name="T34" fmla="*/ 238 w 322"/>
                <a:gd name="T35" fmla="*/ 302 h 320"/>
                <a:gd name="T36" fmla="*/ 275 w 322"/>
                <a:gd name="T37" fmla="*/ 274 h 320"/>
                <a:gd name="T38" fmla="*/ 303 w 322"/>
                <a:gd name="T39" fmla="*/ 237 h 320"/>
                <a:gd name="T40" fmla="*/ 318 w 322"/>
                <a:gd name="T41" fmla="*/ 192 h 320"/>
                <a:gd name="T42" fmla="*/ 301 w 322"/>
                <a:gd name="T43" fmla="*/ 160 h 320"/>
                <a:gd name="T44" fmla="*/ 295 w 322"/>
                <a:gd name="T45" fmla="*/ 119 h 320"/>
                <a:gd name="T46" fmla="*/ 277 w 322"/>
                <a:gd name="T47" fmla="*/ 82 h 320"/>
                <a:gd name="T48" fmla="*/ 250 w 322"/>
                <a:gd name="T49" fmla="*/ 52 h 320"/>
                <a:gd name="T50" fmla="*/ 216 w 322"/>
                <a:gd name="T51" fmla="*/ 31 h 320"/>
                <a:gd name="T52" fmla="*/ 175 w 322"/>
                <a:gd name="T53" fmla="*/ 21 h 320"/>
                <a:gd name="T54" fmla="*/ 133 w 322"/>
                <a:gd name="T55" fmla="*/ 23 h 320"/>
                <a:gd name="T56" fmla="*/ 94 w 322"/>
                <a:gd name="T57" fmla="*/ 36 h 320"/>
                <a:gd name="T58" fmla="*/ 62 w 322"/>
                <a:gd name="T59" fmla="*/ 61 h 320"/>
                <a:gd name="T60" fmla="*/ 37 w 322"/>
                <a:gd name="T61" fmla="*/ 93 h 320"/>
                <a:gd name="T62" fmla="*/ 23 w 322"/>
                <a:gd name="T63" fmla="*/ 132 h 320"/>
                <a:gd name="T64" fmla="*/ 20 w 322"/>
                <a:gd name="T65" fmla="*/ 175 h 320"/>
                <a:gd name="T66" fmla="*/ 32 w 322"/>
                <a:gd name="T67" fmla="*/ 215 h 320"/>
                <a:gd name="T68" fmla="*/ 53 w 322"/>
                <a:gd name="T69" fmla="*/ 249 h 320"/>
                <a:gd name="T70" fmla="*/ 82 w 322"/>
                <a:gd name="T71" fmla="*/ 277 h 320"/>
                <a:gd name="T72" fmla="*/ 119 w 322"/>
                <a:gd name="T73" fmla="*/ 295 h 320"/>
                <a:gd name="T74" fmla="*/ 161 w 322"/>
                <a:gd name="T75" fmla="*/ 300 h 320"/>
                <a:gd name="T76" fmla="*/ 202 w 322"/>
                <a:gd name="T77" fmla="*/ 295 h 320"/>
                <a:gd name="T78" fmla="*/ 239 w 322"/>
                <a:gd name="T79" fmla="*/ 277 h 320"/>
                <a:gd name="T80" fmla="*/ 269 w 322"/>
                <a:gd name="T81" fmla="*/ 249 h 320"/>
                <a:gd name="T82" fmla="*/ 290 w 322"/>
                <a:gd name="T83" fmla="*/ 215 h 320"/>
                <a:gd name="T84" fmla="*/ 300 w 322"/>
                <a:gd name="T85" fmla="*/ 175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22" h="320">
                  <a:moveTo>
                    <a:pt x="322" y="160"/>
                  </a:moveTo>
                  <a:lnTo>
                    <a:pt x="320" y="143"/>
                  </a:lnTo>
                  <a:lnTo>
                    <a:pt x="318" y="128"/>
                  </a:lnTo>
                  <a:lnTo>
                    <a:pt x="315" y="112"/>
                  </a:lnTo>
                  <a:lnTo>
                    <a:pt x="309" y="98"/>
                  </a:lnTo>
                  <a:lnTo>
                    <a:pt x="303" y="83"/>
                  </a:lnTo>
                  <a:lnTo>
                    <a:pt x="294" y="71"/>
                  </a:lnTo>
                  <a:lnTo>
                    <a:pt x="285" y="58"/>
                  </a:lnTo>
                  <a:lnTo>
                    <a:pt x="275" y="46"/>
                  </a:lnTo>
                  <a:lnTo>
                    <a:pt x="264" y="36"/>
                  </a:lnTo>
                  <a:lnTo>
                    <a:pt x="250" y="27"/>
                  </a:lnTo>
                  <a:lnTo>
                    <a:pt x="238" y="19"/>
                  </a:lnTo>
                  <a:lnTo>
                    <a:pt x="223" y="12"/>
                  </a:lnTo>
                  <a:lnTo>
                    <a:pt x="209" y="6"/>
                  </a:lnTo>
                  <a:lnTo>
                    <a:pt x="193" y="3"/>
                  </a:lnTo>
                  <a:lnTo>
                    <a:pt x="178" y="1"/>
                  </a:lnTo>
                  <a:lnTo>
                    <a:pt x="161" y="0"/>
                  </a:lnTo>
                  <a:lnTo>
                    <a:pt x="144" y="1"/>
                  </a:lnTo>
                  <a:lnTo>
                    <a:pt x="129" y="3"/>
                  </a:lnTo>
                  <a:lnTo>
                    <a:pt x="113" y="6"/>
                  </a:lnTo>
                  <a:lnTo>
                    <a:pt x="99" y="12"/>
                  </a:lnTo>
                  <a:lnTo>
                    <a:pt x="84" y="19"/>
                  </a:lnTo>
                  <a:lnTo>
                    <a:pt x="71" y="27"/>
                  </a:lnTo>
                  <a:lnTo>
                    <a:pt x="58" y="36"/>
                  </a:lnTo>
                  <a:lnTo>
                    <a:pt x="47" y="46"/>
                  </a:lnTo>
                  <a:lnTo>
                    <a:pt x="37" y="58"/>
                  </a:lnTo>
                  <a:lnTo>
                    <a:pt x="27" y="71"/>
                  </a:lnTo>
                  <a:lnTo>
                    <a:pt x="19" y="83"/>
                  </a:lnTo>
                  <a:lnTo>
                    <a:pt x="13" y="98"/>
                  </a:lnTo>
                  <a:lnTo>
                    <a:pt x="7" y="112"/>
                  </a:lnTo>
                  <a:lnTo>
                    <a:pt x="4" y="128"/>
                  </a:lnTo>
                  <a:lnTo>
                    <a:pt x="1" y="143"/>
                  </a:lnTo>
                  <a:lnTo>
                    <a:pt x="0" y="160"/>
                  </a:lnTo>
                  <a:lnTo>
                    <a:pt x="1" y="177"/>
                  </a:lnTo>
                  <a:lnTo>
                    <a:pt x="4" y="192"/>
                  </a:lnTo>
                  <a:lnTo>
                    <a:pt x="7" y="208"/>
                  </a:lnTo>
                  <a:lnTo>
                    <a:pt x="13" y="222"/>
                  </a:lnTo>
                  <a:lnTo>
                    <a:pt x="19" y="237"/>
                  </a:lnTo>
                  <a:lnTo>
                    <a:pt x="27" y="250"/>
                  </a:lnTo>
                  <a:lnTo>
                    <a:pt x="37" y="263"/>
                  </a:lnTo>
                  <a:lnTo>
                    <a:pt x="47" y="274"/>
                  </a:lnTo>
                  <a:lnTo>
                    <a:pt x="58" y="284"/>
                  </a:lnTo>
                  <a:lnTo>
                    <a:pt x="71" y="294"/>
                  </a:lnTo>
                  <a:lnTo>
                    <a:pt x="84" y="302"/>
                  </a:lnTo>
                  <a:lnTo>
                    <a:pt x="99" y="308"/>
                  </a:lnTo>
                  <a:lnTo>
                    <a:pt x="113" y="314"/>
                  </a:lnTo>
                  <a:lnTo>
                    <a:pt x="129" y="317"/>
                  </a:lnTo>
                  <a:lnTo>
                    <a:pt x="144" y="319"/>
                  </a:lnTo>
                  <a:lnTo>
                    <a:pt x="161" y="320"/>
                  </a:lnTo>
                  <a:lnTo>
                    <a:pt x="178" y="319"/>
                  </a:lnTo>
                  <a:lnTo>
                    <a:pt x="193" y="317"/>
                  </a:lnTo>
                  <a:lnTo>
                    <a:pt x="209" y="314"/>
                  </a:lnTo>
                  <a:lnTo>
                    <a:pt x="223" y="308"/>
                  </a:lnTo>
                  <a:lnTo>
                    <a:pt x="238" y="302"/>
                  </a:lnTo>
                  <a:lnTo>
                    <a:pt x="250" y="294"/>
                  </a:lnTo>
                  <a:lnTo>
                    <a:pt x="264" y="284"/>
                  </a:lnTo>
                  <a:lnTo>
                    <a:pt x="275" y="274"/>
                  </a:lnTo>
                  <a:lnTo>
                    <a:pt x="285" y="263"/>
                  </a:lnTo>
                  <a:lnTo>
                    <a:pt x="294" y="250"/>
                  </a:lnTo>
                  <a:lnTo>
                    <a:pt x="303" y="237"/>
                  </a:lnTo>
                  <a:lnTo>
                    <a:pt x="309" y="222"/>
                  </a:lnTo>
                  <a:lnTo>
                    <a:pt x="315" y="208"/>
                  </a:lnTo>
                  <a:lnTo>
                    <a:pt x="318" y="192"/>
                  </a:lnTo>
                  <a:lnTo>
                    <a:pt x="320" y="177"/>
                  </a:lnTo>
                  <a:lnTo>
                    <a:pt x="322" y="160"/>
                  </a:lnTo>
                  <a:lnTo>
                    <a:pt x="301" y="160"/>
                  </a:lnTo>
                  <a:lnTo>
                    <a:pt x="300" y="146"/>
                  </a:lnTo>
                  <a:lnTo>
                    <a:pt x="298" y="132"/>
                  </a:lnTo>
                  <a:lnTo>
                    <a:pt x="295" y="119"/>
                  </a:lnTo>
                  <a:lnTo>
                    <a:pt x="290" y="105"/>
                  </a:lnTo>
                  <a:lnTo>
                    <a:pt x="285" y="93"/>
                  </a:lnTo>
                  <a:lnTo>
                    <a:pt x="277" y="82"/>
                  </a:lnTo>
                  <a:lnTo>
                    <a:pt x="269" y="71"/>
                  </a:lnTo>
                  <a:lnTo>
                    <a:pt x="260" y="61"/>
                  </a:lnTo>
                  <a:lnTo>
                    <a:pt x="250" y="52"/>
                  </a:lnTo>
                  <a:lnTo>
                    <a:pt x="239" y="44"/>
                  </a:lnTo>
                  <a:lnTo>
                    <a:pt x="228" y="36"/>
                  </a:lnTo>
                  <a:lnTo>
                    <a:pt x="216" y="31"/>
                  </a:lnTo>
                  <a:lnTo>
                    <a:pt x="202" y="26"/>
                  </a:lnTo>
                  <a:lnTo>
                    <a:pt x="189" y="23"/>
                  </a:lnTo>
                  <a:lnTo>
                    <a:pt x="175" y="21"/>
                  </a:lnTo>
                  <a:lnTo>
                    <a:pt x="161" y="20"/>
                  </a:lnTo>
                  <a:lnTo>
                    <a:pt x="146" y="21"/>
                  </a:lnTo>
                  <a:lnTo>
                    <a:pt x="133" y="23"/>
                  </a:lnTo>
                  <a:lnTo>
                    <a:pt x="119" y="26"/>
                  </a:lnTo>
                  <a:lnTo>
                    <a:pt x="106" y="31"/>
                  </a:lnTo>
                  <a:lnTo>
                    <a:pt x="94" y="36"/>
                  </a:lnTo>
                  <a:lnTo>
                    <a:pt x="82" y="44"/>
                  </a:lnTo>
                  <a:lnTo>
                    <a:pt x="72" y="52"/>
                  </a:lnTo>
                  <a:lnTo>
                    <a:pt x="62" y="61"/>
                  </a:lnTo>
                  <a:lnTo>
                    <a:pt x="53" y="71"/>
                  </a:lnTo>
                  <a:lnTo>
                    <a:pt x="44" y="82"/>
                  </a:lnTo>
                  <a:lnTo>
                    <a:pt x="37" y="93"/>
                  </a:lnTo>
                  <a:lnTo>
                    <a:pt x="32" y="105"/>
                  </a:lnTo>
                  <a:lnTo>
                    <a:pt x="26" y="119"/>
                  </a:lnTo>
                  <a:lnTo>
                    <a:pt x="23" y="132"/>
                  </a:lnTo>
                  <a:lnTo>
                    <a:pt x="20" y="146"/>
                  </a:lnTo>
                  <a:lnTo>
                    <a:pt x="20" y="160"/>
                  </a:lnTo>
                  <a:lnTo>
                    <a:pt x="20" y="175"/>
                  </a:lnTo>
                  <a:lnTo>
                    <a:pt x="23" y="188"/>
                  </a:lnTo>
                  <a:lnTo>
                    <a:pt x="26" y="202"/>
                  </a:lnTo>
                  <a:lnTo>
                    <a:pt x="32" y="215"/>
                  </a:lnTo>
                  <a:lnTo>
                    <a:pt x="37" y="227"/>
                  </a:lnTo>
                  <a:lnTo>
                    <a:pt x="44" y="239"/>
                  </a:lnTo>
                  <a:lnTo>
                    <a:pt x="53" y="249"/>
                  </a:lnTo>
                  <a:lnTo>
                    <a:pt x="62" y="259"/>
                  </a:lnTo>
                  <a:lnTo>
                    <a:pt x="72" y="268"/>
                  </a:lnTo>
                  <a:lnTo>
                    <a:pt x="82" y="277"/>
                  </a:lnTo>
                  <a:lnTo>
                    <a:pt x="94" y="284"/>
                  </a:lnTo>
                  <a:lnTo>
                    <a:pt x="106" y="289"/>
                  </a:lnTo>
                  <a:lnTo>
                    <a:pt x="119" y="295"/>
                  </a:lnTo>
                  <a:lnTo>
                    <a:pt x="133" y="298"/>
                  </a:lnTo>
                  <a:lnTo>
                    <a:pt x="146" y="300"/>
                  </a:lnTo>
                  <a:lnTo>
                    <a:pt x="161" y="300"/>
                  </a:lnTo>
                  <a:lnTo>
                    <a:pt x="175" y="300"/>
                  </a:lnTo>
                  <a:lnTo>
                    <a:pt x="189" y="298"/>
                  </a:lnTo>
                  <a:lnTo>
                    <a:pt x="202" y="295"/>
                  </a:lnTo>
                  <a:lnTo>
                    <a:pt x="216" y="289"/>
                  </a:lnTo>
                  <a:lnTo>
                    <a:pt x="228" y="284"/>
                  </a:lnTo>
                  <a:lnTo>
                    <a:pt x="239" y="277"/>
                  </a:lnTo>
                  <a:lnTo>
                    <a:pt x="250" y="268"/>
                  </a:lnTo>
                  <a:lnTo>
                    <a:pt x="260" y="259"/>
                  </a:lnTo>
                  <a:lnTo>
                    <a:pt x="269" y="249"/>
                  </a:lnTo>
                  <a:lnTo>
                    <a:pt x="277" y="239"/>
                  </a:lnTo>
                  <a:lnTo>
                    <a:pt x="285" y="227"/>
                  </a:lnTo>
                  <a:lnTo>
                    <a:pt x="290" y="215"/>
                  </a:lnTo>
                  <a:lnTo>
                    <a:pt x="295" y="202"/>
                  </a:lnTo>
                  <a:lnTo>
                    <a:pt x="298" y="188"/>
                  </a:lnTo>
                  <a:lnTo>
                    <a:pt x="300" y="175"/>
                  </a:lnTo>
                  <a:lnTo>
                    <a:pt x="301" y="160"/>
                  </a:lnTo>
                  <a:lnTo>
                    <a:pt x="322" y="160"/>
                  </a:lnTo>
                  <a:close/>
                </a:path>
              </a:pathLst>
            </a:custGeom>
            <a:solidFill>
              <a:srgbClr val="78AB7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2" name="Freeform 127"/>
            <p:cNvSpPr>
              <a:spLocks/>
            </p:cNvSpPr>
            <p:nvPr/>
          </p:nvSpPr>
          <p:spPr bwMode="auto">
            <a:xfrm>
              <a:off x="5670550" y="3402437"/>
              <a:ext cx="147637" cy="147637"/>
            </a:xfrm>
            <a:custGeom>
              <a:avLst/>
              <a:gdLst>
                <a:gd name="T0" fmla="*/ 278 w 281"/>
                <a:gd name="T1" fmla="*/ 112 h 280"/>
                <a:gd name="T2" fmla="*/ 265 w 281"/>
                <a:gd name="T3" fmla="*/ 73 h 280"/>
                <a:gd name="T4" fmla="*/ 240 w 281"/>
                <a:gd name="T5" fmla="*/ 41 h 280"/>
                <a:gd name="T6" fmla="*/ 208 w 281"/>
                <a:gd name="T7" fmla="*/ 16 h 280"/>
                <a:gd name="T8" fmla="*/ 169 w 281"/>
                <a:gd name="T9" fmla="*/ 3 h 280"/>
                <a:gd name="T10" fmla="*/ 126 w 281"/>
                <a:gd name="T11" fmla="*/ 1 h 280"/>
                <a:gd name="T12" fmla="*/ 86 w 281"/>
                <a:gd name="T13" fmla="*/ 11 h 280"/>
                <a:gd name="T14" fmla="*/ 52 w 281"/>
                <a:gd name="T15" fmla="*/ 32 h 280"/>
                <a:gd name="T16" fmla="*/ 24 w 281"/>
                <a:gd name="T17" fmla="*/ 62 h 280"/>
                <a:gd name="T18" fmla="*/ 6 w 281"/>
                <a:gd name="T19" fmla="*/ 99 h 280"/>
                <a:gd name="T20" fmla="*/ 0 w 281"/>
                <a:gd name="T21" fmla="*/ 140 h 280"/>
                <a:gd name="T22" fmla="*/ 6 w 281"/>
                <a:gd name="T23" fmla="*/ 182 h 280"/>
                <a:gd name="T24" fmla="*/ 24 w 281"/>
                <a:gd name="T25" fmla="*/ 219 h 280"/>
                <a:gd name="T26" fmla="*/ 52 w 281"/>
                <a:gd name="T27" fmla="*/ 248 h 280"/>
                <a:gd name="T28" fmla="*/ 86 w 281"/>
                <a:gd name="T29" fmla="*/ 269 h 280"/>
                <a:gd name="T30" fmla="*/ 126 w 281"/>
                <a:gd name="T31" fmla="*/ 280 h 280"/>
                <a:gd name="T32" fmla="*/ 169 w 281"/>
                <a:gd name="T33" fmla="*/ 278 h 280"/>
                <a:gd name="T34" fmla="*/ 208 w 281"/>
                <a:gd name="T35" fmla="*/ 264 h 280"/>
                <a:gd name="T36" fmla="*/ 240 w 281"/>
                <a:gd name="T37" fmla="*/ 239 h 280"/>
                <a:gd name="T38" fmla="*/ 265 w 281"/>
                <a:gd name="T39" fmla="*/ 207 h 280"/>
                <a:gd name="T40" fmla="*/ 278 w 281"/>
                <a:gd name="T41" fmla="*/ 168 h 280"/>
                <a:gd name="T42" fmla="*/ 261 w 281"/>
                <a:gd name="T43" fmla="*/ 140 h 280"/>
                <a:gd name="T44" fmla="*/ 256 w 281"/>
                <a:gd name="T45" fmla="*/ 104 h 280"/>
                <a:gd name="T46" fmla="*/ 241 w 281"/>
                <a:gd name="T47" fmla="*/ 73 h 280"/>
                <a:gd name="T48" fmla="*/ 218 w 281"/>
                <a:gd name="T49" fmla="*/ 48 h 280"/>
                <a:gd name="T50" fmla="*/ 188 w 281"/>
                <a:gd name="T51" fmla="*/ 29 h 280"/>
                <a:gd name="T52" fmla="*/ 153 w 281"/>
                <a:gd name="T53" fmla="*/ 21 h 280"/>
                <a:gd name="T54" fmla="*/ 116 w 281"/>
                <a:gd name="T55" fmla="*/ 22 h 280"/>
                <a:gd name="T56" fmla="*/ 83 w 281"/>
                <a:gd name="T57" fmla="*/ 34 h 280"/>
                <a:gd name="T58" fmla="*/ 55 w 281"/>
                <a:gd name="T59" fmla="*/ 55 h 280"/>
                <a:gd name="T60" fmla="*/ 35 w 281"/>
                <a:gd name="T61" fmla="*/ 83 h 280"/>
                <a:gd name="T62" fmla="*/ 23 w 281"/>
                <a:gd name="T63" fmla="*/ 116 h 280"/>
                <a:gd name="T64" fmla="*/ 21 w 281"/>
                <a:gd name="T65" fmla="*/ 152 h 280"/>
                <a:gd name="T66" fmla="*/ 29 w 281"/>
                <a:gd name="T67" fmla="*/ 187 h 280"/>
                <a:gd name="T68" fmla="*/ 48 w 281"/>
                <a:gd name="T69" fmla="*/ 217 h 280"/>
                <a:gd name="T70" fmla="*/ 73 w 281"/>
                <a:gd name="T71" fmla="*/ 240 h 280"/>
                <a:gd name="T72" fmla="*/ 105 w 281"/>
                <a:gd name="T73" fmla="*/ 255 h 280"/>
                <a:gd name="T74" fmla="*/ 141 w 281"/>
                <a:gd name="T75" fmla="*/ 260 h 280"/>
                <a:gd name="T76" fmla="*/ 177 w 281"/>
                <a:gd name="T77" fmla="*/ 255 h 280"/>
                <a:gd name="T78" fmla="*/ 208 w 281"/>
                <a:gd name="T79" fmla="*/ 240 h 280"/>
                <a:gd name="T80" fmla="*/ 234 w 281"/>
                <a:gd name="T81" fmla="*/ 217 h 280"/>
                <a:gd name="T82" fmla="*/ 252 w 281"/>
                <a:gd name="T83" fmla="*/ 187 h 280"/>
                <a:gd name="T84" fmla="*/ 260 w 281"/>
                <a:gd name="T85" fmla="*/ 152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81" h="280">
                  <a:moveTo>
                    <a:pt x="281" y="140"/>
                  </a:moveTo>
                  <a:lnTo>
                    <a:pt x="280" y="126"/>
                  </a:lnTo>
                  <a:lnTo>
                    <a:pt x="278" y="112"/>
                  </a:lnTo>
                  <a:lnTo>
                    <a:pt x="275" y="99"/>
                  </a:lnTo>
                  <a:lnTo>
                    <a:pt x="270" y="85"/>
                  </a:lnTo>
                  <a:lnTo>
                    <a:pt x="265" y="73"/>
                  </a:lnTo>
                  <a:lnTo>
                    <a:pt x="257" y="62"/>
                  </a:lnTo>
                  <a:lnTo>
                    <a:pt x="249" y="51"/>
                  </a:lnTo>
                  <a:lnTo>
                    <a:pt x="240" y="41"/>
                  </a:lnTo>
                  <a:lnTo>
                    <a:pt x="230" y="32"/>
                  </a:lnTo>
                  <a:lnTo>
                    <a:pt x="219" y="24"/>
                  </a:lnTo>
                  <a:lnTo>
                    <a:pt x="208" y="16"/>
                  </a:lnTo>
                  <a:lnTo>
                    <a:pt x="196" y="11"/>
                  </a:lnTo>
                  <a:lnTo>
                    <a:pt x="182" y="6"/>
                  </a:lnTo>
                  <a:lnTo>
                    <a:pt x="169" y="3"/>
                  </a:lnTo>
                  <a:lnTo>
                    <a:pt x="155" y="1"/>
                  </a:lnTo>
                  <a:lnTo>
                    <a:pt x="141" y="0"/>
                  </a:lnTo>
                  <a:lnTo>
                    <a:pt x="126" y="1"/>
                  </a:lnTo>
                  <a:lnTo>
                    <a:pt x="113" y="3"/>
                  </a:lnTo>
                  <a:lnTo>
                    <a:pt x="99" y="6"/>
                  </a:lnTo>
                  <a:lnTo>
                    <a:pt x="86" y="11"/>
                  </a:lnTo>
                  <a:lnTo>
                    <a:pt x="74" y="16"/>
                  </a:lnTo>
                  <a:lnTo>
                    <a:pt x="62" y="24"/>
                  </a:lnTo>
                  <a:lnTo>
                    <a:pt x="52" y="32"/>
                  </a:lnTo>
                  <a:lnTo>
                    <a:pt x="42" y="41"/>
                  </a:lnTo>
                  <a:lnTo>
                    <a:pt x="33" y="51"/>
                  </a:lnTo>
                  <a:lnTo>
                    <a:pt x="24" y="62"/>
                  </a:lnTo>
                  <a:lnTo>
                    <a:pt x="17" y="73"/>
                  </a:lnTo>
                  <a:lnTo>
                    <a:pt x="12" y="85"/>
                  </a:lnTo>
                  <a:lnTo>
                    <a:pt x="6" y="99"/>
                  </a:lnTo>
                  <a:lnTo>
                    <a:pt x="3" y="112"/>
                  </a:lnTo>
                  <a:lnTo>
                    <a:pt x="0" y="126"/>
                  </a:lnTo>
                  <a:lnTo>
                    <a:pt x="0" y="140"/>
                  </a:lnTo>
                  <a:lnTo>
                    <a:pt x="0" y="155"/>
                  </a:lnTo>
                  <a:lnTo>
                    <a:pt x="3" y="168"/>
                  </a:lnTo>
                  <a:lnTo>
                    <a:pt x="6" y="182"/>
                  </a:lnTo>
                  <a:lnTo>
                    <a:pt x="12" y="195"/>
                  </a:lnTo>
                  <a:lnTo>
                    <a:pt x="17" y="207"/>
                  </a:lnTo>
                  <a:lnTo>
                    <a:pt x="24" y="219"/>
                  </a:lnTo>
                  <a:lnTo>
                    <a:pt x="33" y="229"/>
                  </a:lnTo>
                  <a:lnTo>
                    <a:pt x="42" y="239"/>
                  </a:lnTo>
                  <a:lnTo>
                    <a:pt x="52" y="248"/>
                  </a:lnTo>
                  <a:lnTo>
                    <a:pt x="62" y="257"/>
                  </a:lnTo>
                  <a:lnTo>
                    <a:pt x="74" y="264"/>
                  </a:lnTo>
                  <a:lnTo>
                    <a:pt x="86" y="269"/>
                  </a:lnTo>
                  <a:lnTo>
                    <a:pt x="99" y="275"/>
                  </a:lnTo>
                  <a:lnTo>
                    <a:pt x="113" y="278"/>
                  </a:lnTo>
                  <a:lnTo>
                    <a:pt x="126" y="280"/>
                  </a:lnTo>
                  <a:lnTo>
                    <a:pt x="141" y="280"/>
                  </a:lnTo>
                  <a:lnTo>
                    <a:pt x="155" y="280"/>
                  </a:lnTo>
                  <a:lnTo>
                    <a:pt x="169" y="278"/>
                  </a:lnTo>
                  <a:lnTo>
                    <a:pt x="182" y="275"/>
                  </a:lnTo>
                  <a:lnTo>
                    <a:pt x="196" y="269"/>
                  </a:lnTo>
                  <a:lnTo>
                    <a:pt x="208" y="264"/>
                  </a:lnTo>
                  <a:lnTo>
                    <a:pt x="219" y="257"/>
                  </a:lnTo>
                  <a:lnTo>
                    <a:pt x="230" y="248"/>
                  </a:lnTo>
                  <a:lnTo>
                    <a:pt x="240" y="239"/>
                  </a:lnTo>
                  <a:lnTo>
                    <a:pt x="249" y="229"/>
                  </a:lnTo>
                  <a:lnTo>
                    <a:pt x="257" y="219"/>
                  </a:lnTo>
                  <a:lnTo>
                    <a:pt x="265" y="207"/>
                  </a:lnTo>
                  <a:lnTo>
                    <a:pt x="270" y="195"/>
                  </a:lnTo>
                  <a:lnTo>
                    <a:pt x="275" y="182"/>
                  </a:lnTo>
                  <a:lnTo>
                    <a:pt x="278" y="168"/>
                  </a:lnTo>
                  <a:lnTo>
                    <a:pt x="280" y="155"/>
                  </a:lnTo>
                  <a:lnTo>
                    <a:pt x="281" y="140"/>
                  </a:lnTo>
                  <a:lnTo>
                    <a:pt x="261" y="140"/>
                  </a:lnTo>
                  <a:lnTo>
                    <a:pt x="260" y="128"/>
                  </a:lnTo>
                  <a:lnTo>
                    <a:pt x="259" y="116"/>
                  </a:lnTo>
                  <a:lnTo>
                    <a:pt x="256" y="104"/>
                  </a:lnTo>
                  <a:lnTo>
                    <a:pt x="252" y="93"/>
                  </a:lnTo>
                  <a:lnTo>
                    <a:pt x="247" y="83"/>
                  </a:lnTo>
                  <a:lnTo>
                    <a:pt x="241" y="73"/>
                  </a:lnTo>
                  <a:lnTo>
                    <a:pt x="234" y="63"/>
                  </a:lnTo>
                  <a:lnTo>
                    <a:pt x="226" y="55"/>
                  </a:lnTo>
                  <a:lnTo>
                    <a:pt x="218" y="48"/>
                  </a:lnTo>
                  <a:lnTo>
                    <a:pt x="208" y="40"/>
                  </a:lnTo>
                  <a:lnTo>
                    <a:pt x="198" y="34"/>
                  </a:lnTo>
                  <a:lnTo>
                    <a:pt x="188" y="29"/>
                  </a:lnTo>
                  <a:lnTo>
                    <a:pt x="177" y="25"/>
                  </a:lnTo>
                  <a:lnTo>
                    <a:pt x="165" y="22"/>
                  </a:lnTo>
                  <a:lnTo>
                    <a:pt x="153" y="21"/>
                  </a:lnTo>
                  <a:lnTo>
                    <a:pt x="141" y="20"/>
                  </a:lnTo>
                  <a:lnTo>
                    <a:pt x="129" y="21"/>
                  </a:lnTo>
                  <a:lnTo>
                    <a:pt x="116" y="22"/>
                  </a:lnTo>
                  <a:lnTo>
                    <a:pt x="105" y="25"/>
                  </a:lnTo>
                  <a:lnTo>
                    <a:pt x="94" y="29"/>
                  </a:lnTo>
                  <a:lnTo>
                    <a:pt x="83" y="34"/>
                  </a:lnTo>
                  <a:lnTo>
                    <a:pt x="73" y="40"/>
                  </a:lnTo>
                  <a:lnTo>
                    <a:pt x="64" y="48"/>
                  </a:lnTo>
                  <a:lnTo>
                    <a:pt x="55" y="55"/>
                  </a:lnTo>
                  <a:lnTo>
                    <a:pt x="48" y="63"/>
                  </a:lnTo>
                  <a:lnTo>
                    <a:pt x="41" y="73"/>
                  </a:lnTo>
                  <a:lnTo>
                    <a:pt x="35" y="83"/>
                  </a:lnTo>
                  <a:lnTo>
                    <a:pt x="29" y="93"/>
                  </a:lnTo>
                  <a:lnTo>
                    <a:pt x="26" y="104"/>
                  </a:lnTo>
                  <a:lnTo>
                    <a:pt x="23" y="116"/>
                  </a:lnTo>
                  <a:lnTo>
                    <a:pt x="21" y="128"/>
                  </a:lnTo>
                  <a:lnTo>
                    <a:pt x="21" y="140"/>
                  </a:lnTo>
                  <a:lnTo>
                    <a:pt x="21" y="152"/>
                  </a:lnTo>
                  <a:lnTo>
                    <a:pt x="23" y="165"/>
                  </a:lnTo>
                  <a:lnTo>
                    <a:pt x="26" y="176"/>
                  </a:lnTo>
                  <a:lnTo>
                    <a:pt x="29" y="187"/>
                  </a:lnTo>
                  <a:lnTo>
                    <a:pt x="35" y="198"/>
                  </a:lnTo>
                  <a:lnTo>
                    <a:pt x="41" y="208"/>
                  </a:lnTo>
                  <a:lnTo>
                    <a:pt x="48" y="217"/>
                  </a:lnTo>
                  <a:lnTo>
                    <a:pt x="55" y="226"/>
                  </a:lnTo>
                  <a:lnTo>
                    <a:pt x="64" y="233"/>
                  </a:lnTo>
                  <a:lnTo>
                    <a:pt x="73" y="240"/>
                  </a:lnTo>
                  <a:lnTo>
                    <a:pt x="83" y="246"/>
                  </a:lnTo>
                  <a:lnTo>
                    <a:pt x="94" y="251"/>
                  </a:lnTo>
                  <a:lnTo>
                    <a:pt x="105" y="255"/>
                  </a:lnTo>
                  <a:lnTo>
                    <a:pt x="116" y="258"/>
                  </a:lnTo>
                  <a:lnTo>
                    <a:pt x="129" y="260"/>
                  </a:lnTo>
                  <a:lnTo>
                    <a:pt x="141" y="260"/>
                  </a:lnTo>
                  <a:lnTo>
                    <a:pt x="153" y="260"/>
                  </a:lnTo>
                  <a:lnTo>
                    <a:pt x="165" y="258"/>
                  </a:lnTo>
                  <a:lnTo>
                    <a:pt x="177" y="255"/>
                  </a:lnTo>
                  <a:lnTo>
                    <a:pt x="188" y="251"/>
                  </a:lnTo>
                  <a:lnTo>
                    <a:pt x="198" y="246"/>
                  </a:lnTo>
                  <a:lnTo>
                    <a:pt x="208" y="240"/>
                  </a:lnTo>
                  <a:lnTo>
                    <a:pt x="218" y="233"/>
                  </a:lnTo>
                  <a:lnTo>
                    <a:pt x="226" y="226"/>
                  </a:lnTo>
                  <a:lnTo>
                    <a:pt x="234" y="217"/>
                  </a:lnTo>
                  <a:lnTo>
                    <a:pt x="241" y="208"/>
                  </a:lnTo>
                  <a:lnTo>
                    <a:pt x="247" y="198"/>
                  </a:lnTo>
                  <a:lnTo>
                    <a:pt x="252" y="187"/>
                  </a:lnTo>
                  <a:lnTo>
                    <a:pt x="256" y="176"/>
                  </a:lnTo>
                  <a:lnTo>
                    <a:pt x="259" y="165"/>
                  </a:lnTo>
                  <a:lnTo>
                    <a:pt x="260" y="152"/>
                  </a:lnTo>
                  <a:lnTo>
                    <a:pt x="261" y="140"/>
                  </a:lnTo>
                  <a:lnTo>
                    <a:pt x="281" y="140"/>
                  </a:lnTo>
                  <a:close/>
                </a:path>
              </a:pathLst>
            </a:custGeom>
            <a:solidFill>
              <a:srgbClr val="7DB0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3" name="Freeform 128"/>
            <p:cNvSpPr>
              <a:spLocks/>
            </p:cNvSpPr>
            <p:nvPr/>
          </p:nvSpPr>
          <p:spPr bwMode="auto">
            <a:xfrm>
              <a:off x="5681663" y="3413549"/>
              <a:ext cx="127000" cy="127000"/>
            </a:xfrm>
            <a:custGeom>
              <a:avLst/>
              <a:gdLst>
                <a:gd name="T0" fmla="*/ 238 w 240"/>
                <a:gd name="T1" fmla="*/ 96 h 240"/>
                <a:gd name="T2" fmla="*/ 226 w 240"/>
                <a:gd name="T3" fmla="*/ 63 h 240"/>
                <a:gd name="T4" fmla="*/ 205 w 240"/>
                <a:gd name="T5" fmla="*/ 35 h 240"/>
                <a:gd name="T6" fmla="*/ 177 w 240"/>
                <a:gd name="T7" fmla="*/ 14 h 240"/>
                <a:gd name="T8" fmla="*/ 144 w 240"/>
                <a:gd name="T9" fmla="*/ 2 h 240"/>
                <a:gd name="T10" fmla="*/ 108 w 240"/>
                <a:gd name="T11" fmla="*/ 1 h 240"/>
                <a:gd name="T12" fmla="*/ 73 w 240"/>
                <a:gd name="T13" fmla="*/ 9 h 240"/>
                <a:gd name="T14" fmla="*/ 43 w 240"/>
                <a:gd name="T15" fmla="*/ 28 h 240"/>
                <a:gd name="T16" fmla="*/ 20 w 240"/>
                <a:gd name="T17" fmla="*/ 53 h 240"/>
                <a:gd name="T18" fmla="*/ 5 w 240"/>
                <a:gd name="T19" fmla="*/ 84 h 240"/>
                <a:gd name="T20" fmla="*/ 0 w 240"/>
                <a:gd name="T21" fmla="*/ 120 h 240"/>
                <a:gd name="T22" fmla="*/ 5 w 240"/>
                <a:gd name="T23" fmla="*/ 156 h 240"/>
                <a:gd name="T24" fmla="*/ 20 w 240"/>
                <a:gd name="T25" fmla="*/ 188 h 240"/>
                <a:gd name="T26" fmla="*/ 43 w 240"/>
                <a:gd name="T27" fmla="*/ 213 h 240"/>
                <a:gd name="T28" fmla="*/ 73 w 240"/>
                <a:gd name="T29" fmla="*/ 231 h 240"/>
                <a:gd name="T30" fmla="*/ 108 w 240"/>
                <a:gd name="T31" fmla="*/ 240 h 240"/>
                <a:gd name="T32" fmla="*/ 144 w 240"/>
                <a:gd name="T33" fmla="*/ 238 h 240"/>
                <a:gd name="T34" fmla="*/ 177 w 240"/>
                <a:gd name="T35" fmla="*/ 226 h 240"/>
                <a:gd name="T36" fmla="*/ 205 w 240"/>
                <a:gd name="T37" fmla="*/ 206 h 240"/>
                <a:gd name="T38" fmla="*/ 226 w 240"/>
                <a:gd name="T39" fmla="*/ 178 h 240"/>
                <a:gd name="T40" fmla="*/ 238 w 240"/>
                <a:gd name="T41" fmla="*/ 145 h 240"/>
                <a:gd name="T42" fmla="*/ 220 w 240"/>
                <a:gd name="T43" fmla="*/ 120 h 240"/>
                <a:gd name="T44" fmla="*/ 216 w 240"/>
                <a:gd name="T45" fmla="*/ 90 h 240"/>
                <a:gd name="T46" fmla="*/ 204 w 240"/>
                <a:gd name="T47" fmla="*/ 64 h 240"/>
                <a:gd name="T48" fmla="*/ 184 w 240"/>
                <a:gd name="T49" fmla="*/ 43 h 240"/>
                <a:gd name="T50" fmla="*/ 159 w 240"/>
                <a:gd name="T51" fmla="*/ 28 h 240"/>
                <a:gd name="T52" fmla="*/ 130 w 240"/>
                <a:gd name="T53" fmla="*/ 20 h 240"/>
                <a:gd name="T54" fmla="*/ 100 w 240"/>
                <a:gd name="T55" fmla="*/ 22 h 240"/>
                <a:gd name="T56" fmla="*/ 72 w 240"/>
                <a:gd name="T57" fmla="*/ 32 h 240"/>
                <a:gd name="T58" fmla="*/ 49 w 240"/>
                <a:gd name="T59" fmla="*/ 49 h 240"/>
                <a:gd name="T60" fmla="*/ 32 w 240"/>
                <a:gd name="T61" fmla="*/ 72 h 240"/>
                <a:gd name="T62" fmla="*/ 22 w 240"/>
                <a:gd name="T63" fmla="*/ 100 h 240"/>
                <a:gd name="T64" fmla="*/ 20 w 240"/>
                <a:gd name="T65" fmla="*/ 130 h 240"/>
                <a:gd name="T66" fmla="*/ 27 w 240"/>
                <a:gd name="T67" fmla="*/ 159 h 240"/>
                <a:gd name="T68" fmla="*/ 42 w 240"/>
                <a:gd name="T69" fmla="*/ 184 h 240"/>
                <a:gd name="T70" fmla="*/ 64 w 240"/>
                <a:gd name="T71" fmla="*/ 204 h 240"/>
                <a:gd name="T72" fmla="*/ 90 w 240"/>
                <a:gd name="T73" fmla="*/ 216 h 240"/>
                <a:gd name="T74" fmla="*/ 120 w 240"/>
                <a:gd name="T75" fmla="*/ 220 h 240"/>
                <a:gd name="T76" fmla="*/ 150 w 240"/>
                <a:gd name="T77" fmla="*/ 216 h 240"/>
                <a:gd name="T78" fmla="*/ 176 w 240"/>
                <a:gd name="T79" fmla="*/ 204 h 240"/>
                <a:gd name="T80" fmla="*/ 197 w 240"/>
                <a:gd name="T81" fmla="*/ 184 h 240"/>
                <a:gd name="T82" fmla="*/ 213 w 240"/>
                <a:gd name="T83" fmla="*/ 159 h 240"/>
                <a:gd name="T84" fmla="*/ 220 w 240"/>
                <a:gd name="T85" fmla="*/ 13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40" h="240">
                  <a:moveTo>
                    <a:pt x="240" y="120"/>
                  </a:moveTo>
                  <a:lnTo>
                    <a:pt x="239" y="108"/>
                  </a:lnTo>
                  <a:lnTo>
                    <a:pt x="238" y="96"/>
                  </a:lnTo>
                  <a:lnTo>
                    <a:pt x="235" y="84"/>
                  </a:lnTo>
                  <a:lnTo>
                    <a:pt x="231" y="73"/>
                  </a:lnTo>
                  <a:lnTo>
                    <a:pt x="226" y="63"/>
                  </a:lnTo>
                  <a:lnTo>
                    <a:pt x="220" y="53"/>
                  </a:lnTo>
                  <a:lnTo>
                    <a:pt x="213" y="43"/>
                  </a:lnTo>
                  <a:lnTo>
                    <a:pt x="205" y="35"/>
                  </a:lnTo>
                  <a:lnTo>
                    <a:pt x="197" y="28"/>
                  </a:lnTo>
                  <a:lnTo>
                    <a:pt x="187" y="20"/>
                  </a:lnTo>
                  <a:lnTo>
                    <a:pt x="177" y="14"/>
                  </a:lnTo>
                  <a:lnTo>
                    <a:pt x="167" y="9"/>
                  </a:lnTo>
                  <a:lnTo>
                    <a:pt x="156" y="5"/>
                  </a:lnTo>
                  <a:lnTo>
                    <a:pt x="144" y="2"/>
                  </a:lnTo>
                  <a:lnTo>
                    <a:pt x="132" y="1"/>
                  </a:lnTo>
                  <a:lnTo>
                    <a:pt x="120" y="0"/>
                  </a:lnTo>
                  <a:lnTo>
                    <a:pt x="108" y="1"/>
                  </a:lnTo>
                  <a:lnTo>
                    <a:pt x="95" y="2"/>
                  </a:lnTo>
                  <a:lnTo>
                    <a:pt x="84" y="5"/>
                  </a:lnTo>
                  <a:lnTo>
                    <a:pt x="73" y="9"/>
                  </a:lnTo>
                  <a:lnTo>
                    <a:pt x="62" y="14"/>
                  </a:lnTo>
                  <a:lnTo>
                    <a:pt x="52" y="20"/>
                  </a:lnTo>
                  <a:lnTo>
                    <a:pt x="43" y="28"/>
                  </a:lnTo>
                  <a:lnTo>
                    <a:pt x="34" y="35"/>
                  </a:lnTo>
                  <a:lnTo>
                    <a:pt x="27" y="43"/>
                  </a:lnTo>
                  <a:lnTo>
                    <a:pt x="20" y="53"/>
                  </a:lnTo>
                  <a:lnTo>
                    <a:pt x="14" y="63"/>
                  </a:lnTo>
                  <a:lnTo>
                    <a:pt x="8" y="73"/>
                  </a:lnTo>
                  <a:lnTo>
                    <a:pt x="5" y="84"/>
                  </a:lnTo>
                  <a:lnTo>
                    <a:pt x="2" y="96"/>
                  </a:lnTo>
                  <a:lnTo>
                    <a:pt x="0" y="108"/>
                  </a:lnTo>
                  <a:lnTo>
                    <a:pt x="0" y="120"/>
                  </a:lnTo>
                  <a:lnTo>
                    <a:pt x="0" y="132"/>
                  </a:lnTo>
                  <a:lnTo>
                    <a:pt x="2" y="145"/>
                  </a:lnTo>
                  <a:lnTo>
                    <a:pt x="5" y="156"/>
                  </a:lnTo>
                  <a:lnTo>
                    <a:pt x="8" y="167"/>
                  </a:lnTo>
                  <a:lnTo>
                    <a:pt x="14" y="178"/>
                  </a:lnTo>
                  <a:lnTo>
                    <a:pt x="20" y="188"/>
                  </a:lnTo>
                  <a:lnTo>
                    <a:pt x="27" y="197"/>
                  </a:lnTo>
                  <a:lnTo>
                    <a:pt x="34" y="206"/>
                  </a:lnTo>
                  <a:lnTo>
                    <a:pt x="43" y="213"/>
                  </a:lnTo>
                  <a:lnTo>
                    <a:pt x="52" y="220"/>
                  </a:lnTo>
                  <a:lnTo>
                    <a:pt x="62" y="226"/>
                  </a:lnTo>
                  <a:lnTo>
                    <a:pt x="73" y="231"/>
                  </a:lnTo>
                  <a:lnTo>
                    <a:pt x="84" y="235"/>
                  </a:lnTo>
                  <a:lnTo>
                    <a:pt x="95" y="238"/>
                  </a:lnTo>
                  <a:lnTo>
                    <a:pt x="108" y="240"/>
                  </a:lnTo>
                  <a:lnTo>
                    <a:pt x="120" y="240"/>
                  </a:lnTo>
                  <a:lnTo>
                    <a:pt x="132" y="240"/>
                  </a:lnTo>
                  <a:lnTo>
                    <a:pt x="144" y="238"/>
                  </a:lnTo>
                  <a:lnTo>
                    <a:pt x="156" y="235"/>
                  </a:lnTo>
                  <a:lnTo>
                    <a:pt x="167" y="231"/>
                  </a:lnTo>
                  <a:lnTo>
                    <a:pt x="177" y="226"/>
                  </a:lnTo>
                  <a:lnTo>
                    <a:pt x="187" y="220"/>
                  </a:lnTo>
                  <a:lnTo>
                    <a:pt x="197" y="213"/>
                  </a:lnTo>
                  <a:lnTo>
                    <a:pt x="205" y="206"/>
                  </a:lnTo>
                  <a:lnTo>
                    <a:pt x="213" y="197"/>
                  </a:lnTo>
                  <a:lnTo>
                    <a:pt x="220" y="188"/>
                  </a:lnTo>
                  <a:lnTo>
                    <a:pt x="226" y="178"/>
                  </a:lnTo>
                  <a:lnTo>
                    <a:pt x="231" y="167"/>
                  </a:lnTo>
                  <a:lnTo>
                    <a:pt x="235" y="156"/>
                  </a:lnTo>
                  <a:lnTo>
                    <a:pt x="238" y="145"/>
                  </a:lnTo>
                  <a:lnTo>
                    <a:pt x="239" y="132"/>
                  </a:lnTo>
                  <a:lnTo>
                    <a:pt x="240" y="120"/>
                  </a:lnTo>
                  <a:lnTo>
                    <a:pt x="220" y="120"/>
                  </a:lnTo>
                  <a:lnTo>
                    <a:pt x="220" y="110"/>
                  </a:lnTo>
                  <a:lnTo>
                    <a:pt x="218" y="100"/>
                  </a:lnTo>
                  <a:lnTo>
                    <a:pt x="216" y="90"/>
                  </a:lnTo>
                  <a:lnTo>
                    <a:pt x="213" y="81"/>
                  </a:lnTo>
                  <a:lnTo>
                    <a:pt x="208" y="72"/>
                  </a:lnTo>
                  <a:lnTo>
                    <a:pt x="204" y="64"/>
                  </a:lnTo>
                  <a:lnTo>
                    <a:pt x="197" y="57"/>
                  </a:lnTo>
                  <a:lnTo>
                    <a:pt x="191" y="49"/>
                  </a:lnTo>
                  <a:lnTo>
                    <a:pt x="184" y="43"/>
                  </a:lnTo>
                  <a:lnTo>
                    <a:pt x="176" y="36"/>
                  </a:lnTo>
                  <a:lnTo>
                    <a:pt x="168" y="32"/>
                  </a:lnTo>
                  <a:lnTo>
                    <a:pt x="159" y="28"/>
                  </a:lnTo>
                  <a:lnTo>
                    <a:pt x="150" y="24"/>
                  </a:lnTo>
                  <a:lnTo>
                    <a:pt x="140" y="22"/>
                  </a:lnTo>
                  <a:lnTo>
                    <a:pt x="130" y="20"/>
                  </a:lnTo>
                  <a:lnTo>
                    <a:pt x="120" y="20"/>
                  </a:lnTo>
                  <a:lnTo>
                    <a:pt x="110" y="20"/>
                  </a:lnTo>
                  <a:lnTo>
                    <a:pt x="100" y="22"/>
                  </a:lnTo>
                  <a:lnTo>
                    <a:pt x="90" y="24"/>
                  </a:lnTo>
                  <a:lnTo>
                    <a:pt x="81" y="28"/>
                  </a:lnTo>
                  <a:lnTo>
                    <a:pt x="72" y="32"/>
                  </a:lnTo>
                  <a:lnTo>
                    <a:pt x="64" y="36"/>
                  </a:lnTo>
                  <a:lnTo>
                    <a:pt x="56" y="43"/>
                  </a:lnTo>
                  <a:lnTo>
                    <a:pt x="49" y="49"/>
                  </a:lnTo>
                  <a:lnTo>
                    <a:pt x="42" y="57"/>
                  </a:lnTo>
                  <a:lnTo>
                    <a:pt x="36" y="64"/>
                  </a:lnTo>
                  <a:lnTo>
                    <a:pt x="32" y="72"/>
                  </a:lnTo>
                  <a:lnTo>
                    <a:pt x="27" y="81"/>
                  </a:lnTo>
                  <a:lnTo>
                    <a:pt x="24" y="90"/>
                  </a:lnTo>
                  <a:lnTo>
                    <a:pt x="22" y="100"/>
                  </a:lnTo>
                  <a:lnTo>
                    <a:pt x="20" y="110"/>
                  </a:lnTo>
                  <a:lnTo>
                    <a:pt x="20" y="120"/>
                  </a:lnTo>
                  <a:lnTo>
                    <a:pt x="20" y="130"/>
                  </a:lnTo>
                  <a:lnTo>
                    <a:pt x="22" y="140"/>
                  </a:lnTo>
                  <a:lnTo>
                    <a:pt x="24" y="150"/>
                  </a:lnTo>
                  <a:lnTo>
                    <a:pt x="27" y="159"/>
                  </a:lnTo>
                  <a:lnTo>
                    <a:pt x="32" y="168"/>
                  </a:lnTo>
                  <a:lnTo>
                    <a:pt x="36" y="176"/>
                  </a:lnTo>
                  <a:lnTo>
                    <a:pt x="42" y="184"/>
                  </a:lnTo>
                  <a:lnTo>
                    <a:pt x="49" y="191"/>
                  </a:lnTo>
                  <a:lnTo>
                    <a:pt x="56" y="198"/>
                  </a:lnTo>
                  <a:lnTo>
                    <a:pt x="64" y="204"/>
                  </a:lnTo>
                  <a:lnTo>
                    <a:pt x="72" y="208"/>
                  </a:lnTo>
                  <a:lnTo>
                    <a:pt x="81" y="213"/>
                  </a:lnTo>
                  <a:lnTo>
                    <a:pt x="90" y="216"/>
                  </a:lnTo>
                  <a:lnTo>
                    <a:pt x="100" y="218"/>
                  </a:lnTo>
                  <a:lnTo>
                    <a:pt x="110" y="220"/>
                  </a:lnTo>
                  <a:lnTo>
                    <a:pt x="120" y="220"/>
                  </a:lnTo>
                  <a:lnTo>
                    <a:pt x="130" y="220"/>
                  </a:lnTo>
                  <a:lnTo>
                    <a:pt x="140" y="218"/>
                  </a:lnTo>
                  <a:lnTo>
                    <a:pt x="150" y="216"/>
                  </a:lnTo>
                  <a:lnTo>
                    <a:pt x="159" y="213"/>
                  </a:lnTo>
                  <a:lnTo>
                    <a:pt x="168" y="208"/>
                  </a:lnTo>
                  <a:lnTo>
                    <a:pt x="176" y="204"/>
                  </a:lnTo>
                  <a:lnTo>
                    <a:pt x="184" y="198"/>
                  </a:lnTo>
                  <a:lnTo>
                    <a:pt x="191" y="191"/>
                  </a:lnTo>
                  <a:lnTo>
                    <a:pt x="197" y="184"/>
                  </a:lnTo>
                  <a:lnTo>
                    <a:pt x="204" y="176"/>
                  </a:lnTo>
                  <a:lnTo>
                    <a:pt x="208" y="168"/>
                  </a:lnTo>
                  <a:lnTo>
                    <a:pt x="213" y="159"/>
                  </a:lnTo>
                  <a:lnTo>
                    <a:pt x="216" y="150"/>
                  </a:lnTo>
                  <a:lnTo>
                    <a:pt x="218" y="140"/>
                  </a:lnTo>
                  <a:lnTo>
                    <a:pt x="220" y="130"/>
                  </a:lnTo>
                  <a:lnTo>
                    <a:pt x="220" y="120"/>
                  </a:lnTo>
                  <a:lnTo>
                    <a:pt x="240" y="120"/>
                  </a:lnTo>
                  <a:close/>
                </a:path>
              </a:pathLst>
            </a:custGeom>
            <a:solidFill>
              <a:srgbClr val="81B4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4" name="Freeform 129"/>
            <p:cNvSpPr>
              <a:spLocks/>
            </p:cNvSpPr>
            <p:nvPr/>
          </p:nvSpPr>
          <p:spPr bwMode="auto">
            <a:xfrm>
              <a:off x="5691188" y="3423074"/>
              <a:ext cx="106362" cy="106362"/>
            </a:xfrm>
            <a:custGeom>
              <a:avLst/>
              <a:gdLst>
                <a:gd name="T0" fmla="*/ 198 w 200"/>
                <a:gd name="T1" fmla="*/ 80 h 200"/>
                <a:gd name="T2" fmla="*/ 188 w 200"/>
                <a:gd name="T3" fmla="*/ 52 h 200"/>
                <a:gd name="T4" fmla="*/ 171 w 200"/>
                <a:gd name="T5" fmla="*/ 29 h 200"/>
                <a:gd name="T6" fmla="*/ 148 w 200"/>
                <a:gd name="T7" fmla="*/ 12 h 200"/>
                <a:gd name="T8" fmla="*/ 120 w 200"/>
                <a:gd name="T9" fmla="*/ 2 h 200"/>
                <a:gd name="T10" fmla="*/ 90 w 200"/>
                <a:gd name="T11" fmla="*/ 0 h 200"/>
                <a:gd name="T12" fmla="*/ 61 w 200"/>
                <a:gd name="T13" fmla="*/ 8 h 200"/>
                <a:gd name="T14" fmla="*/ 36 w 200"/>
                <a:gd name="T15" fmla="*/ 23 h 200"/>
                <a:gd name="T16" fmla="*/ 16 w 200"/>
                <a:gd name="T17" fmla="*/ 44 h 200"/>
                <a:gd name="T18" fmla="*/ 4 w 200"/>
                <a:gd name="T19" fmla="*/ 70 h 200"/>
                <a:gd name="T20" fmla="*/ 0 w 200"/>
                <a:gd name="T21" fmla="*/ 100 h 200"/>
                <a:gd name="T22" fmla="*/ 4 w 200"/>
                <a:gd name="T23" fmla="*/ 130 h 200"/>
                <a:gd name="T24" fmla="*/ 16 w 200"/>
                <a:gd name="T25" fmla="*/ 156 h 200"/>
                <a:gd name="T26" fmla="*/ 36 w 200"/>
                <a:gd name="T27" fmla="*/ 178 h 200"/>
                <a:gd name="T28" fmla="*/ 61 w 200"/>
                <a:gd name="T29" fmla="*/ 193 h 200"/>
                <a:gd name="T30" fmla="*/ 90 w 200"/>
                <a:gd name="T31" fmla="*/ 200 h 200"/>
                <a:gd name="T32" fmla="*/ 120 w 200"/>
                <a:gd name="T33" fmla="*/ 198 h 200"/>
                <a:gd name="T34" fmla="*/ 148 w 200"/>
                <a:gd name="T35" fmla="*/ 188 h 200"/>
                <a:gd name="T36" fmla="*/ 171 w 200"/>
                <a:gd name="T37" fmla="*/ 171 h 200"/>
                <a:gd name="T38" fmla="*/ 188 w 200"/>
                <a:gd name="T39" fmla="*/ 148 h 200"/>
                <a:gd name="T40" fmla="*/ 198 w 200"/>
                <a:gd name="T41" fmla="*/ 120 h 200"/>
                <a:gd name="T42" fmla="*/ 180 w 200"/>
                <a:gd name="T43" fmla="*/ 100 h 200"/>
                <a:gd name="T44" fmla="*/ 177 w 200"/>
                <a:gd name="T45" fmla="*/ 77 h 200"/>
                <a:gd name="T46" fmla="*/ 167 w 200"/>
                <a:gd name="T47" fmla="*/ 55 h 200"/>
                <a:gd name="T48" fmla="*/ 151 w 200"/>
                <a:gd name="T49" fmla="*/ 38 h 200"/>
                <a:gd name="T50" fmla="*/ 131 w 200"/>
                <a:gd name="T51" fmla="*/ 26 h 200"/>
                <a:gd name="T52" fmla="*/ 108 w 200"/>
                <a:gd name="T53" fmla="*/ 20 h 200"/>
                <a:gd name="T54" fmla="*/ 83 w 200"/>
                <a:gd name="T55" fmla="*/ 21 h 200"/>
                <a:gd name="T56" fmla="*/ 62 w 200"/>
                <a:gd name="T57" fmla="*/ 30 h 200"/>
                <a:gd name="T58" fmla="*/ 43 w 200"/>
                <a:gd name="T59" fmla="*/ 43 h 200"/>
                <a:gd name="T60" fmla="*/ 30 w 200"/>
                <a:gd name="T61" fmla="*/ 62 h 200"/>
                <a:gd name="T62" fmla="*/ 21 w 200"/>
                <a:gd name="T63" fmla="*/ 84 h 200"/>
                <a:gd name="T64" fmla="*/ 20 w 200"/>
                <a:gd name="T65" fmla="*/ 108 h 200"/>
                <a:gd name="T66" fmla="*/ 26 w 200"/>
                <a:gd name="T67" fmla="*/ 131 h 200"/>
                <a:gd name="T68" fmla="*/ 38 w 200"/>
                <a:gd name="T69" fmla="*/ 151 h 200"/>
                <a:gd name="T70" fmla="*/ 55 w 200"/>
                <a:gd name="T71" fmla="*/ 167 h 200"/>
                <a:gd name="T72" fmla="*/ 75 w 200"/>
                <a:gd name="T73" fmla="*/ 177 h 200"/>
                <a:gd name="T74" fmla="*/ 100 w 200"/>
                <a:gd name="T75" fmla="*/ 180 h 200"/>
                <a:gd name="T76" fmla="*/ 123 w 200"/>
                <a:gd name="T77" fmla="*/ 177 h 200"/>
                <a:gd name="T78" fmla="*/ 145 w 200"/>
                <a:gd name="T79" fmla="*/ 167 h 200"/>
                <a:gd name="T80" fmla="*/ 162 w 200"/>
                <a:gd name="T81" fmla="*/ 151 h 200"/>
                <a:gd name="T82" fmla="*/ 174 w 200"/>
                <a:gd name="T83" fmla="*/ 131 h 200"/>
                <a:gd name="T84" fmla="*/ 180 w 200"/>
                <a:gd name="T85" fmla="*/ 108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00" h="200">
                  <a:moveTo>
                    <a:pt x="200" y="100"/>
                  </a:moveTo>
                  <a:lnTo>
                    <a:pt x="200" y="90"/>
                  </a:lnTo>
                  <a:lnTo>
                    <a:pt x="198" y="80"/>
                  </a:lnTo>
                  <a:lnTo>
                    <a:pt x="196" y="70"/>
                  </a:lnTo>
                  <a:lnTo>
                    <a:pt x="193" y="61"/>
                  </a:lnTo>
                  <a:lnTo>
                    <a:pt x="188" y="52"/>
                  </a:lnTo>
                  <a:lnTo>
                    <a:pt x="184" y="44"/>
                  </a:lnTo>
                  <a:lnTo>
                    <a:pt x="177" y="37"/>
                  </a:lnTo>
                  <a:lnTo>
                    <a:pt x="171" y="29"/>
                  </a:lnTo>
                  <a:lnTo>
                    <a:pt x="164" y="23"/>
                  </a:lnTo>
                  <a:lnTo>
                    <a:pt x="156" y="16"/>
                  </a:lnTo>
                  <a:lnTo>
                    <a:pt x="148" y="12"/>
                  </a:lnTo>
                  <a:lnTo>
                    <a:pt x="139" y="8"/>
                  </a:lnTo>
                  <a:lnTo>
                    <a:pt x="130" y="4"/>
                  </a:lnTo>
                  <a:lnTo>
                    <a:pt x="120" y="2"/>
                  </a:lnTo>
                  <a:lnTo>
                    <a:pt x="110" y="0"/>
                  </a:lnTo>
                  <a:lnTo>
                    <a:pt x="100" y="0"/>
                  </a:lnTo>
                  <a:lnTo>
                    <a:pt x="90" y="0"/>
                  </a:lnTo>
                  <a:lnTo>
                    <a:pt x="80" y="2"/>
                  </a:lnTo>
                  <a:lnTo>
                    <a:pt x="70" y="4"/>
                  </a:lnTo>
                  <a:lnTo>
                    <a:pt x="61" y="8"/>
                  </a:lnTo>
                  <a:lnTo>
                    <a:pt x="52" y="12"/>
                  </a:lnTo>
                  <a:lnTo>
                    <a:pt x="44" y="16"/>
                  </a:lnTo>
                  <a:lnTo>
                    <a:pt x="36" y="23"/>
                  </a:lnTo>
                  <a:lnTo>
                    <a:pt x="29" y="29"/>
                  </a:lnTo>
                  <a:lnTo>
                    <a:pt x="22" y="37"/>
                  </a:lnTo>
                  <a:lnTo>
                    <a:pt x="16" y="44"/>
                  </a:lnTo>
                  <a:lnTo>
                    <a:pt x="12" y="52"/>
                  </a:lnTo>
                  <a:lnTo>
                    <a:pt x="7" y="61"/>
                  </a:lnTo>
                  <a:lnTo>
                    <a:pt x="4" y="70"/>
                  </a:lnTo>
                  <a:lnTo>
                    <a:pt x="2" y="80"/>
                  </a:lnTo>
                  <a:lnTo>
                    <a:pt x="0" y="90"/>
                  </a:lnTo>
                  <a:lnTo>
                    <a:pt x="0" y="100"/>
                  </a:lnTo>
                  <a:lnTo>
                    <a:pt x="0" y="110"/>
                  </a:lnTo>
                  <a:lnTo>
                    <a:pt x="2" y="120"/>
                  </a:lnTo>
                  <a:lnTo>
                    <a:pt x="4" y="130"/>
                  </a:lnTo>
                  <a:lnTo>
                    <a:pt x="7" y="139"/>
                  </a:lnTo>
                  <a:lnTo>
                    <a:pt x="12" y="148"/>
                  </a:lnTo>
                  <a:lnTo>
                    <a:pt x="16" y="156"/>
                  </a:lnTo>
                  <a:lnTo>
                    <a:pt x="22" y="164"/>
                  </a:lnTo>
                  <a:lnTo>
                    <a:pt x="29" y="171"/>
                  </a:lnTo>
                  <a:lnTo>
                    <a:pt x="36" y="178"/>
                  </a:lnTo>
                  <a:lnTo>
                    <a:pt x="44" y="184"/>
                  </a:lnTo>
                  <a:lnTo>
                    <a:pt x="52" y="188"/>
                  </a:lnTo>
                  <a:lnTo>
                    <a:pt x="61" y="193"/>
                  </a:lnTo>
                  <a:lnTo>
                    <a:pt x="70" y="196"/>
                  </a:lnTo>
                  <a:lnTo>
                    <a:pt x="80" y="198"/>
                  </a:lnTo>
                  <a:lnTo>
                    <a:pt x="90" y="200"/>
                  </a:lnTo>
                  <a:lnTo>
                    <a:pt x="100" y="200"/>
                  </a:lnTo>
                  <a:lnTo>
                    <a:pt x="110" y="200"/>
                  </a:lnTo>
                  <a:lnTo>
                    <a:pt x="120" y="198"/>
                  </a:lnTo>
                  <a:lnTo>
                    <a:pt x="130" y="196"/>
                  </a:lnTo>
                  <a:lnTo>
                    <a:pt x="139" y="193"/>
                  </a:lnTo>
                  <a:lnTo>
                    <a:pt x="148" y="188"/>
                  </a:lnTo>
                  <a:lnTo>
                    <a:pt x="156" y="184"/>
                  </a:lnTo>
                  <a:lnTo>
                    <a:pt x="164" y="178"/>
                  </a:lnTo>
                  <a:lnTo>
                    <a:pt x="171" y="171"/>
                  </a:lnTo>
                  <a:lnTo>
                    <a:pt x="177" y="164"/>
                  </a:lnTo>
                  <a:lnTo>
                    <a:pt x="184" y="156"/>
                  </a:lnTo>
                  <a:lnTo>
                    <a:pt x="188" y="148"/>
                  </a:lnTo>
                  <a:lnTo>
                    <a:pt x="193" y="139"/>
                  </a:lnTo>
                  <a:lnTo>
                    <a:pt x="196" y="130"/>
                  </a:lnTo>
                  <a:lnTo>
                    <a:pt x="198" y="120"/>
                  </a:lnTo>
                  <a:lnTo>
                    <a:pt x="200" y="110"/>
                  </a:lnTo>
                  <a:lnTo>
                    <a:pt x="200" y="100"/>
                  </a:lnTo>
                  <a:lnTo>
                    <a:pt x="180" y="100"/>
                  </a:lnTo>
                  <a:lnTo>
                    <a:pt x="180" y="92"/>
                  </a:lnTo>
                  <a:lnTo>
                    <a:pt x="179" y="84"/>
                  </a:lnTo>
                  <a:lnTo>
                    <a:pt x="177" y="77"/>
                  </a:lnTo>
                  <a:lnTo>
                    <a:pt x="174" y="69"/>
                  </a:lnTo>
                  <a:lnTo>
                    <a:pt x="170" y="62"/>
                  </a:lnTo>
                  <a:lnTo>
                    <a:pt x="167" y="55"/>
                  </a:lnTo>
                  <a:lnTo>
                    <a:pt x="162" y="49"/>
                  </a:lnTo>
                  <a:lnTo>
                    <a:pt x="157" y="43"/>
                  </a:lnTo>
                  <a:lnTo>
                    <a:pt x="151" y="38"/>
                  </a:lnTo>
                  <a:lnTo>
                    <a:pt x="145" y="33"/>
                  </a:lnTo>
                  <a:lnTo>
                    <a:pt x="138" y="30"/>
                  </a:lnTo>
                  <a:lnTo>
                    <a:pt x="131" y="26"/>
                  </a:lnTo>
                  <a:lnTo>
                    <a:pt x="123" y="23"/>
                  </a:lnTo>
                  <a:lnTo>
                    <a:pt x="116" y="21"/>
                  </a:lnTo>
                  <a:lnTo>
                    <a:pt x="108" y="20"/>
                  </a:lnTo>
                  <a:lnTo>
                    <a:pt x="100" y="20"/>
                  </a:lnTo>
                  <a:lnTo>
                    <a:pt x="92" y="20"/>
                  </a:lnTo>
                  <a:lnTo>
                    <a:pt x="83" y="21"/>
                  </a:lnTo>
                  <a:lnTo>
                    <a:pt x="75" y="23"/>
                  </a:lnTo>
                  <a:lnTo>
                    <a:pt x="69" y="26"/>
                  </a:lnTo>
                  <a:lnTo>
                    <a:pt x="62" y="30"/>
                  </a:lnTo>
                  <a:lnTo>
                    <a:pt x="55" y="33"/>
                  </a:lnTo>
                  <a:lnTo>
                    <a:pt x="49" y="38"/>
                  </a:lnTo>
                  <a:lnTo>
                    <a:pt x="43" y="43"/>
                  </a:lnTo>
                  <a:lnTo>
                    <a:pt x="38" y="49"/>
                  </a:lnTo>
                  <a:lnTo>
                    <a:pt x="33" y="55"/>
                  </a:lnTo>
                  <a:lnTo>
                    <a:pt x="30" y="62"/>
                  </a:lnTo>
                  <a:lnTo>
                    <a:pt x="26" y="69"/>
                  </a:lnTo>
                  <a:lnTo>
                    <a:pt x="23" y="77"/>
                  </a:lnTo>
                  <a:lnTo>
                    <a:pt x="21" y="84"/>
                  </a:lnTo>
                  <a:lnTo>
                    <a:pt x="20" y="92"/>
                  </a:lnTo>
                  <a:lnTo>
                    <a:pt x="20" y="100"/>
                  </a:lnTo>
                  <a:lnTo>
                    <a:pt x="20" y="108"/>
                  </a:lnTo>
                  <a:lnTo>
                    <a:pt x="21" y="117"/>
                  </a:lnTo>
                  <a:lnTo>
                    <a:pt x="23" y="125"/>
                  </a:lnTo>
                  <a:lnTo>
                    <a:pt x="26" y="131"/>
                  </a:lnTo>
                  <a:lnTo>
                    <a:pt x="30" y="138"/>
                  </a:lnTo>
                  <a:lnTo>
                    <a:pt x="33" y="145"/>
                  </a:lnTo>
                  <a:lnTo>
                    <a:pt x="38" y="151"/>
                  </a:lnTo>
                  <a:lnTo>
                    <a:pt x="43" y="157"/>
                  </a:lnTo>
                  <a:lnTo>
                    <a:pt x="49" y="162"/>
                  </a:lnTo>
                  <a:lnTo>
                    <a:pt x="55" y="167"/>
                  </a:lnTo>
                  <a:lnTo>
                    <a:pt x="62" y="170"/>
                  </a:lnTo>
                  <a:lnTo>
                    <a:pt x="69" y="174"/>
                  </a:lnTo>
                  <a:lnTo>
                    <a:pt x="75" y="177"/>
                  </a:lnTo>
                  <a:lnTo>
                    <a:pt x="83" y="179"/>
                  </a:lnTo>
                  <a:lnTo>
                    <a:pt x="92" y="180"/>
                  </a:lnTo>
                  <a:lnTo>
                    <a:pt x="100" y="180"/>
                  </a:lnTo>
                  <a:lnTo>
                    <a:pt x="108" y="180"/>
                  </a:lnTo>
                  <a:lnTo>
                    <a:pt x="116" y="179"/>
                  </a:lnTo>
                  <a:lnTo>
                    <a:pt x="123" y="177"/>
                  </a:lnTo>
                  <a:lnTo>
                    <a:pt x="131" y="174"/>
                  </a:lnTo>
                  <a:lnTo>
                    <a:pt x="138" y="170"/>
                  </a:lnTo>
                  <a:lnTo>
                    <a:pt x="145" y="167"/>
                  </a:lnTo>
                  <a:lnTo>
                    <a:pt x="151" y="162"/>
                  </a:lnTo>
                  <a:lnTo>
                    <a:pt x="157" y="157"/>
                  </a:lnTo>
                  <a:lnTo>
                    <a:pt x="162" y="151"/>
                  </a:lnTo>
                  <a:lnTo>
                    <a:pt x="167" y="145"/>
                  </a:lnTo>
                  <a:lnTo>
                    <a:pt x="170" y="138"/>
                  </a:lnTo>
                  <a:lnTo>
                    <a:pt x="174" y="131"/>
                  </a:lnTo>
                  <a:lnTo>
                    <a:pt x="177" y="125"/>
                  </a:lnTo>
                  <a:lnTo>
                    <a:pt x="179" y="117"/>
                  </a:lnTo>
                  <a:lnTo>
                    <a:pt x="180" y="108"/>
                  </a:lnTo>
                  <a:lnTo>
                    <a:pt x="180" y="100"/>
                  </a:lnTo>
                  <a:lnTo>
                    <a:pt x="200" y="100"/>
                  </a:lnTo>
                  <a:close/>
                </a:path>
              </a:pathLst>
            </a:custGeom>
            <a:solidFill>
              <a:srgbClr val="86B9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5" name="Freeform 130"/>
            <p:cNvSpPr>
              <a:spLocks/>
            </p:cNvSpPr>
            <p:nvPr/>
          </p:nvSpPr>
          <p:spPr bwMode="auto">
            <a:xfrm>
              <a:off x="5702300" y="3434187"/>
              <a:ext cx="84137" cy="84137"/>
            </a:xfrm>
            <a:custGeom>
              <a:avLst/>
              <a:gdLst>
                <a:gd name="T0" fmla="*/ 160 w 160"/>
                <a:gd name="T1" fmla="*/ 72 h 160"/>
                <a:gd name="T2" fmla="*/ 157 w 160"/>
                <a:gd name="T3" fmla="*/ 57 h 160"/>
                <a:gd name="T4" fmla="*/ 150 w 160"/>
                <a:gd name="T5" fmla="*/ 42 h 160"/>
                <a:gd name="T6" fmla="*/ 142 w 160"/>
                <a:gd name="T7" fmla="*/ 29 h 160"/>
                <a:gd name="T8" fmla="*/ 131 w 160"/>
                <a:gd name="T9" fmla="*/ 18 h 160"/>
                <a:gd name="T10" fmla="*/ 118 w 160"/>
                <a:gd name="T11" fmla="*/ 10 h 160"/>
                <a:gd name="T12" fmla="*/ 103 w 160"/>
                <a:gd name="T13" fmla="*/ 3 h 160"/>
                <a:gd name="T14" fmla="*/ 88 w 160"/>
                <a:gd name="T15" fmla="*/ 0 h 160"/>
                <a:gd name="T16" fmla="*/ 72 w 160"/>
                <a:gd name="T17" fmla="*/ 0 h 160"/>
                <a:gd name="T18" fmla="*/ 55 w 160"/>
                <a:gd name="T19" fmla="*/ 3 h 160"/>
                <a:gd name="T20" fmla="*/ 42 w 160"/>
                <a:gd name="T21" fmla="*/ 10 h 160"/>
                <a:gd name="T22" fmla="*/ 29 w 160"/>
                <a:gd name="T23" fmla="*/ 18 h 160"/>
                <a:gd name="T24" fmla="*/ 18 w 160"/>
                <a:gd name="T25" fmla="*/ 29 h 160"/>
                <a:gd name="T26" fmla="*/ 10 w 160"/>
                <a:gd name="T27" fmla="*/ 42 h 160"/>
                <a:gd name="T28" fmla="*/ 3 w 160"/>
                <a:gd name="T29" fmla="*/ 57 h 160"/>
                <a:gd name="T30" fmla="*/ 0 w 160"/>
                <a:gd name="T31" fmla="*/ 72 h 160"/>
                <a:gd name="T32" fmla="*/ 0 w 160"/>
                <a:gd name="T33" fmla="*/ 88 h 160"/>
                <a:gd name="T34" fmla="*/ 3 w 160"/>
                <a:gd name="T35" fmla="*/ 105 h 160"/>
                <a:gd name="T36" fmla="*/ 10 w 160"/>
                <a:gd name="T37" fmla="*/ 118 h 160"/>
                <a:gd name="T38" fmla="*/ 18 w 160"/>
                <a:gd name="T39" fmla="*/ 131 h 160"/>
                <a:gd name="T40" fmla="*/ 29 w 160"/>
                <a:gd name="T41" fmla="*/ 142 h 160"/>
                <a:gd name="T42" fmla="*/ 42 w 160"/>
                <a:gd name="T43" fmla="*/ 150 h 160"/>
                <a:gd name="T44" fmla="*/ 55 w 160"/>
                <a:gd name="T45" fmla="*/ 157 h 160"/>
                <a:gd name="T46" fmla="*/ 72 w 160"/>
                <a:gd name="T47" fmla="*/ 160 h 160"/>
                <a:gd name="T48" fmla="*/ 88 w 160"/>
                <a:gd name="T49" fmla="*/ 160 h 160"/>
                <a:gd name="T50" fmla="*/ 103 w 160"/>
                <a:gd name="T51" fmla="*/ 157 h 160"/>
                <a:gd name="T52" fmla="*/ 118 w 160"/>
                <a:gd name="T53" fmla="*/ 150 h 160"/>
                <a:gd name="T54" fmla="*/ 131 w 160"/>
                <a:gd name="T55" fmla="*/ 142 h 160"/>
                <a:gd name="T56" fmla="*/ 142 w 160"/>
                <a:gd name="T57" fmla="*/ 131 h 160"/>
                <a:gd name="T58" fmla="*/ 150 w 160"/>
                <a:gd name="T59" fmla="*/ 118 h 160"/>
                <a:gd name="T60" fmla="*/ 157 w 160"/>
                <a:gd name="T61" fmla="*/ 105 h 160"/>
                <a:gd name="T62" fmla="*/ 160 w 160"/>
                <a:gd name="T63" fmla="*/ 88 h 160"/>
                <a:gd name="T64" fmla="*/ 140 w 160"/>
                <a:gd name="T65" fmla="*/ 80 h 160"/>
                <a:gd name="T66" fmla="*/ 139 w 160"/>
                <a:gd name="T67" fmla="*/ 68 h 160"/>
                <a:gd name="T68" fmla="*/ 136 w 160"/>
                <a:gd name="T69" fmla="*/ 57 h 160"/>
                <a:gd name="T70" fmla="*/ 122 w 160"/>
                <a:gd name="T71" fmla="*/ 38 h 160"/>
                <a:gd name="T72" fmla="*/ 103 w 160"/>
                <a:gd name="T73" fmla="*/ 24 h 160"/>
                <a:gd name="T74" fmla="*/ 92 w 160"/>
                <a:gd name="T75" fmla="*/ 21 h 160"/>
                <a:gd name="T76" fmla="*/ 80 w 160"/>
                <a:gd name="T77" fmla="*/ 20 h 160"/>
                <a:gd name="T78" fmla="*/ 68 w 160"/>
                <a:gd name="T79" fmla="*/ 21 h 160"/>
                <a:gd name="T80" fmla="*/ 57 w 160"/>
                <a:gd name="T81" fmla="*/ 24 h 160"/>
                <a:gd name="T82" fmla="*/ 47 w 160"/>
                <a:gd name="T83" fmla="*/ 30 h 160"/>
                <a:gd name="T84" fmla="*/ 38 w 160"/>
                <a:gd name="T85" fmla="*/ 38 h 160"/>
                <a:gd name="T86" fmla="*/ 30 w 160"/>
                <a:gd name="T87" fmla="*/ 47 h 160"/>
                <a:gd name="T88" fmla="*/ 24 w 160"/>
                <a:gd name="T89" fmla="*/ 57 h 160"/>
                <a:gd name="T90" fmla="*/ 21 w 160"/>
                <a:gd name="T91" fmla="*/ 68 h 160"/>
                <a:gd name="T92" fmla="*/ 20 w 160"/>
                <a:gd name="T93" fmla="*/ 80 h 160"/>
                <a:gd name="T94" fmla="*/ 21 w 160"/>
                <a:gd name="T95" fmla="*/ 92 h 160"/>
                <a:gd name="T96" fmla="*/ 24 w 160"/>
                <a:gd name="T97" fmla="*/ 103 h 160"/>
                <a:gd name="T98" fmla="*/ 30 w 160"/>
                <a:gd name="T99" fmla="*/ 113 h 160"/>
                <a:gd name="T100" fmla="*/ 38 w 160"/>
                <a:gd name="T101" fmla="*/ 122 h 160"/>
                <a:gd name="T102" fmla="*/ 47 w 160"/>
                <a:gd name="T103" fmla="*/ 130 h 160"/>
                <a:gd name="T104" fmla="*/ 57 w 160"/>
                <a:gd name="T105" fmla="*/ 136 h 160"/>
                <a:gd name="T106" fmla="*/ 68 w 160"/>
                <a:gd name="T107" fmla="*/ 139 h 160"/>
                <a:gd name="T108" fmla="*/ 80 w 160"/>
                <a:gd name="T109" fmla="*/ 140 h 160"/>
                <a:gd name="T110" fmla="*/ 92 w 160"/>
                <a:gd name="T111" fmla="*/ 139 h 160"/>
                <a:gd name="T112" fmla="*/ 103 w 160"/>
                <a:gd name="T113" fmla="*/ 136 h 160"/>
                <a:gd name="T114" fmla="*/ 113 w 160"/>
                <a:gd name="T115" fmla="*/ 130 h 160"/>
                <a:gd name="T116" fmla="*/ 122 w 160"/>
                <a:gd name="T117" fmla="*/ 122 h 160"/>
                <a:gd name="T118" fmla="*/ 130 w 160"/>
                <a:gd name="T119" fmla="*/ 113 h 160"/>
                <a:gd name="T120" fmla="*/ 136 w 160"/>
                <a:gd name="T121" fmla="*/ 103 h 160"/>
                <a:gd name="T122" fmla="*/ 139 w 160"/>
                <a:gd name="T123" fmla="*/ 92 h 160"/>
                <a:gd name="T124" fmla="*/ 140 w 160"/>
                <a:gd name="T125" fmla="*/ 8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60" h="160">
                  <a:moveTo>
                    <a:pt x="160" y="80"/>
                  </a:moveTo>
                  <a:lnTo>
                    <a:pt x="160" y="72"/>
                  </a:lnTo>
                  <a:lnTo>
                    <a:pt x="159" y="64"/>
                  </a:lnTo>
                  <a:lnTo>
                    <a:pt x="157" y="57"/>
                  </a:lnTo>
                  <a:lnTo>
                    <a:pt x="154" y="49"/>
                  </a:lnTo>
                  <a:lnTo>
                    <a:pt x="150" y="42"/>
                  </a:lnTo>
                  <a:lnTo>
                    <a:pt x="147" y="35"/>
                  </a:lnTo>
                  <a:lnTo>
                    <a:pt x="142" y="29"/>
                  </a:lnTo>
                  <a:lnTo>
                    <a:pt x="137" y="23"/>
                  </a:lnTo>
                  <a:lnTo>
                    <a:pt x="131" y="18"/>
                  </a:lnTo>
                  <a:lnTo>
                    <a:pt x="125" y="13"/>
                  </a:lnTo>
                  <a:lnTo>
                    <a:pt x="118" y="10"/>
                  </a:lnTo>
                  <a:lnTo>
                    <a:pt x="111" y="6"/>
                  </a:lnTo>
                  <a:lnTo>
                    <a:pt x="103" y="3"/>
                  </a:lnTo>
                  <a:lnTo>
                    <a:pt x="96" y="1"/>
                  </a:lnTo>
                  <a:lnTo>
                    <a:pt x="88" y="0"/>
                  </a:lnTo>
                  <a:lnTo>
                    <a:pt x="80" y="0"/>
                  </a:lnTo>
                  <a:lnTo>
                    <a:pt x="72" y="0"/>
                  </a:lnTo>
                  <a:lnTo>
                    <a:pt x="63" y="1"/>
                  </a:lnTo>
                  <a:lnTo>
                    <a:pt x="55" y="3"/>
                  </a:lnTo>
                  <a:lnTo>
                    <a:pt x="49" y="6"/>
                  </a:lnTo>
                  <a:lnTo>
                    <a:pt x="42" y="10"/>
                  </a:lnTo>
                  <a:lnTo>
                    <a:pt x="35" y="13"/>
                  </a:lnTo>
                  <a:lnTo>
                    <a:pt x="29" y="18"/>
                  </a:lnTo>
                  <a:lnTo>
                    <a:pt x="23" y="23"/>
                  </a:lnTo>
                  <a:lnTo>
                    <a:pt x="18" y="29"/>
                  </a:lnTo>
                  <a:lnTo>
                    <a:pt x="13" y="35"/>
                  </a:lnTo>
                  <a:lnTo>
                    <a:pt x="10" y="42"/>
                  </a:lnTo>
                  <a:lnTo>
                    <a:pt x="6" y="49"/>
                  </a:lnTo>
                  <a:lnTo>
                    <a:pt x="3" y="57"/>
                  </a:lnTo>
                  <a:lnTo>
                    <a:pt x="1" y="64"/>
                  </a:lnTo>
                  <a:lnTo>
                    <a:pt x="0" y="72"/>
                  </a:lnTo>
                  <a:lnTo>
                    <a:pt x="0" y="80"/>
                  </a:lnTo>
                  <a:lnTo>
                    <a:pt x="0" y="88"/>
                  </a:lnTo>
                  <a:lnTo>
                    <a:pt x="1" y="97"/>
                  </a:lnTo>
                  <a:lnTo>
                    <a:pt x="3" y="105"/>
                  </a:lnTo>
                  <a:lnTo>
                    <a:pt x="6" y="111"/>
                  </a:lnTo>
                  <a:lnTo>
                    <a:pt x="10" y="118"/>
                  </a:lnTo>
                  <a:lnTo>
                    <a:pt x="13" y="125"/>
                  </a:lnTo>
                  <a:lnTo>
                    <a:pt x="18" y="131"/>
                  </a:lnTo>
                  <a:lnTo>
                    <a:pt x="23" y="137"/>
                  </a:lnTo>
                  <a:lnTo>
                    <a:pt x="29" y="142"/>
                  </a:lnTo>
                  <a:lnTo>
                    <a:pt x="35" y="147"/>
                  </a:lnTo>
                  <a:lnTo>
                    <a:pt x="42" y="150"/>
                  </a:lnTo>
                  <a:lnTo>
                    <a:pt x="49" y="154"/>
                  </a:lnTo>
                  <a:lnTo>
                    <a:pt x="55" y="157"/>
                  </a:lnTo>
                  <a:lnTo>
                    <a:pt x="63" y="159"/>
                  </a:lnTo>
                  <a:lnTo>
                    <a:pt x="72" y="160"/>
                  </a:lnTo>
                  <a:lnTo>
                    <a:pt x="80" y="160"/>
                  </a:lnTo>
                  <a:lnTo>
                    <a:pt x="88" y="160"/>
                  </a:lnTo>
                  <a:lnTo>
                    <a:pt x="96" y="159"/>
                  </a:lnTo>
                  <a:lnTo>
                    <a:pt x="103" y="157"/>
                  </a:lnTo>
                  <a:lnTo>
                    <a:pt x="111" y="154"/>
                  </a:lnTo>
                  <a:lnTo>
                    <a:pt x="118" y="150"/>
                  </a:lnTo>
                  <a:lnTo>
                    <a:pt x="125" y="147"/>
                  </a:lnTo>
                  <a:lnTo>
                    <a:pt x="131" y="142"/>
                  </a:lnTo>
                  <a:lnTo>
                    <a:pt x="137" y="137"/>
                  </a:lnTo>
                  <a:lnTo>
                    <a:pt x="142" y="131"/>
                  </a:lnTo>
                  <a:lnTo>
                    <a:pt x="147" y="125"/>
                  </a:lnTo>
                  <a:lnTo>
                    <a:pt x="150" y="118"/>
                  </a:lnTo>
                  <a:lnTo>
                    <a:pt x="154" y="111"/>
                  </a:lnTo>
                  <a:lnTo>
                    <a:pt x="157" y="105"/>
                  </a:lnTo>
                  <a:lnTo>
                    <a:pt x="159" y="97"/>
                  </a:lnTo>
                  <a:lnTo>
                    <a:pt x="160" y="88"/>
                  </a:lnTo>
                  <a:lnTo>
                    <a:pt x="160" y="80"/>
                  </a:lnTo>
                  <a:lnTo>
                    <a:pt x="140" y="80"/>
                  </a:lnTo>
                  <a:lnTo>
                    <a:pt x="140" y="74"/>
                  </a:lnTo>
                  <a:lnTo>
                    <a:pt x="139" y="68"/>
                  </a:lnTo>
                  <a:lnTo>
                    <a:pt x="138" y="62"/>
                  </a:lnTo>
                  <a:lnTo>
                    <a:pt x="136" y="57"/>
                  </a:lnTo>
                  <a:lnTo>
                    <a:pt x="130" y="47"/>
                  </a:lnTo>
                  <a:lnTo>
                    <a:pt x="122" y="38"/>
                  </a:lnTo>
                  <a:lnTo>
                    <a:pt x="113" y="30"/>
                  </a:lnTo>
                  <a:lnTo>
                    <a:pt x="103" y="24"/>
                  </a:lnTo>
                  <a:lnTo>
                    <a:pt x="98" y="22"/>
                  </a:lnTo>
                  <a:lnTo>
                    <a:pt x="92" y="21"/>
                  </a:lnTo>
                  <a:lnTo>
                    <a:pt x="86" y="20"/>
                  </a:lnTo>
                  <a:lnTo>
                    <a:pt x="80" y="20"/>
                  </a:lnTo>
                  <a:lnTo>
                    <a:pt x="73" y="20"/>
                  </a:lnTo>
                  <a:lnTo>
                    <a:pt x="68" y="21"/>
                  </a:lnTo>
                  <a:lnTo>
                    <a:pt x="62" y="22"/>
                  </a:lnTo>
                  <a:lnTo>
                    <a:pt x="57" y="24"/>
                  </a:lnTo>
                  <a:lnTo>
                    <a:pt x="51" y="28"/>
                  </a:lnTo>
                  <a:lnTo>
                    <a:pt x="47" y="30"/>
                  </a:lnTo>
                  <a:lnTo>
                    <a:pt x="42" y="33"/>
                  </a:lnTo>
                  <a:lnTo>
                    <a:pt x="38" y="38"/>
                  </a:lnTo>
                  <a:lnTo>
                    <a:pt x="33" y="42"/>
                  </a:lnTo>
                  <a:lnTo>
                    <a:pt x="30" y="47"/>
                  </a:lnTo>
                  <a:lnTo>
                    <a:pt x="26" y="51"/>
                  </a:lnTo>
                  <a:lnTo>
                    <a:pt x="24" y="57"/>
                  </a:lnTo>
                  <a:lnTo>
                    <a:pt x="22" y="62"/>
                  </a:lnTo>
                  <a:lnTo>
                    <a:pt x="21" y="68"/>
                  </a:lnTo>
                  <a:lnTo>
                    <a:pt x="20" y="74"/>
                  </a:lnTo>
                  <a:lnTo>
                    <a:pt x="20" y="80"/>
                  </a:lnTo>
                  <a:lnTo>
                    <a:pt x="20" y="87"/>
                  </a:lnTo>
                  <a:lnTo>
                    <a:pt x="21" y="92"/>
                  </a:lnTo>
                  <a:lnTo>
                    <a:pt x="22" y="98"/>
                  </a:lnTo>
                  <a:lnTo>
                    <a:pt x="24" y="103"/>
                  </a:lnTo>
                  <a:lnTo>
                    <a:pt x="26" y="109"/>
                  </a:lnTo>
                  <a:lnTo>
                    <a:pt x="30" y="113"/>
                  </a:lnTo>
                  <a:lnTo>
                    <a:pt x="33" y="118"/>
                  </a:lnTo>
                  <a:lnTo>
                    <a:pt x="38" y="122"/>
                  </a:lnTo>
                  <a:lnTo>
                    <a:pt x="42" y="127"/>
                  </a:lnTo>
                  <a:lnTo>
                    <a:pt x="47" y="130"/>
                  </a:lnTo>
                  <a:lnTo>
                    <a:pt x="51" y="134"/>
                  </a:lnTo>
                  <a:lnTo>
                    <a:pt x="57" y="136"/>
                  </a:lnTo>
                  <a:lnTo>
                    <a:pt x="62" y="138"/>
                  </a:lnTo>
                  <a:lnTo>
                    <a:pt x="68" y="139"/>
                  </a:lnTo>
                  <a:lnTo>
                    <a:pt x="73" y="140"/>
                  </a:lnTo>
                  <a:lnTo>
                    <a:pt x="80" y="140"/>
                  </a:lnTo>
                  <a:lnTo>
                    <a:pt x="86" y="140"/>
                  </a:lnTo>
                  <a:lnTo>
                    <a:pt x="92" y="139"/>
                  </a:lnTo>
                  <a:lnTo>
                    <a:pt x="98" y="138"/>
                  </a:lnTo>
                  <a:lnTo>
                    <a:pt x="103" y="136"/>
                  </a:lnTo>
                  <a:lnTo>
                    <a:pt x="109" y="134"/>
                  </a:lnTo>
                  <a:lnTo>
                    <a:pt x="113" y="130"/>
                  </a:lnTo>
                  <a:lnTo>
                    <a:pt x="118" y="127"/>
                  </a:lnTo>
                  <a:lnTo>
                    <a:pt x="122" y="122"/>
                  </a:lnTo>
                  <a:lnTo>
                    <a:pt x="127" y="118"/>
                  </a:lnTo>
                  <a:lnTo>
                    <a:pt x="130" y="113"/>
                  </a:lnTo>
                  <a:lnTo>
                    <a:pt x="132" y="109"/>
                  </a:lnTo>
                  <a:lnTo>
                    <a:pt x="136" y="103"/>
                  </a:lnTo>
                  <a:lnTo>
                    <a:pt x="138" y="98"/>
                  </a:lnTo>
                  <a:lnTo>
                    <a:pt x="139" y="92"/>
                  </a:lnTo>
                  <a:lnTo>
                    <a:pt x="140" y="87"/>
                  </a:lnTo>
                  <a:lnTo>
                    <a:pt x="140" y="80"/>
                  </a:lnTo>
                  <a:lnTo>
                    <a:pt x="160" y="80"/>
                  </a:lnTo>
                  <a:close/>
                </a:path>
              </a:pathLst>
            </a:custGeom>
            <a:solidFill>
              <a:srgbClr val="8BBE8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6" name="Freeform 131"/>
            <p:cNvSpPr>
              <a:spLocks/>
            </p:cNvSpPr>
            <p:nvPr/>
          </p:nvSpPr>
          <p:spPr bwMode="auto">
            <a:xfrm>
              <a:off x="5713413" y="3445299"/>
              <a:ext cx="63500" cy="63500"/>
            </a:xfrm>
            <a:custGeom>
              <a:avLst/>
              <a:gdLst>
                <a:gd name="T0" fmla="*/ 120 w 120"/>
                <a:gd name="T1" fmla="*/ 54 h 120"/>
                <a:gd name="T2" fmla="*/ 118 w 120"/>
                <a:gd name="T3" fmla="*/ 42 h 120"/>
                <a:gd name="T4" fmla="*/ 110 w 120"/>
                <a:gd name="T5" fmla="*/ 27 h 120"/>
                <a:gd name="T6" fmla="*/ 93 w 120"/>
                <a:gd name="T7" fmla="*/ 10 h 120"/>
                <a:gd name="T8" fmla="*/ 78 w 120"/>
                <a:gd name="T9" fmla="*/ 2 h 120"/>
                <a:gd name="T10" fmla="*/ 66 w 120"/>
                <a:gd name="T11" fmla="*/ 0 h 120"/>
                <a:gd name="T12" fmla="*/ 53 w 120"/>
                <a:gd name="T13" fmla="*/ 0 h 120"/>
                <a:gd name="T14" fmla="*/ 42 w 120"/>
                <a:gd name="T15" fmla="*/ 2 h 120"/>
                <a:gd name="T16" fmla="*/ 31 w 120"/>
                <a:gd name="T17" fmla="*/ 8 h 120"/>
                <a:gd name="T18" fmla="*/ 22 w 120"/>
                <a:gd name="T19" fmla="*/ 13 h 120"/>
                <a:gd name="T20" fmla="*/ 13 w 120"/>
                <a:gd name="T21" fmla="*/ 22 h 120"/>
                <a:gd name="T22" fmla="*/ 6 w 120"/>
                <a:gd name="T23" fmla="*/ 31 h 120"/>
                <a:gd name="T24" fmla="*/ 2 w 120"/>
                <a:gd name="T25" fmla="*/ 42 h 120"/>
                <a:gd name="T26" fmla="*/ 0 w 120"/>
                <a:gd name="T27" fmla="*/ 54 h 120"/>
                <a:gd name="T28" fmla="*/ 0 w 120"/>
                <a:gd name="T29" fmla="*/ 67 h 120"/>
                <a:gd name="T30" fmla="*/ 2 w 120"/>
                <a:gd name="T31" fmla="*/ 78 h 120"/>
                <a:gd name="T32" fmla="*/ 6 w 120"/>
                <a:gd name="T33" fmla="*/ 89 h 120"/>
                <a:gd name="T34" fmla="*/ 13 w 120"/>
                <a:gd name="T35" fmla="*/ 98 h 120"/>
                <a:gd name="T36" fmla="*/ 22 w 120"/>
                <a:gd name="T37" fmla="*/ 107 h 120"/>
                <a:gd name="T38" fmla="*/ 31 w 120"/>
                <a:gd name="T39" fmla="*/ 114 h 120"/>
                <a:gd name="T40" fmla="*/ 42 w 120"/>
                <a:gd name="T41" fmla="*/ 118 h 120"/>
                <a:gd name="T42" fmla="*/ 53 w 120"/>
                <a:gd name="T43" fmla="*/ 120 h 120"/>
                <a:gd name="T44" fmla="*/ 66 w 120"/>
                <a:gd name="T45" fmla="*/ 120 h 120"/>
                <a:gd name="T46" fmla="*/ 78 w 120"/>
                <a:gd name="T47" fmla="*/ 118 h 120"/>
                <a:gd name="T48" fmla="*/ 89 w 120"/>
                <a:gd name="T49" fmla="*/ 114 h 120"/>
                <a:gd name="T50" fmla="*/ 98 w 120"/>
                <a:gd name="T51" fmla="*/ 107 h 120"/>
                <a:gd name="T52" fmla="*/ 107 w 120"/>
                <a:gd name="T53" fmla="*/ 98 h 120"/>
                <a:gd name="T54" fmla="*/ 112 w 120"/>
                <a:gd name="T55" fmla="*/ 89 h 120"/>
                <a:gd name="T56" fmla="*/ 118 w 120"/>
                <a:gd name="T57" fmla="*/ 78 h 120"/>
                <a:gd name="T58" fmla="*/ 120 w 120"/>
                <a:gd name="T59" fmla="*/ 67 h 120"/>
                <a:gd name="T60" fmla="*/ 100 w 120"/>
                <a:gd name="T61" fmla="*/ 60 h 120"/>
                <a:gd name="T62" fmla="*/ 97 w 120"/>
                <a:gd name="T63" fmla="*/ 44 h 120"/>
                <a:gd name="T64" fmla="*/ 88 w 120"/>
                <a:gd name="T65" fmla="*/ 32 h 120"/>
                <a:gd name="T66" fmla="*/ 76 w 120"/>
                <a:gd name="T67" fmla="*/ 23 h 120"/>
                <a:gd name="T68" fmla="*/ 60 w 120"/>
                <a:gd name="T69" fmla="*/ 20 h 120"/>
                <a:gd name="T70" fmla="*/ 44 w 120"/>
                <a:gd name="T71" fmla="*/ 23 h 120"/>
                <a:gd name="T72" fmla="*/ 31 w 120"/>
                <a:gd name="T73" fmla="*/ 32 h 120"/>
                <a:gd name="T74" fmla="*/ 23 w 120"/>
                <a:gd name="T75" fmla="*/ 44 h 120"/>
                <a:gd name="T76" fmla="*/ 20 w 120"/>
                <a:gd name="T77" fmla="*/ 60 h 120"/>
                <a:gd name="T78" fmla="*/ 23 w 120"/>
                <a:gd name="T79" fmla="*/ 76 h 120"/>
                <a:gd name="T80" fmla="*/ 31 w 120"/>
                <a:gd name="T81" fmla="*/ 89 h 120"/>
                <a:gd name="T82" fmla="*/ 44 w 120"/>
                <a:gd name="T83" fmla="*/ 97 h 120"/>
                <a:gd name="T84" fmla="*/ 60 w 120"/>
                <a:gd name="T85" fmla="*/ 100 h 120"/>
                <a:gd name="T86" fmla="*/ 76 w 120"/>
                <a:gd name="T87" fmla="*/ 97 h 120"/>
                <a:gd name="T88" fmla="*/ 88 w 120"/>
                <a:gd name="T89" fmla="*/ 89 h 120"/>
                <a:gd name="T90" fmla="*/ 97 w 120"/>
                <a:gd name="T91" fmla="*/ 76 h 120"/>
                <a:gd name="T92" fmla="*/ 100 w 120"/>
                <a:gd name="T93" fmla="*/ 6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120" h="120">
                  <a:moveTo>
                    <a:pt x="120" y="60"/>
                  </a:moveTo>
                  <a:lnTo>
                    <a:pt x="120" y="54"/>
                  </a:lnTo>
                  <a:lnTo>
                    <a:pt x="119" y="48"/>
                  </a:lnTo>
                  <a:lnTo>
                    <a:pt x="118" y="42"/>
                  </a:lnTo>
                  <a:lnTo>
                    <a:pt x="116" y="37"/>
                  </a:lnTo>
                  <a:lnTo>
                    <a:pt x="110" y="27"/>
                  </a:lnTo>
                  <a:lnTo>
                    <a:pt x="102" y="18"/>
                  </a:lnTo>
                  <a:lnTo>
                    <a:pt x="93" y="10"/>
                  </a:lnTo>
                  <a:lnTo>
                    <a:pt x="83" y="4"/>
                  </a:lnTo>
                  <a:lnTo>
                    <a:pt x="78" y="2"/>
                  </a:lnTo>
                  <a:lnTo>
                    <a:pt x="72" y="1"/>
                  </a:lnTo>
                  <a:lnTo>
                    <a:pt x="66" y="0"/>
                  </a:lnTo>
                  <a:lnTo>
                    <a:pt x="60" y="0"/>
                  </a:lnTo>
                  <a:lnTo>
                    <a:pt x="53" y="0"/>
                  </a:lnTo>
                  <a:lnTo>
                    <a:pt x="48" y="1"/>
                  </a:lnTo>
                  <a:lnTo>
                    <a:pt x="42" y="2"/>
                  </a:lnTo>
                  <a:lnTo>
                    <a:pt x="37" y="4"/>
                  </a:lnTo>
                  <a:lnTo>
                    <a:pt x="31" y="8"/>
                  </a:lnTo>
                  <a:lnTo>
                    <a:pt x="27" y="10"/>
                  </a:lnTo>
                  <a:lnTo>
                    <a:pt x="22" y="13"/>
                  </a:lnTo>
                  <a:lnTo>
                    <a:pt x="18" y="18"/>
                  </a:lnTo>
                  <a:lnTo>
                    <a:pt x="13" y="22"/>
                  </a:lnTo>
                  <a:lnTo>
                    <a:pt x="10" y="27"/>
                  </a:lnTo>
                  <a:lnTo>
                    <a:pt x="6" y="31"/>
                  </a:lnTo>
                  <a:lnTo>
                    <a:pt x="4" y="37"/>
                  </a:lnTo>
                  <a:lnTo>
                    <a:pt x="2" y="42"/>
                  </a:lnTo>
                  <a:lnTo>
                    <a:pt x="1" y="48"/>
                  </a:lnTo>
                  <a:lnTo>
                    <a:pt x="0" y="54"/>
                  </a:lnTo>
                  <a:lnTo>
                    <a:pt x="0" y="60"/>
                  </a:lnTo>
                  <a:lnTo>
                    <a:pt x="0" y="67"/>
                  </a:lnTo>
                  <a:lnTo>
                    <a:pt x="1" y="72"/>
                  </a:lnTo>
                  <a:lnTo>
                    <a:pt x="2" y="78"/>
                  </a:lnTo>
                  <a:lnTo>
                    <a:pt x="4" y="83"/>
                  </a:lnTo>
                  <a:lnTo>
                    <a:pt x="6" y="89"/>
                  </a:lnTo>
                  <a:lnTo>
                    <a:pt x="10" y="93"/>
                  </a:lnTo>
                  <a:lnTo>
                    <a:pt x="13" y="98"/>
                  </a:lnTo>
                  <a:lnTo>
                    <a:pt x="18" y="102"/>
                  </a:lnTo>
                  <a:lnTo>
                    <a:pt x="22" y="107"/>
                  </a:lnTo>
                  <a:lnTo>
                    <a:pt x="27" y="110"/>
                  </a:lnTo>
                  <a:lnTo>
                    <a:pt x="31" y="114"/>
                  </a:lnTo>
                  <a:lnTo>
                    <a:pt x="37" y="116"/>
                  </a:lnTo>
                  <a:lnTo>
                    <a:pt x="42" y="118"/>
                  </a:lnTo>
                  <a:lnTo>
                    <a:pt x="48" y="119"/>
                  </a:lnTo>
                  <a:lnTo>
                    <a:pt x="53" y="120"/>
                  </a:lnTo>
                  <a:lnTo>
                    <a:pt x="60" y="120"/>
                  </a:lnTo>
                  <a:lnTo>
                    <a:pt x="66" y="120"/>
                  </a:lnTo>
                  <a:lnTo>
                    <a:pt x="72" y="119"/>
                  </a:lnTo>
                  <a:lnTo>
                    <a:pt x="78" y="118"/>
                  </a:lnTo>
                  <a:lnTo>
                    <a:pt x="83" y="116"/>
                  </a:lnTo>
                  <a:lnTo>
                    <a:pt x="89" y="114"/>
                  </a:lnTo>
                  <a:lnTo>
                    <a:pt x="93" y="110"/>
                  </a:lnTo>
                  <a:lnTo>
                    <a:pt x="98" y="107"/>
                  </a:lnTo>
                  <a:lnTo>
                    <a:pt x="102" y="102"/>
                  </a:lnTo>
                  <a:lnTo>
                    <a:pt x="107" y="98"/>
                  </a:lnTo>
                  <a:lnTo>
                    <a:pt x="110" y="93"/>
                  </a:lnTo>
                  <a:lnTo>
                    <a:pt x="112" y="89"/>
                  </a:lnTo>
                  <a:lnTo>
                    <a:pt x="116" y="83"/>
                  </a:lnTo>
                  <a:lnTo>
                    <a:pt x="118" y="78"/>
                  </a:lnTo>
                  <a:lnTo>
                    <a:pt x="119" y="72"/>
                  </a:lnTo>
                  <a:lnTo>
                    <a:pt x="120" y="67"/>
                  </a:lnTo>
                  <a:lnTo>
                    <a:pt x="120" y="60"/>
                  </a:lnTo>
                  <a:lnTo>
                    <a:pt x="100" y="60"/>
                  </a:lnTo>
                  <a:lnTo>
                    <a:pt x="99" y="52"/>
                  </a:lnTo>
                  <a:lnTo>
                    <a:pt x="97" y="44"/>
                  </a:lnTo>
                  <a:lnTo>
                    <a:pt x="93" y="38"/>
                  </a:lnTo>
                  <a:lnTo>
                    <a:pt x="88" y="32"/>
                  </a:lnTo>
                  <a:lnTo>
                    <a:pt x="82" y="27"/>
                  </a:lnTo>
                  <a:lnTo>
                    <a:pt x="76" y="23"/>
                  </a:lnTo>
                  <a:lnTo>
                    <a:pt x="68" y="21"/>
                  </a:lnTo>
                  <a:lnTo>
                    <a:pt x="60" y="20"/>
                  </a:lnTo>
                  <a:lnTo>
                    <a:pt x="52" y="21"/>
                  </a:lnTo>
                  <a:lnTo>
                    <a:pt x="44" y="23"/>
                  </a:lnTo>
                  <a:lnTo>
                    <a:pt x="38" y="27"/>
                  </a:lnTo>
                  <a:lnTo>
                    <a:pt x="31" y="32"/>
                  </a:lnTo>
                  <a:lnTo>
                    <a:pt x="27" y="38"/>
                  </a:lnTo>
                  <a:lnTo>
                    <a:pt x="23" y="44"/>
                  </a:lnTo>
                  <a:lnTo>
                    <a:pt x="21" y="52"/>
                  </a:lnTo>
                  <a:lnTo>
                    <a:pt x="20" y="60"/>
                  </a:lnTo>
                  <a:lnTo>
                    <a:pt x="21" y="68"/>
                  </a:lnTo>
                  <a:lnTo>
                    <a:pt x="23" y="76"/>
                  </a:lnTo>
                  <a:lnTo>
                    <a:pt x="27" y="82"/>
                  </a:lnTo>
                  <a:lnTo>
                    <a:pt x="31" y="89"/>
                  </a:lnTo>
                  <a:lnTo>
                    <a:pt x="38" y="93"/>
                  </a:lnTo>
                  <a:lnTo>
                    <a:pt x="44" y="97"/>
                  </a:lnTo>
                  <a:lnTo>
                    <a:pt x="52" y="99"/>
                  </a:lnTo>
                  <a:lnTo>
                    <a:pt x="60" y="100"/>
                  </a:lnTo>
                  <a:lnTo>
                    <a:pt x="68" y="99"/>
                  </a:lnTo>
                  <a:lnTo>
                    <a:pt x="76" y="97"/>
                  </a:lnTo>
                  <a:lnTo>
                    <a:pt x="82" y="93"/>
                  </a:lnTo>
                  <a:lnTo>
                    <a:pt x="88" y="89"/>
                  </a:lnTo>
                  <a:lnTo>
                    <a:pt x="93" y="82"/>
                  </a:lnTo>
                  <a:lnTo>
                    <a:pt x="97" y="76"/>
                  </a:lnTo>
                  <a:lnTo>
                    <a:pt x="99" y="68"/>
                  </a:lnTo>
                  <a:lnTo>
                    <a:pt x="100" y="60"/>
                  </a:lnTo>
                  <a:lnTo>
                    <a:pt x="120" y="60"/>
                  </a:lnTo>
                  <a:close/>
                </a:path>
              </a:pathLst>
            </a:custGeom>
            <a:solidFill>
              <a:srgbClr val="8FC2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7" name="Freeform 132"/>
            <p:cNvSpPr>
              <a:spLocks/>
            </p:cNvSpPr>
            <p:nvPr/>
          </p:nvSpPr>
          <p:spPr bwMode="auto">
            <a:xfrm>
              <a:off x="5722938" y="3454824"/>
              <a:ext cx="42862" cy="42862"/>
            </a:xfrm>
            <a:custGeom>
              <a:avLst/>
              <a:gdLst>
                <a:gd name="T0" fmla="*/ 80 w 80"/>
                <a:gd name="T1" fmla="*/ 40 h 80"/>
                <a:gd name="T2" fmla="*/ 79 w 80"/>
                <a:gd name="T3" fmla="*/ 32 h 80"/>
                <a:gd name="T4" fmla="*/ 77 w 80"/>
                <a:gd name="T5" fmla="*/ 24 h 80"/>
                <a:gd name="T6" fmla="*/ 73 w 80"/>
                <a:gd name="T7" fmla="*/ 18 h 80"/>
                <a:gd name="T8" fmla="*/ 68 w 80"/>
                <a:gd name="T9" fmla="*/ 12 h 80"/>
                <a:gd name="T10" fmla="*/ 62 w 80"/>
                <a:gd name="T11" fmla="*/ 7 h 80"/>
                <a:gd name="T12" fmla="*/ 56 w 80"/>
                <a:gd name="T13" fmla="*/ 3 h 80"/>
                <a:gd name="T14" fmla="*/ 48 w 80"/>
                <a:gd name="T15" fmla="*/ 1 h 80"/>
                <a:gd name="T16" fmla="*/ 40 w 80"/>
                <a:gd name="T17" fmla="*/ 0 h 80"/>
                <a:gd name="T18" fmla="*/ 32 w 80"/>
                <a:gd name="T19" fmla="*/ 1 h 80"/>
                <a:gd name="T20" fmla="*/ 24 w 80"/>
                <a:gd name="T21" fmla="*/ 3 h 80"/>
                <a:gd name="T22" fmla="*/ 18 w 80"/>
                <a:gd name="T23" fmla="*/ 7 h 80"/>
                <a:gd name="T24" fmla="*/ 11 w 80"/>
                <a:gd name="T25" fmla="*/ 12 h 80"/>
                <a:gd name="T26" fmla="*/ 7 w 80"/>
                <a:gd name="T27" fmla="*/ 18 h 80"/>
                <a:gd name="T28" fmla="*/ 3 w 80"/>
                <a:gd name="T29" fmla="*/ 24 h 80"/>
                <a:gd name="T30" fmla="*/ 1 w 80"/>
                <a:gd name="T31" fmla="*/ 32 h 80"/>
                <a:gd name="T32" fmla="*/ 0 w 80"/>
                <a:gd name="T33" fmla="*/ 40 h 80"/>
                <a:gd name="T34" fmla="*/ 1 w 80"/>
                <a:gd name="T35" fmla="*/ 48 h 80"/>
                <a:gd name="T36" fmla="*/ 3 w 80"/>
                <a:gd name="T37" fmla="*/ 56 h 80"/>
                <a:gd name="T38" fmla="*/ 7 w 80"/>
                <a:gd name="T39" fmla="*/ 62 h 80"/>
                <a:gd name="T40" fmla="*/ 11 w 80"/>
                <a:gd name="T41" fmla="*/ 69 h 80"/>
                <a:gd name="T42" fmla="*/ 18 w 80"/>
                <a:gd name="T43" fmla="*/ 73 h 80"/>
                <a:gd name="T44" fmla="*/ 24 w 80"/>
                <a:gd name="T45" fmla="*/ 77 h 80"/>
                <a:gd name="T46" fmla="*/ 32 w 80"/>
                <a:gd name="T47" fmla="*/ 79 h 80"/>
                <a:gd name="T48" fmla="*/ 40 w 80"/>
                <a:gd name="T49" fmla="*/ 80 h 80"/>
                <a:gd name="T50" fmla="*/ 48 w 80"/>
                <a:gd name="T51" fmla="*/ 79 h 80"/>
                <a:gd name="T52" fmla="*/ 56 w 80"/>
                <a:gd name="T53" fmla="*/ 77 h 80"/>
                <a:gd name="T54" fmla="*/ 62 w 80"/>
                <a:gd name="T55" fmla="*/ 73 h 80"/>
                <a:gd name="T56" fmla="*/ 68 w 80"/>
                <a:gd name="T57" fmla="*/ 69 h 80"/>
                <a:gd name="T58" fmla="*/ 73 w 80"/>
                <a:gd name="T59" fmla="*/ 62 h 80"/>
                <a:gd name="T60" fmla="*/ 77 w 80"/>
                <a:gd name="T61" fmla="*/ 56 h 80"/>
                <a:gd name="T62" fmla="*/ 79 w 80"/>
                <a:gd name="T63" fmla="*/ 48 h 80"/>
                <a:gd name="T64" fmla="*/ 80 w 80"/>
                <a:gd name="T65" fmla="*/ 4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0" h="80">
                  <a:moveTo>
                    <a:pt x="80" y="40"/>
                  </a:moveTo>
                  <a:lnTo>
                    <a:pt x="79" y="32"/>
                  </a:lnTo>
                  <a:lnTo>
                    <a:pt x="77" y="24"/>
                  </a:lnTo>
                  <a:lnTo>
                    <a:pt x="73" y="18"/>
                  </a:lnTo>
                  <a:lnTo>
                    <a:pt x="68" y="12"/>
                  </a:lnTo>
                  <a:lnTo>
                    <a:pt x="62" y="7"/>
                  </a:lnTo>
                  <a:lnTo>
                    <a:pt x="56" y="3"/>
                  </a:lnTo>
                  <a:lnTo>
                    <a:pt x="48" y="1"/>
                  </a:lnTo>
                  <a:lnTo>
                    <a:pt x="40" y="0"/>
                  </a:lnTo>
                  <a:lnTo>
                    <a:pt x="32" y="1"/>
                  </a:lnTo>
                  <a:lnTo>
                    <a:pt x="24" y="3"/>
                  </a:lnTo>
                  <a:lnTo>
                    <a:pt x="18" y="7"/>
                  </a:lnTo>
                  <a:lnTo>
                    <a:pt x="11" y="12"/>
                  </a:lnTo>
                  <a:lnTo>
                    <a:pt x="7" y="18"/>
                  </a:lnTo>
                  <a:lnTo>
                    <a:pt x="3" y="24"/>
                  </a:lnTo>
                  <a:lnTo>
                    <a:pt x="1" y="32"/>
                  </a:lnTo>
                  <a:lnTo>
                    <a:pt x="0" y="40"/>
                  </a:lnTo>
                  <a:lnTo>
                    <a:pt x="1" y="48"/>
                  </a:lnTo>
                  <a:lnTo>
                    <a:pt x="3" y="56"/>
                  </a:lnTo>
                  <a:lnTo>
                    <a:pt x="7" y="62"/>
                  </a:lnTo>
                  <a:lnTo>
                    <a:pt x="11" y="69"/>
                  </a:lnTo>
                  <a:lnTo>
                    <a:pt x="18" y="73"/>
                  </a:lnTo>
                  <a:lnTo>
                    <a:pt x="24" y="77"/>
                  </a:lnTo>
                  <a:lnTo>
                    <a:pt x="32" y="79"/>
                  </a:lnTo>
                  <a:lnTo>
                    <a:pt x="40" y="80"/>
                  </a:lnTo>
                  <a:lnTo>
                    <a:pt x="48" y="79"/>
                  </a:lnTo>
                  <a:lnTo>
                    <a:pt x="56" y="77"/>
                  </a:lnTo>
                  <a:lnTo>
                    <a:pt x="62" y="73"/>
                  </a:lnTo>
                  <a:lnTo>
                    <a:pt x="68" y="69"/>
                  </a:lnTo>
                  <a:lnTo>
                    <a:pt x="73" y="62"/>
                  </a:lnTo>
                  <a:lnTo>
                    <a:pt x="77" y="56"/>
                  </a:lnTo>
                  <a:lnTo>
                    <a:pt x="79" y="48"/>
                  </a:lnTo>
                  <a:lnTo>
                    <a:pt x="80" y="40"/>
                  </a:lnTo>
                  <a:close/>
                </a:path>
              </a:pathLst>
            </a:custGeom>
            <a:solidFill>
              <a:srgbClr val="94C7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8" name="Freeform 133"/>
            <p:cNvSpPr>
              <a:spLocks/>
            </p:cNvSpPr>
            <p:nvPr/>
          </p:nvSpPr>
          <p:spPr bwMode="auto">
            <a:xfrm>
              <a:off x="5734050" y="3465937"/>
              <a:ext cx="20637" cy="20637"/>
            </a:xfrm>
            <a:custGeom>
              <a:avLst/>
              <a:gdLst>
                <a:gd name="T0" fmla="*/ 40 w 40"/>
                <a:gd name="T1" fmla="*/ 20 h 40"/>
                <a:gd name="T2" fmla="*/ 40 w 40"/>
                <a:gd name="T3" fmla="*/ 16 h 40"/>
                <a:gd name="T4" fmla="*/ 39 w 40"/>
                <a:gd name="T5" fmla="*/ 12 h 40"/>
                <a:gd name="T6" fmla="*/ 37 w 40"/>
                <a:gd name="T7" fmla="*/ 9 h 40"/>
                <a:gd name="T8" fmla="*/ 34 w 40"/>
                <a:gd name="T9" fmla="*/ 6 h 40"/>
                <a:gd name="T10" fmla="*/ 31 w 40"/>
                <a:gd name="T11" fmla="*/ 3 h 40"/>
                <a:gd name="T12" fmla="*/ 28 w 40"/>
                <a:gd name="T13" fmla="*/ 1 h 40"/>
                <a:gd name="T14" fmla="*/ 24 w 40"/>
                <a:gd name="T15" fmla="*/ 0 h 40"/>
                <a:gd name="T16" fmla="*/ 20 w 40"/>
                <a:gd name="T17" fmla="*/ 0 h 40"/>
                <a:gd name="T18" fmla="*/ 15 w 40"/>
                <a:gd name="T19" fmla="*/ 0 h 40"/>
                <a:gd name="T20" fmla="*/ 12 w 40"/>
                <a:gd name="T21" fmla="*/ 1 h 40"/>
                <a:gd name="T22" fmla="*/ 9 w 40"/>
                <a:gd name="T23" fmla="*/ 3 h 40"/>
                <a:gd name="T24" fmla="*/ 5 w 40"/>
                <a:gd name="T25" fmla="*/ 6 h 40"/>
                <a:gd name="T26" fmla="*/ 3 w 40"/>
                <a:gd name="T27" fmla="*/ 9 h 40"/>
                <a:gd name="T28" fmla="*/ 1 w 40"/>
                <a:gd name="T29" fmla="*/ 12 h 40"/>
                <a:gd name="T30" fmla="*/ 0 w 40"/>
                <a:gd name="T31" fmla="*/ 16 h 40"/>
                <a:gd name="T32" fmla="*/ 0 w 40"/>
                <a:gd name="T33" fmla="*/ 20 h 40"/>
                <a:gd name="T34" fmla="*/ 0 w 40"/>
                <a:gd name="T35" fmla="*/ 24 h 40"/>
                <a:gd name="T36" fmla="*/ 1 w 40"/>
                <a:gd name="T37" fmla="*/ 28 h 40"/>
                <a:gd name="T38" fmla="*/ 3 w 40"/>
                <a:gd name="T39" fmla="*/ 31 h 40"/>
                <a:gd name="T40" fmla="*/ 5 w 40"/>
                <a:gd name="T41" fmla="*/ 35 h 40"/>
                <a:gd name="T42" fmla="*/ 9 w 40"/>
                <a:gd name="T43" fmla="*/ 37 h 40"/>
                <a:gd name="T44" fmla="*/ 12 w 40"/>
                <a:gd name="T45" fmla="*/ 39 h 40"/>
                <a:gd name="T46" fmla="*/ 15 w 40"/>
                <a:gd name="T47" fmla="*/ 40 h 40"/>
                <a:gd name="T48" fmla="*/ 20 w 40"/>
                <a:gd name="T49" fmla="*/ 40 h 40"/>
                <a:gd name="T50" fmla="*/ 24 w 40"/>
                <a:gd name="T51" fmla="*/ 40 h 40"/>
                <a:gd name="T52" fmla="*/ 28 w 40"/>
                <a:gd name="T53" fmla="*/ 39 h 40"/>
                <a:gd name="T54" fmla="*/ 31 w 40"/>
                <a:gd name="T55" fmla="*/ 37 h 40"/>
                <a:gd name="T56" fmla="*/ 34 w 40"/>
                <a:gd name="T57" fmla="*/ 35 h 40"/>
                <a:gd name="T58" fmla="*/ 37 w 40"/>
                <a:gd name="T59" fmla="*/ 31 h 40"/>
                <a:gd name="T60" fmla="*/ 39 w 40"/>
                <a:gd name="T61" fmla="*/ 28 h 40"/>
                <a:gd name="T62" fmla="*/ 40 w 40"/>
                <a:gd name="T63" fmla="*/ 24 h 40"/>
                <a:gd name="T64" fmla="*/ 40 w 40"/>
                <a:gd name="T65" fmla="*/ 2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0" h="40">
                  <a:moveTo>
                    <a:pt x="40" y="20"/>
                  </a:moveTo>
                  <a:lnTo>
                    <a:pt x="40" y="16"/>
                  </a:lnTo>
                  <a:lnTo>
                    <a:pt x="39" y="12"/>
                  </a:lnTo>
                  <a:lnTo>
                    <a:pt x="37" y="9"/>
                  </a:lnTo>
                  <a:lnTo>
                    <a:pt x="34" y="6"/>
                  </a:lnTo>
                  <a:lnTo>
                    <a:pt x="31" y="3"/>
                  </a:lnTo>
                  <a:lnTo>
                    <a:pt x="28" y="1"/>
                  </a:lnTo>
                  <a:lnTo>
                    <a:pt x="24" y="0"/>
                  </a:lnTo>
                  <a:lnTo>
                    <a:pt x="20" y="0"/>
                  </a:lnTo>
                  <a:lnTo>
                    <a:pt x="15" y="0"/>
                  </a:lnTo>
                  <a:lnTo>
                    <a:pt x="12" y="1"/>
                  </a:lnTo>
                  <a:lnTo>
                    <a:pt x="9" y="3"/>
                  </a:lnTo>
                  <a:lnTo>
                    <a:pt x="5" y="6"/>
                  </a:lnTo>
                  <a:lnTo>
                    <a:pt x="3" y="9"/>
                  </a:lnTo>
                  <a:lnTo>
                    <a:pt x="1" y="12"/>
                  </a:lnTo>
                  <a:lnTo>
                    <a:pt x="0" y="16"/>
                  </a:lnTo>
                  <a:lnTo>
                    <a:pt x="0" y="20"/>
                  </a:lnTo>
                  <a:lnTo>
                    <a:pt x="0" y="24"/>
                  </a:lnTo>
                  <a:lnTo>
                    <a:pt x="1" y="28"/>
                  </a:lnTo>
                  <a:lnTo>
                    <a:pt x="3" y="31"/>
                  </a:lnTo>
                  <a:lnTo>
                    <a:pt x="5" y="35"/>
                  </a:lnTo>
                  <a:lnTo>
                    <a:pt x="9" y="37"/>
                  </a:lnTo>
                  <a:lnTo>
                    <a:pt x="12" y="39"/>
                  </a:lnTo>
                  <a:lnTo>
                    <a:pt x="15" y="40"/>
                  </a:lnTo>
                  <a:lnTo>
                    <a:pt x="20" y="40"/>
                  </a:lnTo>
                  <a:lnTo>
                    <a:pt x="24" y="40"/>
                  </a:lnTo>
                  <a:lnTo>
                    <a:pt x="28" y="39"/>
                  </a:lnTo>
                  <a:lnTo>
                    <a:pt x="31" y="37"/>
                  </a:lnTo>
                  <a:lnTo>
                    <a:pt x="34" y="35"/>
                  </a:lnTo>
                  <a:lnTo>
                    <a:pt x="37" y="31"/>
                  </a:lnTo>
                  <a:lnTo>
                    <a:pt x="39" y="28"/>
                  </a:lnTo>
                  <a:lnTo>
                    <a:pt x="40" y="24"/>
                  </a:lnTo>
                  <a:lnTo>
                    <a:pt x="40" y="20"/>
                  </a:lnTo>
                  <a:close/>
                </a:path>
              </a:pathLst>
            </a:custGeom>
            <a:solidFill>
              <a:srgbClr val="99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9" name="Freeform 134"/>
            <p:cNvSpPr>
              <a:spLocks/>
            </p:cNvSpPr>
            <p:nvPr/>
          </p:nvSpPr>
          <p:spPr bwMode="auto">
            <a:xfrm>
              <a:off x="5889625" y="3353224"/>
              <a:ext cx="117475" cy="166687"/>
            </a:xfrm>
            <a:custGeom>
              <a:avLst/>
              <a:gdLst>
                <a:gd name="T0" fmla="*/ 78 w 222"/>
                <a:gd name="T1" fmla="*/ 35 h 315"/>
                <a:gd name="T2" fmla="*/ 82 w 222"/>
                <a:gd name="T3" fmla="*/ 69 h 315"/>
                <a:gd name="T4" fmla="*/ 93 w 222"/>
                <a:gd name="T5" fmla="*/ 102 h 315"/>
                <a:gd name="T6" fmla="*/ 101 w 222"/>
                <a:gd name="T7" fmla="*/ 120 h 315"/>
                <a:gd name="T8" fmla="*/ 93 w 222"/>
                <a:gd name="T9" fmla="*/ 157 h 315"/>
                <a:gd name="T10" fmla="*/ 79 w 222"/>
                <a:gd name="T11" fmla="*/ 181 h 315"/>
                <a:gd name="T12" fmla="*/ 84 w 222"/>
                <a:gd name="T13" fmla="*/ 191 h 315"/>
                <a:gd name="T14" fmla="*/ 87 w 222"/>
                <a:gd name="T15" fmla="*/ 193 h 315"/>
                <a:gd name="T16" fmla="*/ 97 w 222"/>
                <a:gd name="T17" fmla="*/ 193 h 315"/>
                <a:gd name="T18" fmla="*/ 115 w 222"/>
                <a:gd name="T19" fmla="*/ 195 h 315"/>
                <a:gd name="T20" fmla="*/ 130 w 222"/>
                <a:gd name="T21" fmla="*/ 197 h 315"/>
                <a:gd name="T22" fmla="*/ 154 w 222"/>
                <a:gd name="T23" fmla="*/ 224 h 315"/>
                <a:gd name="T24" fmla="*/ 177 w 222"/>
                <a:gd name="T25" fmla="*/ 259 h 315"/>
                <a:gd name="T26" fmla="*/ 192 w 222"/>
                <a:gd name="T27" fmla="*/ 272 h 315"/>
                <a:gd name="T28" fmla="*/ 205 w 222"/>
                <a:gd name="T29" fmla="*/ 288 h 315"/>
                <a:gd name="T30" fmla="*/ 216 w 222"/>
                <a:gd name="T31" fmla="*/ 295 h 315"/>
                <a:gd name="T32" fmla="*/ 222 w 222"/>
                <a:gd name="T33" fmla="*/ 301 h 315"/>
                <a:gd name="T34" fmla="*/ 214 w 222"/>
                <a:gd name="T35" fmla="*/ 305 h 315"/>
                <a:gd name="T36" fmla="*/ 198 w 222"/>
                <a:gd name="T37" fmla="*/ 307 h 315"/>
                <a:gd name="T38" fmla="*/ 187 w 222"/>
                <a:gd name="T39" fmla="*/ 311 h 315"/>
                <a:gd name="T40" fmla="*/ 153 w 222"/>
                <a:gd name="T41" fmla="*/ 314 h 315"/>
                <a:gd name="T42" fmla="*/ 134 w 222"/>
                <a:gd name="T43" fmla="*/ 315 h 315"/>
                <a:gd name="T44" fmla="*/ 97 w 222"/>
                <a:gd name="T45" fmla="*/ 312 h 315"/>
                <a:gd name="T46" fmla="*/ 83 w 222"/>
                <a:gd name="T47" fmla="*/ 307 h 315"/>
                <a:gd name="T48" fmla="*/ 59 w 222"/>
                <a:gd name="T49" fmla="*/ 305 h 315"/>
                <a:gd name="T50" fmla="*/ 51 w 222"/>
                <a:gd name="T51" fmla="*/ 300 h 315"/>
                <a:gd name="T52" fmla="*/ 55 w 222"/>
                <a:gd name="T53" fmla="*/ 282 h 315"/>
                <a:gd name="T54" fmla="*/ 51 w 222"/>
                <a:gd name="T55" fmla="*/ 241 h 315"/>
                <a:gd name="T56" fmla="*/ 54 w 222"/>
                <a:gd name="T57" fmla="*/ 227 h 315"/>
                <a:gd name="T58" fmla="*/ 69 w 222"/>
                <a:gd name="T59" fmla="*/ 210 h 315"/>
                <a:gd name="T60" fmla="*/ 64 w 222"/>
                <a:gd name="T61" fmla="*/ 197 h 315"/>
                <a:gd name="T62" fmla="*/ 46 w 222"/>
                <a:gd name="T63" fmla="*/ 185 h 315"/>
                <a:gd name="T64" fmla="*/ 20 w 222"/>
                <a:gd name="T65" fmla="*/ 143 h 315"/>
                <a:gd name="T66" fmla="*/ 2 w 222"/>
                <a:gd name="T67" fmla="*/ 78 h 315"/>
                <a:gd name="T68" fmla="*/ 0 w 222"/>
                <a:gd name="T69" fmla="*/ 74 h 315"/>
                <a:gd name="T70" fmla="*/ 36 w 222"/>
                <a:gd name="T71" fmla="*/ 21 h 315"/>
                <a:gd name="T72" fmla="*/ 54 w 222"/>
                <a:gd name="T73" fmla="*/ 9 h 315"/>
                <a:gd name="T74" fmla="*/ 73 w 222"/>
                <a:gd name="T75" fmla="*/ 0 h 315"/>
                <a:gd name="T76" fmla="*/ 75 w 222"/>
                <a:gd name="T77" fmla="*/ 0 h 315"/>
                <a:gd name="T78" fmla="*/ 78 w 222"/>
                <a:gd name="T79" fmla="*/ 35 h 3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22" h="315">
                  <a:moveTo>
                    <a:pt x="78" y="35"/>
                  </a:moveTo>
                  <a:lnTo>
                    <a:pt x="82" y="69"/>
                  </a:lnTo>
                  <a:lnTo>
                    <a:pt x="93" y="102"/>
                  </a:lnTo>
                  <a:lnTo>
                    <a:pt x="101" y="120"/>
                  </a:lnTo>
                  <a:lnTo>
                    <a:pt x="93" y="157"/>
                  </a:lnTo>
                  <a:lnTo>
                    <a:pt x="79" y="181"/>
                  </a:lnTo>
                  <a:lnTo>
                    <a:pt x="84" y="191"/>
                  </a:lnTo>
                  <a:lnTo>
                    <a:pt x="87" y="193"/>
                  </a:lnTo>
                  <a:lnTo>
                    <a:pt x="97" y="193"/>
                  </a:lnTo>
                  <a:lnTo>
                    <a:pt x="115" y="195"/>
                  </a:lnTo>
                  <a:lnTo>
                    <a:pt x="130" y="197"/>
                  </a:lnTo>
                  <a:lnTo>
                    <a:pt x="154" y="224"/>
                  </a:lnTo>
                  <a:lnTo>
                    <a:pt x="177" y="259"/>
                  </a:lnTo>
                  <a:lnTo>
                    <a:pt x="192" y="272"/>
                  </a:lnTo>
                  <a:lnTo>
                    <a:pt x="205" y="288"/>
                  </a:lnTo>
                  <a:lnTo>
                    <a:pt x="216" y="295"/>
                  </a:lnTo>
                  <a:lnTo>
                    <a:pt x="222" y="301"/>
                  </a:lnTo>
                  <a:lnTo>
                    <a:pt x="214" y="305"/>
                  </a:lnTo>
                  <a:lnTo>
                    <a:pt x="198" y="307"/>
                  </a:lnTo>
                  <a:lnTo>
                    <a:pt x="187" y="311"/>
                  </a:lnTo>
                  <a:lnTo>
                    <a:pt x="153" y="314"/>
                  </a:lnTo>
                  <a:lnTo>
                    <a:pt x="134" y="315"/>
                  </a:lnTo>
                  <a:lnTo>
                    <a:pt x="97" y="312"/>
                  </a:lnTo>
                  <a:lnTo>
                    <a:pt x="83" y="307"/>
                  </a:lnTo>
                  <a:lnTo>
                    <a:pt x="59" y="305"/>
                  </a:lnTo>
                  <a:lnTo>
                    <a:pt x="51" y="300"/>
                  </a:lnTo>
                  <a:lnTo>
                    <a:pt x="55" y="282"/>
                  </a:lnTo>
                  <a:lnTo>
                    <a:pt x="51" y="241"/>
                  </a:lnTo>
                  <a:lnTo>
                    <a:pt x="54" y="227"/>
                  </a:lnTo>
                  <a:lnTo>
                    <a:pt x="69" y="210"/>
                  </a:lnTo>
                  <a:lnTo>
                    <a:pt x="64" y="197"/>
                  </a:lnTo>
                  <a:lnTo>
                    <a:pt x="46" y="185"/>
                  </a:lnTo>
                  <a:lnTo>
                    <a:pt x="20" y="143"/>
                  </a:lnTo>
                  <a:lnTo>
                    <a:pt x="2" y="78"/>
                  </a:lnTo>
                  <a:lnTo>
                    <a:pt x="0" y="74"/>
                  </a:lnTo>
                  <a:lnTo>
                    <a:pt x="36" y="21"/>
                  </a:lnTo>
                  <a:lnTo>
                    <a:pt x="54" y="9"/>
                  </a:lnTo>
                  <a:lnTo>
                    <a:pt x="73" y="0"/>
                  </a:lnTo>
                  <a:lnTo>
                    <a:pt x="75" y="0"/>
                  </a:lnTo>
                  <a:lnTo>
                    <a:pt x="78" y="35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0" name="Freeform 135"/>
            <p:cNvSpPr>
              <a:spLocks/>
            </p:cNvSpPr>
            <p:nvPr/>
          </p:nvSpPr>
          <p:spPr bwMode="auto">
            <a:xfrm>
              <a:off x="5780088" y="3367512"/>
              <a:ext cx="74612" cy="160337"/>
            </a:xfrm>
            <a:custGeom>
              <a:avLst/>
              <a:gdLst>
                <a:gd name="T0" fmla="*/ 43 w 140"/>
                <a:gd name="T1" fmla="*/ 20 h 301"/>
                <a:gd name="T2" fmla="*/ 59 w 140"/>
                <a:gd name="T3" fmla="*/ 26 h 301"/>
                <a:gd name="T4" fmla="*/ 76 w 140"/>
                <a:gd name="T5" fmla="*/ 41 h 301"/>
                <a:gd name="T6" fmla="*/ 94 w 140"/>
                <a:gd name="T7" fmla="*/ 60 h 301"/>
                <a:gd name="T8" fmla="*/ 118 w 140"/>
                <a:gd name="T9" fmla="*/ 101 h 301"/>
                <a:gd name="T10" fmla="*/ 131 w 140"/>
                <a:gd name="T11" fmla="*/ 140 h 301"/>
                <a:gd name="T12" fmla="*/ 140 w 140"/>
                <a:gd name="T13" fmla="*/ 199 h 301"/>
                <a:gd name="T14" fmla="*/ 137 w 140"/>
                <a:gd name="T15" fmla="*/ 238 h 301"/>
                <a:gd name="T16" fmla="*/ 135 w 140"/>
                <a:gd name="T17" fmla="*/ 274 h 301"/>
                <a:gd name="T18" fmla="*/ 128 w 140"/>
                <a:gd name="T19" fmla="*/ 300 h 301"/>
                <a:gd name="T20" fmla="*/ 127 w 140"/>
                <a:gd name="T21" fmla="*/ 301 h 301"/>
                <a:gd name="T22" fmla="*/ 124 w 140"/>
                <a:gd name="T23" fmla="*/ 301 h 301"/>
                <a:gd name="T24" fmla="*/ 126 w 140"/>
                <a:gd name="T25" fmla="*/ 286 h 301"/>
                <a:gd name="T26" fmla="*/ 131 w 140"/>
                <a:gd name="T27" fmla="*/ 241 h 301"/>
                <a:gd name="T28" fmla="*/ 133 w 140"/>
                <a:gd name="T29" fmla="*/ 195 h 301"/>
                <a:gd name="T30" fmla="*/ 128 w 140"/>
                <a:gd name="T31" fmla="*/ 182 h 301"/>
                <a:gd name="T32" fmla="*/ 123 w 140"/>
                <a:gd name="T33" fmla="*/ 144 h 301"/>
                <a:gd name="T34" fmla="*/ 110 w 140"/>
                <a:gd name="T35" fmla="*/ 106 h 301"/>
                <a:gd name="T36" fmla="*/ 88 w 140"/>
                <a:gd name="T37" fmla="*/ 69 h 301"/>
                <a:gd name="T38" fmla="*/ 61 w 140"/>
                <a:gd name="T39" fmla="*/ 40 h 301"/>
                <a:gd name="T40" fmla="*/ 47 w 140"/>
                <a:gd name="T41" fmla="*/ 29 h 301"/>
                <a:gd name="T42" fmla="*/ 27 w 140"/>
                <a:gd name="T43" fmla="*/ 21 h 301"/>
                <a:gd name="T44" fmla="*/ 4 w 140"/>
                <a:gd name="T45" fmla="*/ 7 h 301"/>
                <a:gd name="T46" fmla="*/ 0 w 140"/>
                <a:gd name="T47" fmla="*/ 1 h 301"/>
                <a:gd name="T48" fmla="*/ 3 w 140"/>
                <a:gd name="T49" fmla="*/ 0 h 301"/>
                <a:gd name="T50" fmla="*/ 22 w 140"/>
                <a:gd name="T51" fmla="*/ 9 h 301"/>
                <a:gd name="T52" fmla="*/ 43 w 140"/>
                <a:gd name="T53" fmla="*/ 20 h 3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40" h="301">
                  <a:moveTo>
                    <a:pt x="43" y="20"/>
                  </a:moveTo>
                  <a:lnTo>
                    <a:pt x="59" y="26"/>
                  </a:lnTo>
                  <a:lnTo>
                    <a:pt x="76" y="41"/>
                  </a:lnTo>
                  <a:lnTo>
                    <a:pt x="94" y="60"/>
                  </a:lnTo>
                  <a:lnTo>
                    <a:pt x="118" y="101"/>
                  </a:lnTo>
                  <a:lnTo>
                    <a:pt x="131" y="140"/>
                  </a:lnTo>
                  <a:lnTo>
                    <a:pt x="140" y="199"/>
                  </a:lnTo>
                  <a:lnTo>
                    <a:pt x="137" y="238"/>
                  </a:lnTo>
                  <a:lnTo>
                    <a:pt x="135" y="274"/>
                  </a:lnTo>
                  <a:lnTo>
                    <a:pt x="128" y="300"/>
                  </a:lnTo>
                  <a:lnTo>
                    <a:pt x="127" y="301"/>
                  </a:lnTo>
                  <a:lnTo>
                    <a:pt x="124" y="301"/>
                  </a:lnTo>
                  <a:lnTo>
                    <a:pt x="126" y="286"/>
                  </a:lnTo>
                  <a:lnTo>
                    <a:pt x="131" y="241"/>
                  </a:lnTo>
                  <a:lnTo>
                    <a:pt x="133" y="195"/>
                  </a:lnTo>
                  <a:lnTo>
                    <a:pt x="128" y="182"/>
                  </a:lnTo>
                  <a:lnTo>
                    <a:pt x="123" y="144"/>
                  </a:lnTo>
                  <a:lnTo>
                    <a:pt x="110" y="106"/>
                  </a:lnTo>
                  <a:lnTo>
                    <a:pt x="88" y="69"/>
                  </a:lnTo>
                  <a:lnTo>
                    <a:pt x="61" y="40"/>
                  </a:lnTo>
                  <a:lnTo>
                    <a:pt x="47" y="29"/>
                  </a:lnTo>
                  <a:lnTo>
                    <a:pt x="27" y="21"/>
                  </a:lnTo>
                  <a:lnTo>
                    <a:pt x="4" y="7"/>
                  </a:lnTo>
                  <a:lnTo>
                    <a:pt x="0" y="1"/>
                  </a:lnTo>
                  <a:lnTo>
                    <a:pt x="3" y="0"/>
                  </a:lnTo>
                  <a:lnTo>
                    <a:pt x="22" y="9"/>
                  </a:lnTo>
                  <a:lnTo>
                    <a:pt x="43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1" name="Freeform 136"/>
            <p:cNvSpPr>
              <a:spLocks/>
            </p:cNvSpPr>
            <p:nvPr/>
          </p:nvSpPr>
          <p:spPr bwMode="auto">
            <a:xfrm>
              <a:off x="5678488" y="3369099"/>
              <a:ext cx="30162" cy="28575"/>
            </a:xfrm>
            <a:custGeom>
              <a:avLst/>
              <a:gdLst>
                <a:gd name="T0" fmla="*/ 41 w 56"/>
                <a:gd name="T1" fmla="*/ 18 h 55"/>
                <a:gd name="T2" fmla="*/ 49 w 56"/>
                <a:gd name="T3" fmla="*/ 28 h 55"/>
                <a:gd name="T4" fmla="*/ 56 w 56"/>
                <a:gd name="T5" fmla="*/ 34 h 55"/>
                <a:gd name="T6" fmla="*/ 45 w 56"/>
                <a:gd name="T7" fmla="*/ 34 h 55"/>
                <a:gd name="T8" fmla="*/ 38 w 56"/>
                <a:gd name="T9" fmla="*/ 30 h 55"/>
                <a:gd name="T10" fmla="*/ 27 w 56"/>
                <a:gd name="T11" fmla="*/ 20 h 55"/>
                <a:gd name="T12" fmla="*/ 25 w 56"/>
                <a:gd name="T13" fmla="*/ 19 h 55"/>
                <a:gd name="T14" fmla="*/ 22 w 56"/>
                <a:gd name="T15" fmla="*/ 19 h 55"/>
                <a:gd name="T16" fmla="*/ 19 w 56"/>
                <a:gd name="T17" fmla="*/ 36 h 55"/>
                <a:gd name="T18" fmla="*/ 9 w 56"/>
                <a:gd name="T19" fmla="*/ 51 h 55"/>
                <a:gd name="T20" fmla="*/ 1 w 56"/>
                <a:gd name="T21" fmla="*/ 55 h 55"/>
                <a:gd name="T22" fmla="*/ 0 w 56"/>
                <a:gd name="T23" fmla="*/ 54 h 55"/>
                <a:gd name="T24" fmla="*/ 0 w 56"/>
                <a:gd name="T25" fmla="*/ 45 h 55"/>
                <a:gd name="T26" fmla="*/ 9 w 56"/>
                <a:gd name="T27" fmla="*/ 30 h 55"/>
                <a:gd name="T28" fmla="*/ 9 w 56"/>
                <a:gd name="T29" fmla="*/ 3 h 55"/>
                <a:gd name="T30" fmla="*/ 11 w 56"/>
                <a:gd name="T31" fmla="*/ 0 h 55"/>
                <a:gd name="T32" fmla="*/ 22 w 56"/>
                <a:gd name="T33" fmla="*/ 1 h 55"/>
                <a:gd name="T34" fmla="*/ 41 w 56"/>
                <a:gd name="T35" fmla="*/ 1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6" h="55">
                  <a:moveTo>
                    <a:pt x="41" y="18"/>
                  </a:moveTo>
                  <a:lnTo>
                    <a:pt x="49" y="28"/>
                  </a:lnTo>
                  <a:lnTo>
                    <a:pt x="56" y="34"/>
                  </a:lnTo>
                  <a:lnTo>
                    <a:pt x="45" y="34"/>
                  </a:lnTo>
                  <a:lnTo>
                    <a:pt x="38" y="30"/>
                  </a:lnTo>
                  <a:lnTo>
                    <a:pt x="27" y="20"/>
                  </a:lnTo>
                  <a:lnTo>
                    <a:pt x="25" y="19"/>
                  </a:lnTo>
                  <a:lnTo>
                    <a:pt x="22" y="19"/>
                  </a:lnTo>
                  <a:lnTo>
                    <a:pt x="19" y="36"/>
                  </a:lnTo>
                  <a:lnTo>
                    <a:pt x="9" y="51"/>
                  </a:lnTo>
                  <a:lnTo>
                    <a:pt x="1" y="55"/>
                  </a:lnTo>
                  <a:lnTo>
                    <a:pt x="0" y="54"/>
                  </a:lnTo>
                  <a:lnTo>
                    <a:pt x="0" y="45"/>
                  </a:lnTo>
                  <a:lnTo>
                    <a:pt x="9" y="30"/>
                  </a:lnTo>
                  <a:lnTo>
                    <a:pt x="9" y="3"/>
                  </a:lnTo>
                  <a:lnTo>
                    <a:pt x="11" y="0"/>
                  </a:lnTo>
                  <a:lnTo>
                    <a:pt x="22" y="1"/>
                  </a:lnTo>
                  <a:lnTo>
                    <a:pt x="41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2" name="Freeform 137"/>
            <p:cNvSpPr>
              <a:spLocks/>
            </p:cNvSpPr>
            <p:nvPr/>
          </p:nvSpPr>
          <p:spPr bwMode="auto">
            <a:xfrm>
              <a:off x="5837238" y="3373862"/>
              <a:ext cx="20637" cy="28575"/>
            </a:xfrm>
            <a:custGeom>
              <a:avLst/>
              <a:gdLst>
                <a:gd name="T0" fmla="*/ 41 w 41"/>
                <a:gd name="T1" fmla="*/ 15 h 53"/>
                <a:gd name="T2" fmla="*/ 36 w 41"/>
                <a:gd name="T3" fmla="*/ 53 h 53"/>
                <a:gd name="T4" fmla="*/ 31 w 41"/>
                <a:gd name="T5" fmla="*/ 53 h 53"/>
                <a:gd name="T6" fmla="*/ 29 w 41"/>
                <a:gd name="T7" fmla="*/ 19 h 53"/>
                <a:gd name="T8" fmla="*/ 26 w 41"/>
                <a:gd name="T9" fmla="*/ 17 h 53"/>
                <a:gd name="T10" fmla="*/ 11 w 41"/>
                <a:gd name="T11" fmla="*/ 20 h 53"/>
                <a:gd name="T12" fmla="*/ 2 w 41"/>
                <a:gd name="T13" fmla="*/ 20 h 53"/>
                <a:gd name="T14" fmla="*/ 0 w 41"/>
                <a:gd name="T15" fmla="*/ 17 h 53"/>
                <a:gd name="T16" fmla="*/ 1 w 41"/>
                <a:gd name="T17" fmla="*/ 13 h 53"/>
                <a:gd name="T18" fmla="*/ 1 w 41"/>
                <a:gd name="T19" fmla="*/ 9 h 53"/>
                <a:gd name="T20" fmla="*/ 28 w 41"/>
                <a:gd name="T21" fmla="*/ 0 h 53"/>
                <a:gd name="T22" fmla="*/ 34 w 41"/>
                <a:gd name="T23" fmla="*/ 2 h 53"/>
                <a:gd name="T24" fmla="*/ 41 w 41"/>
                <a:gd name="T25" fmla="*/ 15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1" h="53">
                  <a:moveTo>
                    <a:pt x="41" y="15"/>
                  </a:moveTo>
                  <a:lnTo>
                    <a:pt x="36" y="53"/>
                  </a:lnTo>
                  <a:lnTo>
                    <a:pt x="31" y="53"/>
                  </a:lnTo>
                  <a:lnTo>
                    <a:pt x="29" y="19"/>
                  </a:lnTo>
                  <a:lnTo>
                    <a:pt x="26" y="17"/>
                  </a:lnTo>
                  <a:lnTo>
                    <a:pt x="11" y="20"/>
                  </a:lnTo>
                  <a:lnTo>
                    <a:pt x="2" y="20"/>
                  </a:lnTo>
                  <a:lnTo>
                    <a:pt x="0" y="17"/>
                  </a:lnTo>
                  <a:lnTo>
                    <a:pt x="1" y="13"/>
                  </a:lnTo>
                  <a:lnTo>
                    <a:pt x="1" y="9"/>
                  </a:lnTo>
                  <a:lnTo>
                    <a:pt x="28" y="0"/>
                  </a:lnTo>
                  <a:lnTo>
                    <a:pt x="34" y="2"/>
                  </a:lnTo>
                  <a:lnTo>
                    <a:pt x="41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138"/>
            <p:cNvSpPr>
              <a:spLocks/>
            </p:cNvSpPr>
            <p:nvPr/>
          </p:nvSpPr>
          <p:spPr bwMode="auto">
            <a:xfrm>
              <a:off x="5746750" y="3400849"/>
              <a:ext cx="26987" cy="26987"/>
            </a:xfrm>
            <a:custGeom>
              <a:avLst/>
              <a:gdLst>
                <a:gd name="T0" fmla="*/ 52 w 52"/>
                <a:gd name="T1" fmla="*/ 10 h 51"/>
                <a:gd name="T2" fmla="*/ 43 w 52"/>
                <a:gd name="T3" fmla="*/ 34 h 51"/>
                <a:gd name="T4" fmla="*/ 46 w 52"/>
                <a:gd name="T5" fmla="*/ 44 h 51"/>
                <a:gd name="T6" fmla="*/ 46 w 52"/>
                <a:gd name="T7" fmla="*/ 49 h 51"/>
                <a:gd name="T8" fmla="*/ 44 w 52"/>
                <a:gd name="T9" fmla="*/ 51 h 51"/>
                <a:gd name="T10" fmla="*/ 35 w 52"/>
                <a:gd name="T11" fmla="*/ 39 h 51"/>
                <a:gd name="T12" fmla="*/ 33 w 52"/>
                <a:gd name="T13" fmla="*/ 26 h 51"/>
                <a:gd name="T14" fmla="*/ 33 w 52"/>
                <a:gd name="T15" fmla="*/ 24 h 51"/>
                <a:gd name="T16" fmla="*/ 31 w 52"/>
                <a:gd name="T17" fmla="*/ 22 h 51"/>
                <a:gd name="T18" fmla="*/ 23 w 52"/>
                <a:gd name="T19" fmla="*/ 25 h 51"/>
                <a:gd name="T20" fmla="*/ 5 w 52"/>
                <a:gd name="T21" fmla="*/ 39 h 51"/>
                <a:gd name="T22" fmla="*/ 2 w 52"/>
                <a:gd name="T23" fmla="*/ 39 h 51"/>
                <a:gd name="T24" fmla="*/ 0 w 52"/>
                <a:gd name="T25" fmla="*/ 30 h 51"/>
                <a:gd name="T26" fmla="*/ 10 w 52"/>
                <a:gd name="T27" fmla="*/ 19 h 51"/>
                <a:gd name="T28" fmla="*/ 34 w 52"/>
                <a:gd name="T29" fmla="*/ 2 h 51"/>
                <a:gd name="T30" fmla="*/ 42 w 52"/>
                <a:gd name="T31" fmla="*/ 0 h 51"/>
                <a:gd name="T32" fmla="*/ 46 w 52"/>
                <a:gd name="T33" fmla="*/ 0 h 51"/>
                <a:gd name="T34" fmla="*/ 52 w 52"/>
                <a:gd name="T35" fmla="*/ 1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2" h="51">
                  <a:moveTo>
                    <a:pt x="52" y="10"/>
                  </a:moveTo>
                  <a:lnTo>
                    <a:pt x="43" y="34"/>
                  </a:lnTo>
                  <a:lnTo>
                    <a:pt x="46" y="44"/>
                  </a:lnTo>
                  <a:lnTo>
                    <a:pt x="46" y="49"/>
                  </a:lnTo>
                  <a:lnTo>
                    <a:pt x="44" y="51"/>
                  </a:lnTo>
                  <a:lnTo>
                    <a:pt x="35" y="39"/>
                  </a:lnTo>
                  <a:lnTo>
                    <a:pt x="33" y="26"/>
                  </a:lnTo>
                  <a:lnTo>
                    <a:pt x="33" y="24"/>
                  </a:lnTo>
                  <a:lnTo>
                    <a:pt x="31" y="22"/>
                  </a:lnTo>
                  <a:lnTo>
                    <a:pt x="23" y="25"/>
                  </a:lnTo>
                  <a:lnTo>
                    <a:pt x="5" y="39"/>
                  </a:lnTo>
                  <a:lnTo>
                    <a:pt x="2" y="39"/>
                  </a:lnTo>
                  <a:lnTo>
                    <a:pt x="0" y="30"/>
                  </a:lnTo>
                  <a:lnTo>
                    <a:pt x="10" y="19"/>
                  </a:lnTo>
                  <a:lnTo>
                    <a:pt x="34" y="2"/>
                  </a:lnTo>
                  <a:lnTo>
                    <a:pt x="42" y="0"/>
                  </a:lnTo>
                  <a:lnTo>
                    <a:pt x="46" y="0"/>
                  </a:lnTo>
                  <a:lnTo>
                    <a:pt x="52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4" name="Freeform 139"/>
            <p:cNvSpPr>
              <a:spLocks/>
            </p:cNvSpPr>
            <p:nvPr/>
          </p:nvSpPr>
          <p:spPr bwMode="auto">
            <a:xfrm>
              <a:off x="6313488" y="3413549"/>
              <a:ext cx="117475" cy="174625"/>
            </a:xfrm>
            <a:custGeom>
              <a:avLst/>
              <a:gdLst>
                <a:gd name="T0" fmla="*/ 96 w 223"/>
                <a:gd name="T1" fmla="*/ 40 h 331"/>
                <a:gd name="T2" fmla="*/ 169 w 223"/>
                <a:gd name="T3" fmla="*/ 63 h 331"/>
                <a:gd name="T4" fmla="*/ 162 w 223"/>
                <a:gd name="T5" fmla="*/ 64 h 331"/>
                <a:gd name="T6" fmla="*/ 118 w 223"/>
                <a:gd name="T7" fmla="*/ 49 h 331"/>
                <a:gd name="T8" fmla="*/ 81 w 223"/>
                <a:gd name="T9" fmla="*/ 45 h 331"/>
                <a:gd name="T10" fmla="*/ 63 w 223"/>
                <a:gd name="T11" fmla="*/ 59 h 331"/>
                <a:gd name="T12" fmla="*/ 106 w 223"/>
                <a:gd name="T13" fmla="*/ 149 h 331"/>
                <a:gd name="T14" fmla="*/ 111 w 223"/>
                <a:gd name="T15" fmla="*/ 162 h 331"/>
                <a:gd name="T16" fmla="*/ 124 w 223"/>
                <a:gd name="T17" fmla="*/ 181 h 331"/>
                <a:gd name="T18" fmla="*/ 144 w 223"/>
                <a:gd name="T19" fmla="*/ 177 h 331"/>
                <a:gd name="T20" fmla="*/ 172 w 223"/>
                <a:gd name="T21" fmla="*/ 176 h 331"/>
                <a:gd name="T22" fmla="*/ 178 w 223"/>
                <a:gd name="T23" fmla="*/ 180 h 331"/>
                <a:gd name="T24" fmla="*/ 211 w 223"/>
                <a:gd name="T25" fmla="*/ 186 h 331"/>
                <a:gd name="T26" fmla="*/ 223 w 223"/>
                <a:gd name="T27" fmla="*/ 200 h 331"/>
                <a:gd name="T28" fmla="*/ 168 w 223"/>
                <a:gd name="T29" fmla="*/ 180 h 331"/>
                <a:gd name="T30" fmla="*/ 131 w 223"/>
                <a:gd name="T31" fmla="*/ 193 h 331"/>
                <a:gd name="T32" fmla="*/ 169 w 223"/>
                <a:gd name="T33" fmla="*/ 252 h 331"/>
                <a:gd name="T34" fmla="*/ 165 w 223"/>
                <a:gd name="T35" fmla="*/ 253 h 331"/>
                <a:gd name="T36" fmla="*/ 115 w 223"/>
                <a:gd name="T37" fmla="*/ 181 h 331"/>
                <a:gd name="T38" fmla="*/ 107 w 223"/>
                <a:gd name="T39" fmla="*/ 203 h 331"/>
                <a:gd name="T40" fmla="*/ 111 w 223"/>
                <a:gd name="T41" fmla="*/ 305 h 331"/>
                <a:gd name="T42" fmla="*/ 118 w 223"/>
                <a:gd name="T43" fmla="*/ 330 h 331"/>
                <a:gd name="T44" fmla="*/ 111 w 223"/>
                <a:gd name="T45" fmla="*/ 331 h 331"/>
                <a:gd name="T46" fmla="*/ 100 w 223"/>
                <a:gd name="T47" fmla="*/ 258 h 331"/>
                <a:gd name="T48" fmla="*/ 102 w 223"/>
                <a:gd name="T49" fmla="*/ 183 h 331"/>
                <a:gd name="T50" fmla="*/ 60 w 223"/>
                <a:gd name="T51" fmla="*/ 77 h 331"/>
                <a:gd name="T52" fmla="*/ 52 w 223"/>
                <a:gd name="T53" fmla="*/ 58 h 331"/>
                <a:gd name="T54" fmla="*/ 34 w 223"/>
                <a:gd name="T55" fmla="*/ 69 h 331"/>
                <a:gd name="T56" fmla="*/ 10 w 223"/>
                <a:gd name="T57" fmla="*/ 148 h 331"/>
                <a:gd name="T58" fmla="*/ 9 w 223"/>
                <a:gd name="T59" fmla="*/ 228 h 331"/>
                <a:gd name="T60" fmla="*/ 19 w 223"/>
                <a:gd name="T61" fmla="*/ 274 h 331"/>
                <a:gd name="T62" fmla="*/ 5 w 223"/>
                <a:gd name="T63" fmla="*/ 239 h 331"/>
                <a:gd name="T64" fmla="*/ 0 w 223"/>
                <a:gd name="T65" fmla="*/ 147 h 331"/>
                <a:gd name="T66" fmla="*/ 7 w 223"/>
                <a:gd name="T67" fmla="*/ 115 h 331"/>
                <a:gd name="T68" fmla="*/ 39 w 223"/>
                <a:gd name="T69" fmla="*/ 39 h 331"/>
                <a:gd name="T70" fmla="*/ 31 w 223"/>
                <a:gd name="T71" fmla="*/ 12 h 331"/>
                <a:gd name="T72" fmla="*/ 38 w 223"/>
                <a:gd name="T73" fmla="*/ 0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23" h="331">
                  <a:moveTo>
                    <a:pt x="57" y="39"/>
                  </a:moveTo>
                  <a:lnTo>
                    <a:pt x="96" y="40"/>
                  </a:lnTo>
                  <a:lnTo>
                    <a:pt x="135" y="48"/>
                  </a:lnTo>
                  <a:lnTo>
                    <a:pt x="169" y="63"/>
                  </a:lnTo>
                  <a:lnTo>
                    <a:pt x="164" y="62"/>
                  </a:lnTo>
                  <a:lnTo>
                    <a:pt x="162" y="64"/>
                  </a:lnTo>
                  <a:lnTo>
                    <a:pt x="134" y="54"/>
                  </a:lnTo>
                  <a:lnTo>
                    <a:pt x="118" y="49"/>
                  </a:lnTo>
                  <a:lnTo>
                    <a:pt x="83" y="50"/>
                  </a:lnTo>
                  <a:lnTo>
                    <a:pt x="81" y="45"/>
                  </a:lnTo>
                  <a:lnTo>
                    <a:pt x="62" y="48"/>
                  </a:lnTo>
                  <a:lnTo>
                    <a:pt x="63" y="59"/>
                  </a:lnTo>
                  <a:lnTo>
                    <a:pt x="80" y="96"/>
                  </a:lnTo>
                  <a:lnTo>
                    <a:pt x="106" y="149"/>
                  </a:lnTo>
                  <a:lnTo>
                    <a:pt x="111" y="158"/>
                  </a:lnTo>
                  <a:lnTo>
                    <a:pt x="111" y="162"/>
                  </a:lnTo>
                  <a:lnTo>
                    <a:pt x="119" y="171"/>
                  </a:lnTo>
                  <a:lnTo>
                    <a:pt x="124" y="181"/>
                  </a:lnTo>
                  <a:lnTo>
                    <a:pt x="134" y="181"/>
                  </a:lnTo>
                  <a:lnTo>
                    <a:pt x="144" y="177"/>
                  </a:lnTo>
                  <a:lnTo>
                    <a:pt x="165" y="177"/>
                  </a:lnTo>
                  <a:lnTo>
                    <a:pt x="172" y="176"/>
                  </a:lnTo>
                  <a:lnTo>
                    <a:pt x="176" y="176"/>
                  </a:lnTo>
                  <a:lnTo>
                    <a:pt x="178" y="180"/>
                  </a:lnTo>
                  <a:lnTo>
                    <a:pt x="185" y="177"/>
                  </a:lnTo>
                  <a:lnTo>
                    <a:pt x="211" y="186"/>
                  </a:lnTo>
                  <a:lnTo>
                    <a:pt x="223" y="195"/>
                  </a:lnTo>
                  <a:lnTo>
                    <a:pt x="223" y="200"/>
                  </a:lnTo>
                  <a:lnTo>
                    <a:pt x="199" y="186"/>
                  </a:lnTo>
                  <a:lnTo>
                    <a:pt x="168" y="180"/>
                  </a:lnTo>
                  <a:lnTo>
                    <a:pt x="129" y="185"/>
                  </a:lnTo>
                  <a:lnTo>
                    <a:pt x="131" y="193"/>
                  </a:lnTo>
                  <a:lnTo>
                    <a:pt x="169" y="249"/>
                  </a:lnTo>
                  <a:lnTo>
                    <a:pt x="169" y="252"/>
                  </a:lnTo>
                  <a:lnTo>
                    <a:pt x="168" y="253"/>
                  </a:lnTo>
                  <a:lnTo>
                    <a:pt x="165" y="253"/>
                  </a:lnTo>
                  <a:lnTo>
                    <a:pt x="145" y="220"/>
                  </a:lnTo>
                  <a:lnTo>
                    <a:pt x="115" y="181"/>
                  </a:lnTo>
                  <a:lnTo>
                    <a:pt x="110" y="188"/>
                  </a:lnTo>
                  <a:lnTo>
                    <a:pt x="107" y="203"/>
                  </a:lnTo>
                  <a:lnTo>
                    <a:pt x="107" y="264"/>
                  </a:lnTo>
                  <a:lnTo>
                    <a:pt x="111" y="305"/>
                  </a:lnTo>
                  <a:lnTo>
                    <a:pt x="118" y="329"/>
                  </a:lnTo>
                  <a:lnTo>
                    <a:pt x="118" y="330"/>
                  </a:lnTo>
                  <a:lnTo>
                    <a:pt x="116" y="331"/>
                  </a:lnTo>
                  <a:lnTo>
                    <a:pt x="111" y="331"/>
                  </a:lnTo>
                  <a:lnTo>
                    <a:pt x="101" y="297"/>
                  </a:lnTo>
                  <a:lnTo>
                    <a:pt x="100" y="258"/>
                  </a:lnTo>
                  <a:lnTo>
                    <a:pt x="98" y="210"/>
                  </a:lnTo>
                  <a:lnTo>
                    <a:pt x="102" y="183"/>
                  </a:lnTo>
                  <a:lnTo>
                    <a:pt x="106" y="171"/>
                  </a:lnTo>
                  <a:lnTo>
                    <a:pt x="60" y="77"/>
                  </a:lnTo>
                  <a:lnTo>
                    <a:pt x="54" y="60"/>
                  </a:lnTo>
                  <a:lnTo>
                    <a:pt x="52" y="58"/>
                  </a:lnTo>
                  <a:lnTo>
                    <a:pt x="48" y="49"/>
                  </a:lnTo>
                  <a:lnTo>
                    <a:pt x="34" y="69"/>
                  </a:lnTo>
                  <a:lnTo>
                    <a:pt x="21" y="101"/>
                  </a:lnTo>
                  <a:lnTo>
                    <a:pt x="10" y="148"/>
                  </a:lnTo>
                  <a:lnTo>
                    <a:pt x="7" y="178"/>
                  </a:lnTo>
                  <a:lnTo>
                    <a:pt x="9" y="228"/>
                  </a:lnTo>
                  <a:lnTo>
                    <a:pt x="19" y="273"/>
                  </a:lnTo>
                  <a:lnTo>
                    <a:pt x="19" y="274"/>
                  </a:lnTo>
                  <a:lnTo>
                    <a:pt x="17" y="276"/>
                  </a:lnTo>
                  <a:lnTo>
                    <a:pt x="5" y="239"/>
                  </a:lnTo>
                  <a:lnTo>
                    <a:pt x="1" y="209"/>
                  </a:lnTo>
                  <a:lnTo>
                    <a:pt x="0" y="147"/>
                  </a:lnTo>
                  <a:lnTo>
                    <a:pt x="2" y="139"/>
                  </a:lnTo>
                  <a:lnTo>
                    <a:pt x="7" y="115"/>
                  </a:lnTo>
                  <a:lnTo>
                    <a:pt x="29" y="59"/>
                  </a:lnTo>
                  <a:lnTo>
                    <a:pt x="39" y="39"/>
                  </a:lnTo>
                  <a:lnTo>
                    <a:pt x="43" y="35"/>
                  </a:lnTo>
                  <a:lnTo>
                    <a:pt x="31" y="12"/>
                  </a:lnTo>
                  <a:lnTo>
                    <a:pt x="33" y="0"/>
                  </a:lnTo>
                  <a:lnTo>
                    <a:pt x="38" y="0"/>
                  </a:lnTo>
                  <a:lnTo>
                    <a:pt x="57" y="3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140"/>
            <p:cNvSpPr>
              <a:spLocks/>
            </p:cNvSpPr>
            <p:nvPr/>
          </p:nvSpPr>
          <p:spPr bwMode="auto">
            <a:xfrm>
              <a:off x="5630863" y="3437362"/>
              <a:ext cx="36512" cy="50800"/>
            </a:xfrm>
            <a:custGeom>
              <a:avLst/>
              <a:gdLst>
                <a:gd name="T0" fmla="*/ 44 w 67"/>
                <a:gd name="T1" fmla="*/ 23 h 95"/>
                <a:gd name="T2" fmla="*/ 37 w 67"/>
                <a:gd name="T3" fmla="*/ 27 h 95"/>
                <a:gd name="T4" fmla="*/ 32 w 67"/>
                <a:gd name="T5" fmla="*/ 32 h 95"/>
                <a:gd name="T6" fmla="*/ 21 w 67"/>
                <a:gd name="T7" fmla="*/ 32 h 95"/>
                <a:gd name="T8" fmla="*/ 19 w 67"/>
                <a:gd name="T9" fmla="*/ 33 h 95"/>
                <a:gd name="T10" fmla="*/ 33 w 67"/>
                <a:gd name="T11" fmla="*/ 48 h 95"/>
                <a:gd name="T12" fmla="*/ 32 w 67"/>
                <a:gd name="T13" fmla="*/ 60 h 95"/>
                <a:gd name="T14" fmla="*/ 36 w 67"/>
                <a:gd name="T15" fmla="*/ 68 h 95"/>
                <a:gd name="T16" fmla="*/ 52 w 67"/>
                <a:gd name="T17" fmla="*/ 78 h 95"/>
                <a:gd name="T18" fmla="*/ 66 w 67"/>
                <a:gd name="T19" fmla="*/ 86 h 95"/>
                <a:gd name="T20" fmla="*/ 67 w 67"/>
                <a:gd name="T21" fmla="*/ 91 h 95"/>
                <a:gd name="T22" fmla="*/ 67 w 67"/>
                <a:gd name="T23" fmla="*/ 93 h 95"/>
                <a:gd name="T24" fmla="*/ 65 w 67"/>
                <a:gd name="T25" fmla="*/ 95 h 95"/>
                <a:gd name="T26" fmla="*/ 57 w 67"/>
                <a:gd name="T27" fmla="*/ 94 h 95"/>
                <a:gd name="T28" fmla="*/ 29 w 67"/>
                <a:gd name="T29" fmla="*/ 76 h 95"/>
                <a:gd name="T30" fmla="*/ 22 w 67"/>
                <a:gd name="T31" fmla="*/ 70 h 95"/>
                <a:gd name="T32" fmla="*/ 21 w 67"/>
                <a:gd name="T33" fmla="*/ 55 h 95"/>
                <a:gd name="T34" fmla="*/ 21 w 67"/>
                <a:gd name="T35" fmla="*/ 51 h 95"/>
                <a:gd name="T36" fmla="*/ 7 w 67"/>
                <a:gd name="T37" fmla="*/ 38 h 95"/>
                <a:gd name="T38" fmla="*/ 0 w 67"/>
                <a:gd name="T39" fmla="*/ 33 h 95"/>
                <a:gd name="T40" fmla="*/ 2 w 67"/>
                <a:gd name="T41" fmla="*/ 24 h 95"/>
                <a:gd name="T42" fmla="*/ 19 w 67"/>
                <a:gd name="T43" fmla="*/ 15 h 95"/>
                <a:gd name="T44" fmla="*/ 23 w 67"/>
                <a:gd name="T45" fmla="*/ 17 h 95"/>
                <a:gd name="T46" fmla="*/ 59 w 67"/>
                <a:gd name="T47" fmla="*/ 0 h 95"/>
                <a:gd name="T48" fmla="*/ 59 w 67"/>
                <a:gd name="T49" fmla="*/ 11 h 95"/>
                <a:gd name="T50" fmla="*/ 44 w 67"/>
                <a:gd name="T51" fmla="*/ 23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7" h="95">
                  <a:moveTo>
                    <a:pt x="44" y="23"/>
                  </a:moveTo>
                  <a:lnTo>
                    <a:pt x="37" y="27"/>
                  </a:lnTo>
                  <a:lnTo>
                    <a:pt x="32" y="32"/>
                  </a:lnTo>
                  <a:lnTo>
                    <a:pt x="21" y="32"/>
                  </a:lnTo>
                  <a:lnTo>
                    <a:pt x="19" y="33"/>
                  </a:lnTo>
                  <a:lnTo>
                    <a:pt x="33" y="48"/>
                  </a:lnTo>
                  <a:lnTo>
                    <a:pt x="32" y="60"/>
                  </a:lnTo>
                  <a:lnTo>
                    <a:pt x="36" y="68"/>
                  </a:lnTo>
                  <a:lnTo>
                    <a:pt x="52" y="78"/>
                  </a:lnTo>
                  <a:lnTo>
                    <a:pt x="66" y="86"/>
                  </a:lnTo>
                  <a:lnTo>
                    <a:pt x="67" y="91"/>
                  </a:lnTo>
                  <a:lnTo>
                    <a:pt x="67" y="93"/>
                  </a:lnTo>
                  <a:lnTo>
                    <a:pt x="65" y="95"/>
                  </a:lnTo>
                  <a:lnTo>
                    <a:pt x="57" y="94"/>
                  </a:lnTo>
                  <a:lnTo>
                    <a:pt x="29" y="76"/>
                  </a:lnTo>
                  <a:lnTo>
                    <a:pt x="22" y="70"/>
                  </a:lnTo>
                  <a:lnTo>
                    <a:pt x="21" y="55"/>
                  </a:lnTo>
                  <a:lnTo>
                    <a:pt x="21" y="51"/>
                  </a:lnTo>
                  <a:lnTo>
                    <a:pt x="7" y="38"/>
                  </a:lnTo>
                  <a:lnTo>
                    <a:pt x="0" y="33"/>
                  </a:lnTo>
                  <a:lnTo>
                    <a:pt x="2" y="24"/>
                  </a:lnTo>
                  <a:lnTo>
                    <a:pt x="19" y="15"/>
                  </a:lnTo>
                  <a:lnTo>
                    <a:pt x="23" y="17"/>
                  </a:lnTo>
                  <a:lnTo>
                    <a:pt x="59" y="0"/>
                  </a:lnTo>
                  <a:lnTo>
                    <a:pt x="59" y="11"/>
                  </a:lnTo>
                  <a:lnTo>
                    <a:pt x="44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141"/>
            <p:cNvSpPr>
              <a:spLocks/>
            </p:cNvSpPr>
            <p:nvPr/>
          </p:nvSpPr>
          <p:spPr bwMode="auto">
            <a:xfrm>
              <a:off x="5808663" y="3445299"/>
              <a:ext cx="28575" cy="36512"/>
            </a:xfrm>
            <a:custGeom>
              <a:avLst/>
              <a:gdLst>
                <a:gd name="T0" fmla="*/ 45 w 54"/>
                <a:gd name="T1" fmla="*/ 17 h 71"/>
                <a:gd name="T2" fmla="*/ 52 w 54"/>
                <a:gd name="T3" fmla="*/ 23 h 71"/>
                <a:gd name="T4" fmla="*/ 54 w 54"/>
                <a:gd name="T5" fmla="*/ 30 h 71"/>
                <a:gd name="T6" fmla="*/ 52 w 54"/>
                <a:gd name="T7" fmla="*/ 39 h 71"/>
                <a:gd name="T8" fmla="*/ 25 w 54"/>
                <a:gd name="T9" fmla="*/ 57 h 71"/>
                <a:gd name="T10" fmla="*/ 20 w 54"/>
                <a:gd name="T11" fmla="*/ 70 h 71"/>
                <a:gd name="T12" fmla="*/ 18 w 54"/>
                <a:gd name="T13" fmla="*/ 70 h 71"/>
                <a:gd name="T14" fmla="*/ 16 w 54"/>
                <a:gd name="T15" fmla="*/ 71 h 71"/>
                <a:gd name="T16" fmla="*/ 14 w 54"/>
                <a:gd name="T17" fmla="*/ 64 h 71"/>
                <a:gd name="T18" fmla="*/ 15 w 54"/>
                <a:gd name="T19" fmla="*/ 54 h 71"/>
                <a:gd name="T20" fmla="*/ 40 w 54"/>
                <a:gd name="T21" fmla="*/ 32 h 71"/>
                <a:gd name="T22" fmla="*/ 40 w 54"/>
                <a:gd name="T23" fmla="*/ 29 h 71"/>
                <a:gd name="T24" fmla="*/ 22 w 54"/>
                <a:gd name="T25" fmla="*/ 24 h 71"/>
                <a:gd name="T26" fmla="*/ 2 w 54"/>
                <a:gd name="T27" fmla="*/ 13 h 71"/>
                <a:gd name="T28" fmla="*/ 0 w 54"/>
                <a:gd name="T29" fmla="*/ 4 h 71"/>
                <a:gd name="T30" fmla="*/ 2 w 54"/>
                <a:gd name="T31" fmla="*/ 0 h 71"/>
                <a:gd name="T32" fmla="*/ 28 w 54"/>
                <a:gd name="T33" fmla="*/ 17 h 71"/>
                <a:gd name="T34" fmla="*/ 45 w 54"/>
                <a:gd name="T35" fmla="*/ 17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4" h="71">
                  <a:moveTo>
                    <a:pt x="45" y="17"/>
                  </a:moveTo>
                  <a:lnTo>
                    <a:pt x="52" y="23"/>
                  </a:lnTo>
                  <a:lnTo>
                    <a:pt x="54" y="30"/>
                  </a:lnTo>
                  <a:lnTo>
                    <a:pt x="52" y="39"/>
                  </a:lnTo>
                  <a:lnTo>
                    <a:pt x="25" y="57"/>
                  </a:lnTo>
                  <a:lnTo>
                    <a:pt x="20" y="70"/>
                  </a:lnTo>
                  <a:lnTo>
                    <a:pt x="18" y="70"/>
                  </a:lnTo>
                  <a:lnTo>
                    <a:pt x="16" y="71"/>
                  </a:lnTo>
                  <a:lnTo>
                    <a:pt x="14" y="64"/>
                  </a:lnTo>
                  <a:lnTo>
                    <a:pt x="15" y="54"/>
                  </a:lnTo>
                  <a:lnTo>
                    <a:pt x="40" y="32"/>
                  </a:lnTo>
                  <a:lnTo>
                    <a:pt x="40" y="29"/>
                  </a:lnTo>
                  <a:lnTo>
                    <a:pt x="22" y="24"/>
                  </a:lnTo>
                  <a:lnTo>
                    <a:pt x="2" y="13"/>
                  </a:lnTo>
                  <a:lnTo>
                    <a:pt x="0" y="4"/>
                  </a:lnTo>
                  <a:lnTo>
                    <a:pt x="2" y="0"/>
                  </a:lnTo>
                  <a:lnTo>
                    <a:pt x="28" y="17"/>
                  </a:lnTo>
                  <a:lnTo>
                    <a:pt x="45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7" name="Freeform 142"/>
            <p:cNvSpPr>
              <a:spLocks/>
            </p:cNvSpPr>
            <p:nvPr/>
          </p:nvSpPr>
          <p:spPr bwMode="auto">
            <a:xfrm>
              <a:off x="6042025" y="3480224"/>
              <a:ext cx="219075" cy="327025"/>
            </a:xfrm>
            <a:custGeom>
              <a:avLst/>
              <a:gdLst>
                <a:gd name="T0" fmla="*/ 403 w 414"/>
                <a:gd name="T1" fmla="*/ 99 h 619"/>
                <a:gd name="T2" fmla="*/ 408 w 414"/>
                <a:gd name="T3" fmla="*/ 120 h 619"/>
                <a:gd name="T4" fmla="*/ 414 w 414"/>
                <a:gd name="T5" fmla="*/ 144 h 619"/>
                <a:gd name="T6" fmla="*/ 414 w 414"/>
                <a:gd name="T7" fmla="*/ 181 h 619"/>
                <a:gd name="T8" fmla="*/ 409 w 414"/>
                <a:gd name="T9" fmla="*/ 205 h 619"/>
                <a:gd name="T10" fmla="*/ 409 w 414"/>
                <a:gd name="T11" fmla="*/ 218 h 619"/>
                <a:gd name="T12" fmla="*/ 408 w 414"/>
                <a:gd name="T13" fmla="*/ 238 h 619"/>
                <a:gd name="T14" fmla="*/ 406 w 414"/>
                <a:gd name="T15" fmla="*/ 251 h 619"/>
                <a:gd name="T16" fmla="*/ 406 w 414"/>
                <a:gd name="T17" fmla="*/ 260 h 619"/>
                <a:gd name="T18" fmla="*/ 388 w 414"/>
                <a:gd name="T19" fmla="*/ 317 h 619"/>
                <a:gd name="T20" fmla="*/ 376 w 414"/>
                <a:gd name="T21" fmla="*/ 337 h 619"/>
                <a:gd name="T22" fmla="*/ 369 w 414"/>
                <a:gd name="T23" fmla="*/ 356 h 619"/>
                <a:gd name="T24" fmla="*/ 350 w 414"/>
                <a:gd name="T25" fmla="*/ 391 h 619"/>
                <a:gd name="T26" fmla="*/ 294 w 414"/>
                <a:gd name="T27" fmla="*/ 456 h 619"/>
                <a:gd name="T28" fmla="*/ 281 w 414"/>
                <a:gd name="T29" fmla="*/ 468 h 619"/>
                <a:gd name="T30" fmla="*/ 243 w 414"/>
                <a:gd name="T31" fmla="*/ 501 h 619"/>
                <a:gd name="T32" fmla="*/ 226 w 414"/>
                <a:gd name="T33" fmla="*/ 513 h 619"/>
                <a:gd name="T34" fmla="*/ 183 w 414"/>
                <a:gd name="T35" fmla="*/ 541 h 619"/>
                <a:gd name="T36" fmla="*/ 149 w 414"/>
                <a:gd name="T37" fmla="*/ 560 h 619"/>
                <a:gd name="T38" fmla="*/ 82 w 414"/>
                <a:gd name="T39" fmla="*/ 590 h 619"/>
                <a:gd name="T40" fmla="*/ 65 w 414"/>
                <a:gd name="T41" fmla="*/ 599 h 619"/>
                <a:gd name="T42" fmla="*/ 29 w 414"/>
                <a:gd name="T43" fmla="*/ 618 h 619"/>
                <a:gd name="T44" fmla="*/ 14 w 414"/>
                <a:gd name="T45" fmla="*/ 619 h 619"/>
                <a:gd name="T46" fmla="*/ 11 w 414"/>
                <a:gd name="T47" fmla="*/ 619 h 619"/>
                <a:gd name="T48" fmla="*/ 19 w 414"/>
                <a:gd name="T49" fmla="*/ 582 h 619"/>
                <a:gd name="T50" fmla="*/ 23 w 414"/>
                <a:gd name="T51" fmla="*/ 572 h 619"/>
                <a:gd name="T52" fmla="*/ 31 w 414"/>
                <a:gd name="T53" fmla="*/ 491 h 619"/>
                <a:gd name="T54" fmla="*/ 29 w 414"/>
                <a:gd name="T55" fmla="*/ 433 h 619"/>
                <a:gd name="T56" fmla="*/ 22 w 414"/>
                <a:gd name="T57" fmla="*/ 409 h 619"/>
                <a:gd name="T58" fmla="*/ 8 w 414"/>
                <a:gd name="T59" fmla="*/ 336 h 619"/>
                <a:gd name="T60" fmla="*/ 0 w 414"/>
                <a:gd name="T61" fmla="*/ 295 h 619"/>
                <a:gd name="T62" fmla="*/ 4 w 414"/>
                <a:gd name="T63" fmla="*/ 254 h 619"/>
                <a:gd name="T64" fmla="*/ 18 w 414"/>
                <a:gd name="T65" fmla="*/ 206 h 619"/>
                <a:gd name="T66" fmla="*/ 45 w 414"/>
                <a:gd name="T67" fmla="*/ 143 h 619"/>
                <a:gd name="T68" fmla="*/ 67 w 414"/>
                <a:gd name="T69" fmla="*/ 114 h 619"/>
                <a:gd name="T70" fmla="*/ 80 w 414"/>
                <a:gd name="T71" fmla="*/ 103 h 619"/>
                <a:gd name="T72" fmla="*/ 95 w 414"/>
                <a:gd name="T73" fmla="*/ 103 h 619"/>
                <a:gd name="T74" fmla="*/ 108 w 414"/>
                <a:gd name="T75" fmla="*/ 109 h 619"/>
                <a:gd name="T76" fmla="*/ 122 w 414"/>
                <a:gd name="T77" fmla="*/ 119 h 619"/>
                <a:gd name="T78" fmla="*/ 122 w 414"/>
                <a:gd name="T79" fmla="*/ 123 h 619"/>
                <a:gd name="T80" fmla="*/ 134 w 414"/>
                <a:gd name="T81" fmla="*/ 133 h 619"/>
                <a:gd name="T82" fmla="*/ 152 w 414"/>
                <a:gd name="T83" fmla="*/ 153 h 619"/>
                <a:gd name="T84" fmla="*/ 155 w 414"/>
                <a:gd name="T85" fmla="*/ 157 h 619"/>
                <a:gd name="T86" fmla="*/ 174 w 414"/>
                <a:gd name="T87" fmla="*/ 153 h 619"/>
                <a:gd name="T88" fmla="*/ 188 w 414"/>
                <a:gd name="T89" fmla="*/ 137 h 619"/>
                <a:gd name="T90" fmla="*/ 207 w 414"/>
                <a:gd name="T91" fmla="*/ 99 h 619"/>
                <a:gd name="T92" fmla="*/ 227 w 414"/>
                <a:gd name="T93" fmla="*/ 84 h 619"/>
                <a:gd name="T94" fmla="*/ 243 w 414"/>
                <a:gd name="T95" fmla="*/ 78 h 619"/>
                <a:gd name="T96" fmla="*/ 274 w 414"/>
                <a:gd name="T97" fmla="*/ 76 h 619"/>
                <a:gd name="T98" fmla="*/ 303 w 414"/>
                <a:gd name="T99" fmla="*/ 78 h 619"/>
                <a:gd name="T100" fmla="*/ 313 w 414"/>
                <a:gd name="T101" fmla="*/ 84 h 619"/>
                <a:gd name="T102" fmla="*/ 314 w 414"/>
                <a:gd name="T103" fmla="*/ 87 h 619"/>
                <a:gd name="T104" fmla="*/ 318 w 414"/>
                <a:gd name="T105" fmla="*/ 90 h 619"/>
                <a:gd name="T106" fmla="*/ 328 w 414"/>
                <a:gd name="T107" fmla="*/ 85 h 619"/>
                <a:gd name="T108" fmla="*/ 331 w 414"/>
                <a:gd name="T109" fmla="*/ 81 h 619"/>
                <a:gd name="T110" fmla="*/ 332 w 414"/>
                <a:gd name="T111" fmla="*/ 53 h 619"/>
                <a:gd name="T112" fmla="*/ 347 w 414"/>
                <a:gd name="T113" fmla="*/ 33 h 619"/>
                <a:gd name="T114" fmla="*/ 371 w 414"/>
                <a:gd name="T115" fmla="*/ 10 h 619"/>
                <a:gd name="T116" fmla="*/ 389 w 414"/>
                <a:gd name="T117" fmla="*/ 0 h 619"/>
                <a:gd name="T118" fmla="*/ 394 w 414"/>
                <a:gd name="T119" fmla="*/ 65 h 619"/>
                <a:gd name="T120" fmla="*/ 403 w 414"/>
                <a:gd name="T121" fmla="*/ 99 h 6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4" h="619">
                  <a:moveTo>
                    <a:pt x="403" y="99"/>
                  </a:moveTo>
                  <a:lnTo>
                    <a:pt x="408" y="120"/>
                  </a:lnTo>
                  <a:lnTo>
                    <a:pt x="414" y="144"/>
                  </a:lnTo>
                  <a:lnTo>
                    <a:pt x="414" y="181"/>
                  </a:lnTo>
                  <a:lnTo>
                    <a:pt x="409" y="205"/>
                  </a:lnTo>
                  <a:lnTo>
                    <a:pt x="409" y="218"/>
                  </a:lnTo>
                  <a:lnTo>
                    <a:pt x="408" y="238"/>
                  </a:lnTo>
                  <a:lnTo>
                    <a:pt x="406" y="251"/>
                  </a:lnTo>
                  <a:lnTo>
                    <a:pt x="406" y="260"/>
                  </a:lnTo>
                  <a:lnTo>
                    <a:pt x="388" y="317"/>
                  </a:lnTo>
                  <a:lnTo>
                    <a:pt x="376" y="337"/>
                  </a:lnTo>
                  <a:lnTo>
                    <a:pt x="369" y="356"/>
                  </a:lnTo>
                  <a:lnTo>
                    <a:pt x="350" y="391"/>
                  </a:lnTo>
                  <a:lnTo>
                    <a:pt x="294" y="456"/>
                  </a:lnTo>
                  <a:lnTo>
                    <a:pt x="281" y="468"/>
                  </a:lnTo>
                  <a:lnTo>
                    <a:pt x="243" y="501"/>
                  </a:lnTo>
                  <a:lnTo>
                    <a:pt x="226" y="513"/>
                  </a:lnTo>
                  <a:lnTo>
                    <a:pt x="183" y="541"/>
                  </a:lnTo>
                  <a:lnTo>
                    <a:pt x="149" y="560"/>
                  </a:lnTo>
                  <a:lnTo>
                    <a:pt x="82" y="590"/>
                  </a:lnTo>
                  <a:lnTo>
                    <a:pt x="65" y="599"/>
                  </a:lnTo>
                  <a:lnTo>
                    <a:pt x="29" y="618"/>
                  </a:lnTo>
                  <a:lnTo>
                    <a:pt x="14" y="619"/>
                  </a:lnTo>
                  <a:lnTo>
                    <a:pt x="11" y="619"/>
                  </a:lnTo>
                  <a:lnTo>
                    <a:pt x="19" y="582"/>
                  </a:lnTo>
                  <a:lnTo>
                    <a:pt x="23" y="572"/>
                  </a:lnTo>
                  <a:lnTo>
                    <a:pt x="31" y="491"/>
                  </a:lnTo>
                  <a:lnTo>
                    <a:pt x="29" y="433"/>
                  </a:lnTo>
                  <a:lnTo>
                    <a:pt x="22" y="409"/>
                  </a:lnTo>
                  <a:lnTo>
                    <a:pt x="8" y="336"/>
                  </a:lnTo>
                  <a:lnTo>
                    <a:pt x="0" y="295"/>
                  </a:lnTo>
                  <a:lnTo>
                    <a:pt x="4" y="254"/>
                  </a:lnTo>
                  <a:lnTo>
                    <a:pt x="18" y="206"/>
                  </a:lnTo>
                  <a:lnTo>
                    <a:pt x="45" y="143"/>
                  </a:lnTo>
                  <a:lnTo>
                    <a:pt x="67" y="114"/>
                  </a:lnTo>
                  <a:lnTo>
                    <a:pt x="80" y="103"/>
                  </a:lnTo>
                  <a:lnTo>
                    <a:pt x="95" y="103"/>
                  </a:lnTo>
                  <a:lnTo>
                    <a:pt x="108" y="109"/>
                  </a:lnTo>
                  <a:lnTo>
                    <a:pt x="122" y="119"/>
                  </a:lnTo>
                  <a:lnTo>
                    <a:pt x="122" y="123"/>
                  </a:lnTo>
                  <a:lnTo>
                    <a:pt x="134" y="133"/>
                  </a:lnTo>
                  <a:lnTo>
                    <a:pt x="152" y="153"/>
                  </a:lnTo>
                  <a:lnTo>
                    <a:pt x="155" y="157"/>
                  </a:lnTo>
                  <a:lnTo>
                    <a:pt x="174" y="153"/>
                  </a:lnTo>
                  <a:lnTo>
                    <a:pt x="188" y="137"/>
                  </a:lnTo>
                  <a:lnTo>
                    <a:pt x="207" y="99"/>
                  </a:lnTo>
                  <a:lnTo>
                    <a:pt x="227" y="84"/>
                  </a:lnTo>
                  <a:lnTo>
                    <a:pt x="243" y="78"/>
                  </a:lnTo>
                  <a:lnTo>
                    <a:pt x="274" y="76"/>
                  </a:lnTo>
                  <a:lnTo>
                    <a:pt x="303" y="78"/>
                  </a:lnTo>
                  <a:lnTo>
                    <a:pt x="313" y="84"/>
                  </a:lnTo>
                  <a:lnTo>
                    <a:pt x="314" y="87"/>
                  </a:lnTo>
                  <a:lnTo>
                    <a:pt x="318" y="90"/>
                  </a:lnTo>
                  <a:lnTo>
                    <a:pt x="328" y="85"/>
                  </a:lnTo>
                  <a:lnTo>
                    <a:pt x="331" y="81"/>
                  </a:lnTo>
                  <a:lnTo>
                    <a:pt x="332" y="53"/>
                  </a:lnTo>
                  <a:lnTo>
                    <a:pt x="347" y="33"/>
                  </a:lnTo>
                  <a:lnTo>
                    <a:pt x="371" y="10"/>
                  </a:lnTo>
                  <a:lnTo>
                    <a:pt x="389" y="0"/>
                  </a:lnTo>
                  <a:lnTo>
                    <a:pt x="394" y="65"/>
                  </a:lnTo>
                  <a:lnTo>
                    <a:pt x="403" y="99"/>
                  </a:lnTo>
                  <a:close/>
                </a:path>
              </a:pathLst>
            </a:custGeom>
            <a:solidFill>
              <a:srgbClr val="D9BA7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8" name="Freeform 143"/>
            <p:cNvSpPr>
              <a:spLocks/>
            </p:cNvSpPr>
            <p:nvPr/>
          </p:nvSpPr>
          <p:spPr bwMode="auto">
            <a:xfrm>
              <a:off x="6049963" y="3492924"/>
              <a:ext cx="200025" cy="298450"/>
            </a:xfrm>
            <a:custGeom>
              <a:avLst/>
              <a:gdLst>
                <a:gd name="T0" fmla="*/ 373 w 378"/>
                <a:gd name="T1" fmla="*/ 108 h 566"/>
                <a:gd name="T2" fmla="*/ 377 w 378"/>
                <a:gd name="T3" fmla="*/ 129 h 566"/>
                <a:gd name="T4" fmla="*/ 378 w 378"/>
                <a:gd name="T5" fmla="*/ 162 h 566"/>
                <a:gd name="T6" fmla="*/ 375 w 378"/>
                <a:gd name="T7" fmla="*/ 185 h 566"/>
                <a:gd name="T8" fmla="*/ 374 w 378"/>
                <a:gd name="T9" fmla="*/ 197 h 566"/>
                <a:gd name="T10" fmla="*/ 373 w 378"/>
                <a:gd name="T11" fmla="*/ 215 h 566"/>
                <a:gd name="T12" fmla="*/ 371 w 378"/>
                <a:gd name="T13" fmla="*/ 229 h 566"/>
                <a:gd name="T14" fmla="*/ 371 w 378"/>
                <a:gd name="T15" fmla="*/ 236 h 566"/>
                <a:gd name="T16" fmla="*/ 356 w 378"/>
                <a:gd name="T17" fmla="*/ 283 h 566"/>
                <a:gd name="T18" fmla="*/ 345 w 378"/>
                <a:gd name="T19" fmla="*/ 305 h 566"/>
                <a:gd name="T20" fmla="*/ 338 w 378"/>
                <a:gd name="T21" fmla="*/ 323 h 566"/>
                <a:gd name="T22" fmla="*/ 322 w 378"/>
                <a:gd name="T23" fmla="*/ 353 h 566"/>
                <a:gd name="T24" fmla="*/ 276 w 378"/>
                <a:gd name="T25" fmla="*/ 409 h 566"/>
                <a:gd name="T26" fmla="*/ 259 w 378"/>
                <a:gd name="T27" fmla="*/ 426 h 566"/>
                <a:gd name="T28" fmla="*/ 227 w 378"/>
                <a:gd name="T29" fmla="*/ 455 h 566"/>
                <a:gd name="T30" fmla="*/ 209 w 378"/>
                <a:gd name="T31" fmla="*/ 467 h 566"/>
                <a:gd name="T32" fmla="*/ 172 w 378"/>
                <a:gd name="T33" fmla="*/ 490 h 566"/>
                <a:gd name="T34" fmla="*/ 140 w 378"/>
                <a:gd name="T35" fmla="*/ 509 h 566"/>
                <a:gd name="T36" fmla="*/ 83 w 378"/>
                <a:gd name="T37" fmla="*/ 536 h 566"/>
                <a:gd name="T38" fmla="*/ 62 w 378"/>
                <a:gd name="T39" fmla="*/ 546 h 566"/>
                <a:gd name="T40" fmla="*/ 32 w 378"/>
                <a:gd name="T41" fmla="*/ 562 h 566"/>
                <a:gd name="T42" fmla="*/ 16 w 378"/>
                <a:gd name="T43" fmla="*/ 566 h 566"/>
                <a:gd name="T44" fmla="*/ 11 w 378"/>
                <a:gd name="T45" fmla="*/ 566 h 566"/>
                <a:gd name="T46" fmla="*/ 17 w 378"/>
                <a:gd name="T47" fmla="*/ 536 h 566"/>
                <a:gd name="T48" fmla="*/ 22 w 378"/>
                <a:gd name="T49" fmla="*/ 524 h 566"/>
                <a:gd name="T50" fmla="*/ 28 w 378"/>
                <a:gd name="T51" fmla="*/ 458 h 566"/>
                <a:gd name="T52" fmla="*/ 27 w 378"/>
                <a:gd name="T53" fmla="*/ 402 h 566"/>
                <a:gd name="T54" fmla="*/ 22 w 378"/>
                <a:gd name="T55" fmla="*/ 376 h 566"/>
                <a:gd name="T56" fmla="*/ 9 w 378"/>
                <a:gd name="T57" fmla="*/ 315 h 566"/>
                <a:gd name="T58" fmla="*/ 2 w 378"/>
                <a:gd name="T59" fmla="*/ 274 h 566"/>
                <a:gd name="T60" fmla="*/ 4 w 378"/>
                <a:gd name="T61" fmla="*/ 236 h 566"/>
                <a:gd name="T62" fmla="*/ 15 w 378"/>
                <a:gd name="T63" fmla="*/ 194 h 566"/>
                <a:gd name="T64" fmla="*/ 37 w 378"/>
                <a:gd name="T65" fmla="*/ 138 h 566"/>
                <a:gd name="T66" fmla="*/ 60 w 378"/>
                <a:gd name="T67" fmla="*/ 108 h 566"/>
                <a:gd name="T68" fmla="*/ 73 w 378"/>
                <a:gd name="T69" fmla="*/ 96 h 566"/>
                <a:gd name="T70" fmla="*/ 85 w 378"/>
                <a:gd name="T71" fmla="*/ 94 h 566"/>
                <a:gd name="T72" fmla="*/ 97 w 378"/>
                <a:gd name="T73" fmla="*/ 99 h 566"/>
                <a:gd name="T74" fmla="*/ 110 w 378"/>
                <a:gd name="T75" fmla="*/ 107 h 566"/>
                <a:gd name="T76" fmla="*/ 111 w 378"/>
                <a:gd name="T77" fmla="*/ 113 h 566"/>
                <a:gd name="T78" fmla="*/ 122 w 378"/>
                <a:gd name="T79" fmla="*/ 120 h 566"/>
                <a:gd name="T80" fmla="*/ 138 w 378"/>
                <a:gd name="T81" fmla="*/ 138 h 566"/>
                <a:gd name="T82" fmla="*/ 141 w 378"/>
                <a:gd name="T83" fmla="*/ 143 h 566"/>
                <a:gd name="T84" fmla="*/ 157 w 378"/>
                <a:gd name="T85" fmla="*/ 141 h 566"/>
                <a:gd name="T86" fmla="*/ 171 w 378"/>
                <a:gd name="T87" fmla="*/ 127 h 566"/>
                <a:gd name="T88" fmla="*/ 188 w 378"/>
                <a:gd name="T89" fmla="*/ 95 h 566"/>
                <a:gd name="T90" fmla="*/ 206 w 378"/>
                <a:gd name="T91" fmla="*/ 78 h 566"/>
                <a:gd name="T92" fmla="*/ 221 w 378"/>
                <a:gd name="T93" fmla="*/ 73 h 566"/>
                <a:gd name="T94" fmla="*/ 247 w 378"/>
                <a:gd name="T95" fmla="*/ 70 h 566"/>
                <a:gd name="T96" fmla="*/ 274 w 378"/>
                <a:gd name="T97" fmla="*/ 71 h 566"/>
                <a:gd name="T98" fmla="*/ 285 w 378"/>
                <a:gd name="T99" fmla="*/ 76 h 566"/>
                <a:gd name="T100" fmla="*/ 288 w 378"/>
                <a:gd name="T101" fmla="*/ 79 h 566"/>
                <a:gd name="T102" fmla="*/ 290 w 378"/>
                <a:gd name="T103" fmla="*/ 81 h 566"/>
                <a:gd name="T104" fmla="*/ 298 w 378"/>
                <a:gd name="T105" fmla="*/ 79 h 566"/>
                <a:gd name="T106" fmla="*/ 303 w 378"/>
                <a:gd name="T107" fmla="*/ 75 h 566"/>
                <a:gd name="T108" fmla="*/ 304 w 378"/>
                <a:gd name="T109" fmla="*/ 52 h 566"/>
                <a:gd name="T110" fmla="*/ 316 w 378"/>
                <a:gd name="T111" fmla="*/ 32 h 566"/>
                <a:gd name="T112" fmla="*/ 337 w 378"/>
                <a:gd name="T113" fmla="*/ 11 h 566"/>
                <a:gd name="T114" fmla="*/ 354 w 378"/>
                <a:gd name="T115" fmla="*/ 1 h 566"/>
                <a:gd name="T116" fmla="*/ 360 w 378"/>
                <a:gd name="T117" fmla="*/ 52 h 566"/>
                <a:gd name="T118" fmla="*/ 366 w 378"/>
                <a:gd name="T119" fmla="*/ 86 h 5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78" h="566">
                  <a:moveTo>
                    <a:pt x="367" y="90"/>
                  </a:moveTo>
                  <a:lnTo>
                    <a:pt x="368" y="93"/>
                  </a:lnTo>
                  <a:lnTo>
                    <a:pt x="370" y="95"/>
                  </a:lnTo>
                  <a:lnTo>
                    <a:pt x="370" y="98"/>
                  </a:lnTo>
                  <a:lnTo>
                    <a:pt x="371" y="100"/>
                  </a:lnTo>
                  <a:lnTo>
                    <a:pt x="371" y="103"/>
                  </a:lnTo>
                  <a:lnTo>
                    <a:pt x="372" y="105"/>
                  </a:lnTo>
                  <a:lnTo>
                    <a:pt x="373" y="108"/>
                  </a:lnTo>
                  <a:lnTo>
                    <a:pt x="373" y="110"/>
                  </a:lnTo>
                  <a:lnTo>
                    <a:pt x="374" y="113"/>
                  </a:lnTo>
                  <a:lnTo>
                    <a:pt x="374" y="116"/>
                  </a:lnTo>
                  <a:lnTo>
                    <a:pt x="375" y="118"/>
                  </a:lnTo>
                  <a:lnTo>
                    <a:pt x="376" y="122"/>
                  </a:lnTo>
                  <a:lnTo>
                    <a:pt x="376" y="124"/>
                  </a:lnTo>
                  <a:lnTo>
                    <a:pt x="377" y="127"/>
                  </a:lnTo>
                  <a:lnTo>
                    <a:pt x="377" y="129"/>
                  </a:lnTo>
                  <a:lnTo>
                    <a:pt x="378" y="133"/>
                  </a:lnTo>
                  <a:lnTo>
                    <a:pt x="378" y="137"/>
                  </a:lnTo>
                  <a:lnTo>
                    <a:pt x="378" y="141"/>
                  </a:lnTo>
                  <a:lnTo>
                    <a:pt x="378" y="145"/>
                  </a:lnTo>
                  <a:lnTo>
                    <a:pt x="378" y="149"/>
                  </a:lnTo>
                  <a:lnTo>
                    <a:pt x="378" y="154"/>
                  </a:lnTo>
                  <a:lnTo>
                    <a:pt x="378" y="157"/>
                  </a:lnTo>
                  <a:lnTo>
                    <a:pt x="378" y="162"/>
                  </a:lnTo>
                  <a:lnTo>
                    <a:pt x="378" y="166"/>
                  </a:lnTo>
                  <a:lnTo>
                    <a:pt x="377" y="168"/>
                  </a:lnTo>
                  <a:lnTo>
                    <a:pt x="377" y="172"/>
                  </a:lnTo>
                  <a:lnTo>
                    <a:pt x="377" y="174"/>
                  </a:lnTo>
                  <a:lnTo>
                    <a:pt x="376" y="176"/>
                  </a:lnTo>
                  <a:lnTo>
                    <a:pt x="376" y="180"/>
                  </a:lnTo>
                  <a:lnTo>
                    <a:pt x="375" y="182"/>
                  </a:lnTo>
                  <a:lnTo>
                    <a:pt x="375" y="185"/>
                  </a:lnTo>
                  <a:lnTo>
                    <a:pt x="374" y="187"/>
                  </a:lnTo>
                  <a:lnTo>
                    <a:pt x="374" y="188"/>
                  </a:lnTo>
                  <a:lnTo>
                    <a:pt x="374" y="191"/>
                  </a:lnTo>
                  <a:lnTo>
                    <a:pt x="374" y="192"/>
                  </a:lnTo>
                  <a:lnTo>
                    <a:pt x="374" y="193"/>
                  </a:lnTo>
                  <a:lnTo>
                    <a:pt x="374" y="195"/>
                  </a:lnTo>
                  <a:lnTo>
                    <a:pt x="374" y="196"/>
                  </a:lnTo>
                  <a:lnTo>
                    <a:pt x="374" y="197"/>
                  </a:lnTo>
                  <a:lnTo>
                    <a:pt x="374" y="200"/>
                  </a:lnTo>
                  <a:lnTo>
                    <a:pt x="374" y="202"/>
                  </a:lnTo>
                  <a:lnTo>
                    <a:pt x="374" y="204"/>
                  </a:lnTo>
                  <a:lnTo>
                    <a:pt x="374" y="206"/>
                  </a:lnTo>
                  <a:lnTo>
                    <a:pt x="374" y="208"/>
                  </a:lnTo>
                  <a:lnTo>
                    <a:pt x="374" y="211"/>
                  </a:lnTo>
                  <a:lnTo>
                    <a:pt x="373" y="213"/>
                  </a:lnTo>
                  <a:lnTo>
                    <a:pt x="373" y="215"/>
                  </a:lnTo>
                  <a:lnTo>
                    <a:pt x="373" y="217"/>
                  </a:lnTo>
                  <a:lnTo>
                    <a:pt x="373" y="220"/>
                  </a:lnTo>
                  <a:lnTo>
                    <a:pt x="373" y="221"/>
                  </a:lnTo>
                  <a:lnTo>
                    <a:pt x="372" y="222"/>
                  </a:lnTo>
                  <a:lnTo>
                    <a:pt x="372" y="224"/>
                  </a:lnTo>
                  <a:lnTo>
                    <a:pt x="372" y="225"/>
                  </a:lnTo>
                  <a:lnTo>
                    <a:pt x="371" y="226"/>
                  </a:lnTo>
                  <a:lnTo>
                    <a:pt x="371" y="229"/>
                  </a:lnTo>
                  <a:lnTo>
                    <a:pt x="371" y="230"/>
                  </a:lnTo>
                  <a:lnTo>
                    <a:pt x="371" y="231"/>
                  </a:lnTo>
                  <a:lnTo>
                    <a:pt x="371" y="232"/>
                  </a:lnTo>
                  <a:lnTo>
                    <a:pt x="371" y="233"/>
                  </a:lnTo>
                  <a:lnTo>
                    <a:pt x="371" y="233"/>
                  </a:lnTo>
                  <a:lnTo>
                    <a:pt x="371" y="234"/>
                  </a:lnTo>
                  <a:lnTo>
                    <a:pt x="371" y="235"/>
                  </a:lnTo>
                  <a:lnTo>
                    <a:pt x="371" y="236"/>
                  </a:lnTo>
                  <a:lnTo>
                    <a:pt x="371" y="237"/>
                  </a:lnTo>
                  <a:lnTo>
                    <a:pt x="368" y="244"/>
                  </a:lnTo>
                  <a:lnTo>
                    <a:pt x="366" y="251"/>
                  </a:lnTo>
                  <a:lnTo>
                    <a:pt x="365" y="258"/>
                  </a:lnTo>
                  <a:lnTo>
                    <a:pt x="363" y="263"/>
                  </a:lnTo>
                  <a:lnTo>
                    <a:pt x="361" y="270"/>
                  </a:lnTo>
                  <a:lnTo>
                    <a:pt x="358" y="276"/>
                  </a:lnTo>
                  <a:lnTo>
                    <a:pt x="356" y="283"/>
                  </a:lnTo>
                  <a:lnTo>
                    <a:pt x="355" y="290"/>
                  </a:lnTo>
                  <a:lnTo>
                    <a:pt x="353" y="292"/>
                  </a:lnTo>
                  <a:lnTo>
                    <a:pt x="352" y="294"/>
                  </a:lnTo>
                  <a:lnTo>
                    <a:pt x="351" y="297"/>
                  </a:lnTo>
                  <a:lnTo>
                    <a:pt x="350" y="299"/>
                  </a:lnTo>
                  <a:lnTo>
                    <a:pt x="348" y="301"/>
                  </a:lnTo>
                  <a:lnTo>
                    <a:pt x="346" y="303"/>
                  </a:lnTo>
                  <a:lnTo>
                    <a:pt x="345" y="305"/>
                  </a:lnTo>
                  <a:lnTo>
                    <a:pt x="344" y="308"/>
                  </a:lnTo>
                  <a:lnTo>
                    <a:pt x="343" y="310"/>
                  </a:lnTo>
                  <a:lnTo>
                    <a:pt x="342" y="312"/>
                  </a:lnTo>
                  <a:lnTo>
                    <a:pt x="342" y="314"/>
                  </a:lnTo>
                  <a:lnTo>
                    <a:pt x="341" y="317"/>
                  </a:lnTo>
                  <a:lnTo>
                    <a:pt x="339" y="319"/>
                  </a:lnTo>
                  <a:lnTo>
                    <a:pt x="338" y="321"/>
                  </a:lnTo>
                  <a:lnTo>
                    <a:pt x="338" y="323"/>
                  </a:lnTo>
                  <a:lnTo>
                    <a:pt x="337" y="326"/>
                  </a:lnTo>
                  <a:lnTo>
                    <a:pt x="335" y="329"/>
                  </a:lnTo>
                  <a:lnTo>
                    <a:pt x="333" y="333"/>
                  </a:lnTo>
                  <a:lnTo>
                    <a:pt x="331" y="338"/>
                  </a:lnTo>
                  <a:lnTo>
                    <a:pt x="328" y="341"/>
                  </a:lnTo>
                  <a:lnTo>
                    <a:pt x="326" y="346"/>
                  </a:lnTo>
                  <a:lnTo>
                    <a:pt x="324" y="349"/>
                  </a:lnTo>
                  <a:lnTo>
                    <a:pt x="322" y="353"/>
                  </a:lnTo>
                  <a:lnTo>
                    <a:pt x="321" y="357"/>
                  </a:lnTo>
                  <a:lnTo>
                    <a:pt x="314" y="365"/>
                  </a:lnTo>
                  <a:lnTo>
                    <a:pt x="307" y="372"/>
                  </a:lnTo>
                  <a:lnTo>
                    <a:pt x="300" y="380"/>
                  </a:lnTo>
                  <a:lnTo>
                    <a:pt x="295" y="387"/>
                  </a:lnTo>
                  <a:lnTo>
                    <a:pt x="288" y="395"/>
                  </a:lnTo>
                  <a:lnTo>
                    <a:pt x="281" y="402"/>
                  </a:lnTo>
                  <a:lnTo>
                    <a:pt x="276" y="409"/>
                  </a:lnTo>
                  <a:lnTo>
                    <a:pt x="269" y="417"/>
                  </a:lnTo>
                  <a:lnTo>
                    <a:pt x="268" y="418"/>
                  </a:lnTo>
                  <a:lnTo>
                    <a:pt x="266" y="420"/>
                  </a:lnTo>
                  <a:lnTo>
                    <a:pt x="265" y="421"/>
                  </a:lnTo>
                  <a:lnTo>
                    <a:pt x="264" y="422"/>
                  </a:lnTo>
                  <a:lnTo>
                    <a:pt x="261" y="424"/>
                  </a:lnTo>
                  <a:lnTo>
                    <a:pt x="260" y="425"/>
                  </a:lnTo>
                  <a:lnTo>
                    <a:pt x="259" y="426"/>
                  </a:lnTo>
                  <a:lnTo>
                    <a:pt x="257" y="428"/>
                  </a:lnTo>
                  <a:lnTo>
                    <a:pt x="254" y="431"/>
                  </a:lnTo>
                  <a:lnTo>
                    <a:pt x="249" y="435"/>
                  </a:lnTo>
                  <a:lnTo>
                    <a:pt x="245" y="439"/>
                  </a:lnTo>
                  <a:lnTo>
                    <a:pt x="240" y="443"/>
                  </a:lnTo>
                  <a:lnTo>
                    <a:pt x="236" y="447"/>
                  </a:lnTo>
                  <a:lnTo>
                    <a:pt x="231" y="450"/>
                  </a:lnTo>
                  <a:lnTo>
                    <a:pt x="227" y="455"/>
                  </a:lnTo>
                  <a:lnTo>
                    <a:pt x="222" y="458"/>
                  </a:lnTo>
                  <a:lnTo>
                    <a:pt x="221" y="459"/>
                  </a:lnTo>
                  <a:lnTo>
                    <a:pt x="219" y="460"/>
                  </a:lnTo>
                  <a:lnTo>
                    <a:pt x="217" y="463"/>
                  </a:lnTo>
                  <a:lnTo>
                    <a:pt x="215" y="464"/>
                  </a:lnTo>
                  <a:lnTo>
                    <a:pt x="212" y="465"/>
                  </a:lnTo>
                  <a:lnTo>
                    <a:pt x="211" y="466"/>
                  </a:lnTo>
                  <a:lnTo>
                    <a:pt x="209" y="467"/>
                  </a:lnTo>
                  <a:lnTo>
                    <a:pt x="207" y="469"/>
                  </a:lnTo>
                  <a:lnTo>
                    <a:pt x="202" y="471"/>
                  </a:lnTo>
                  <a:lnTo>
                    <a:pt x="197" y="475"/>
                  </a:lnTo>
                  <a:lnTo>
                    <a:pt x="192" y="478"/>
                  </a:lnTo>
                  <a:lnTo>
                    <a:pt x="187" y="482"/>
                  </a:lnTo>
                  <a:lnTo>
                    <a:pt x="182" y="485"/>
                  </a:lnTo>
                  <a:lnTo>
                    <a:pt x="177" y="488"/>
                  </a:lnTo>
                  <a:lnTo>
                    <a:pt x="172" y="490"/>
                  </a:lnTo>
                  <a:lnTo>
                    <a:pt x="167" y="494"/>
                  </a:lnTo>
                  <a:lnTo>
                    <a:pt x="163" y="496"/>
                  </a:lnTo>
                  <a:lnTo>
                    <a:pt x="160" y="498"/>
                  </a:lnTo>
                  <a:lnTo>
                    <a:pt x="155" y="500"/>
                  </a:lnTo>
                  <a:lnTo>
                    <a:pt x="152" y="503"/>
                  </a:lnTo>
                  <a:lnTo>
                    <a:pt x="148" y="505"/>
                  </a:lnTo>
                  <a:lnTo>
                    <a:pt x="144" y="507"/>
                  </a:lnTo>
                  <a:lnTo>
                    <a:pt x="140" y="509"/>
                  </a:lnTo>
                  <a:lnTo>
                    <a:pt x="137" y="512"/>
                  </a:lnTo>
                  <a:lnTo>
                    <a:pt x="129" y="515"/>
                  </a:lnTo>
                  <a:lnTo>
                    <a:pt x="121" y="518"/>
                  </a:lnTo>
                  <a:lnTo>
                    <a:pt x="113" y="522"/>
                  </a:lnTo>
                  <a:lnTo>
                    <a:pt x="106" y="525"/>
                  </a:lnTo>
                  <a:lnTo>
                    <a:pt x="99" y="528"/>
                  </a:lnTo>
                  <a:lnTo>
                    <a:pt x="91" y="532"/>
                  </a:lnTo>
                  <a:lnTo>
                    <a:pt x="83" y="536"/>
                  </a:lnTo>
                  <a:lnTo>
                    <a:pt x="75" y="539"/>
                  </a:lnTo>
                  <a:lnTo>
                    <a:pt x="73" y="541"/>
                  </a:lnTo>
                  <a:lnTo>
                    <a:pt x="72" y="542"/>
                  </a:lnTo>
                  <a:lnTo>
                    <a:pt x="70" y="542"/>
                  </a:lnTo>
                  <a:lnTo>
                    <a:pt x="67" y="543"/>
                  </a:lnTo>
                  <a:lnTo>
                    <a:pt x="65" y="544"/>
                  </a:lnTo>
                  <a:lnTo>
                    <a:pt x="63" y="545"/>
                  </a:lnTo>
                  <a:lnTo>
                    <a:pt x="62" y="546"/>
                  </a:lnTo>
                  <a:lnTo>
                    <a:pt x="60" y="547"/>
                  </a:lnTo>
                  <a:lnTo>
                    <a:pt x="55" y="549"/>
                  </a:lnTo>
                  <a:lnTo>
                    <a:pt x="52" y="552"/>
                  </a:lnTo>
                  <a:lnTo>
                    <a:pt x="47" y="554"/>
                  </a:lnTo>
                  <a:lnTo>
                    <a:pt x="44" y="556"/>
                  </a:lnTo>
                  <a:lnTo>
                    <a:pt x="39" y="558"/>
                  </a:lnTo>
                  <a:lnTo>
                    <a:pt x="35" y="561"/>
                  </a:lnTo>
                  <a:lnTo>
                    <a:pt x="32" y="562"/>
                  </a:lnTo>
                  <a:lnTo>
                    <a:pt x="27" y="564"/>
                  </a:lnTo>
                  <a:lnTo>
                    <a:pt x="26" y="565"/>
                  </a:lnTo>
                  <a:lnTo>
                    <a:pt x="24" y="565"/>
                  </a:lnTo>
                  <a:lnTo>
                    <a:pt x="23" y="565"/>
                  </a:lnTo>
                  <a:lnTo>
                    <a:pt x="21" y="565"/>
                  </a:lnTo>
                  <a:lnTo>
                    <a:pt x="19" y="565"/>
                  </a:lnTo>
                  <a:lnTo>
                    <a:pt x="17" y="565"/>
                  </a:lnTo>
                  <a:lnTo>
                    <a:pt x="16" y="566"/>
                  </a:lnTo>
                  <a:lnTo>
                    <a:pt x="14" y="566"/>
                  </a:lnTo>
                  <a:lnTo>
                    <a:pt x="14" y="566"/>
                  </a:lnTo>
                  <a:lnTo>
                    <a:pt x="13" y="566"/>
                  </a:lnTo>
                  <a:lnTo>
                    <a:pt x="13" y="566"/>
                  </a:lnTo>
                  <a:lnTo>
                    <a:pt x="13" y="566"/>
                  </a:lnTo>
                  <a:lnTo>
                    <a:pt x="12" y="566"/>
                  </a:lnTo>
                  <a:lnTo>
                    <a:pt x="12" y="566"/>
                  </a:lnTo>
                  <a:lnTo>
                    <a:pt x="11" y="566"/>
                  </a:lnTo>
                  <a:lnTo>
                    <a:pt x="11" y="566"/>
                  </a:lnTo>
                  <a:lnTo>
                    <a:pt x="12" y="562"/>
                  </a:lnTo>
                  <a:lnTo>
                    <a:pt x="13" y="557"/>
                  </a:lnTo>
                  <a:lnTo>
                    <a:pt x="13" y="553"/>
                  </a:lnTo>
                  <a:lnTo>
                    <a:pt x="14" y="549"/>
                  </a:lnTo>
                  <a:lnTo>
                    <a:pt x="15" y="545"/>
                  </a:lnTo>
                  <a:lnTo>
                    <a:pt x="16" y="541"/>
                  </a:lnTo>
                  <a:lnTo>
                    <a:pt x="17" y="536"/>
                  </a:lnTo>
                  <a:lnTo>
                    <a:pt x="18" y="533"/>
                  </a:lnTo>
                  <a:lnTo>
                    <a:pt x="18" y="532"/>
                  </a:lnTo>
                  <a:lnTo>
                    <a:pt x="19" y="531"/>
                  </a:lnTo>
                  <a:lnTo>
                    <a:pt x="19" y="529"/>
                  </a:lnTo>
                  <a:lnTo>
                    <a:pt x="21" y="528"/>
                  </a:lnTo>
                  <a:lnTo>
                    <a:pt x="21" y="526"/>
                  </a:lnTo>
                  <a:lnTo>
                    <a:pt x="22" y="525"/>
                  </a:lnTo>
                  <a:lnTo>
                    <a:pt x="22" y="524"/>
                  </a:lnTo>
                  <a:lnTo>
                    <a:pt x="23" y="523"/>
                  </a:lnTo>
                  <a:lnTo>
                    <a:pt x="23" y="514"/>
                  </a:lnTo>
                  <a:lnTo>
                    <a:pt x="24" y="505"/>
                  </a:lnTo>
                  <a:lnTo>
                    <a:pt x="25" y="495"/>
                  </a:lnTo>
                  <a:lnTo>
                    <a:pt x="26" y="486"/>
                  </a:lnTo>
                  <a:lnTo>
                    <a:pt x="26" y="477"/>
                  </a:lnTo>
                  <a:lnTo>
                    <a:pt x="27" y="467"/>
                  </a:lnTo>
                  <a:lnTo>
                    <a:pt x="28" y="458"/>
                  </a:lnTo>
                  <a:lnTo>
                    <a:pt x="29" y="449"/>
                  </a:lnTo>
                  <a:lnTo>
                    <a:pt x="28" y="443"/>
                  </a:lnTo>
                  <a:lnTo>
                    <a:pt x="28" y="436"/>
                  </a:lnTo>
                  <a:lnTo>
                    <a:pt x="28" y="429"/>
                  </a:lnTo>
                  <a:lnTo>
                    <a:pt x="28" y="422"/>
                  </a:lnTo>
                  <a:lnTo>
                    <a:pt x="28" y="416"/>
                  </a:lnTo>
                  <a:lnTo>
                    <a:pt x="28" y="409"/>
                  </a:lnTo>
                  <a:lnTo>
                    <a:pt x="27" y="402"/>
                  </a:lnTo>
                  <a:lnTo>
                    <a:pt x="27" y="396"/>
                  </a:lnTo>
                  <a:lnTo>
                    <a:pt x="26" y="393"/>
                  </a:lnTo>
                  <a:lnTo>
                    <a:pt x="26" y="390"/>
                  </a:lnTo>
                  <a:lnTo>
                    <a:pt x="25" y="388"/>
                  </a:lnTo>
                  <a:lnTo>
                    <a:pt x="24" y="385"/>
                  </a:lnTo>
                  <a:lnTo>
                    <a:pt x="23" y="381"/>
                  </a:lnTo>
                  <a:lnTo>
                    <a:pt x="23" y="379"/>
                  </a:lnTo>
                  <a:lnTo>
                    <a:pt x="22" y="376"/>
                  </a:lnTo>
                  <a:lnTo>
                    <a:pt x="21" y="373"/>
                  </a:lnTo>
                  <a:lnTo>
                    <a:pt x="19" y="365"/>
                  </a:lnTo>
                  <a:lnTo>
                    <a:pt x="17" y="357"/>
                  </a:lnTo>
                  <a:lnTo>
                    <a:pt x="16" y="348"/>
                  </a:lnTo>
                  <a:lnTo>
                    <a:pt x="14" y="340"/>
                  </a:lnTo>
                  <a:lnTo>
                    <a:pt x="13" y="331"/>
                  </a:lnTo>
                  <a:lnTo>
                    <a:pt x="11" y="323"/>
                  </a:lnTo>
                  <a:lnTo>
                    <a:pt x="9" y="315"/>
                  </a:lnTo>
                  <a:lnTo>
                    <a:pt x="7" y="307"/>
                  </a:lnTo>
                  <a:lnTo>
                    <a:pt x="6" y="302"/>
                  </a:lnTo>
                  <a:lnTo>
                    <a:pt x="6" y="298"/>
                  </a:lnTo>
                  <a:lnTo>
                    <a:pt x="5" y="293"/>
                  </a:lnTo>
                  <a:lnTo>
                    <a:pt x="4" y="288"/>
                  </a:lnTo>
                  <a:lnTo>
                    <a:pt x="4" y="283"/>
                  </a:lnTo>
                  <a:lnTo>
                    <a:pt x="3" y="279"/>
                  </a:lnTo>
                  <a:lnTo>
                    <a:pt x="2" y="274"/>
                  </a:lnTo>
                  <a:lnTo>
                    <a:pt x="0" y="270"/>
                  </a:lnTo>
                  <a:lnTo>
                    <a:pt x="2" y="265"/>
                  </a:lnTo>
                  <a:lnTo>
                    <a:pt x="2" y="260"/>
                  </a:lnTo>
                  <a:lnTo>
                    <a:pt x="3" y="255"/>
                  </a:lnTo>
                  <a:lnTo>
                    <a:pt x="3" y="251"/>
                  </a:lnTo>
                  <a:lnTo>
                    <a:pt x="4" y="246"/>
                  </a:lnTo>
                  <a:lnTo>
                    <a:pt x="4" y="242"/>
                  </a:lnTo>
                  <a:lnTo>
                    <a:pt x="4" y="236"/>
                  </a:lnTo>
                  <a:lnTo>
                    <a:pt x="5" y="232"/>
                  </a:lnTo>
                  <a:lnTo>
                    <a:pt x="6" y="226"/>
                  </a:lnTo>
                  <a:lnTo>
                    <a:pt x="8" y="221"/>
                  </a:lnTo>
                  <a:lnTo>
                    <a:pt x="9" y="216"/>
                  </a:lnTo>
                  <a:lnTo>
                    <a:pt x="11" y="211"/>
                  </a:lnTo>
                  <a:lnTo>
                    <a:pt x="13" y="205"/>
                  </a:lnTo>
                  <a:lnTo>
                    <a:pt x="14" y="200"/>
                  </a:lnTo>
                  <a:lnTo>
                    <a:pt x="15" y="194"/>
                  </a:lnTo>
                  <a:lnTo>
                    <a:pt x="17" y="188"/>
                  </a:lnTo>
                  <a:lnTo>
                    <a:pt x="19" y="182"/>
                  </a:lnTo>
                  <a:lnTo>
                    <a:pt x="23" y="174"/>
                  </a:lnTo>
                  <a:lnTo>
                    <a:pt x="26" y="167"/>
                  </a:lnTo>
                  <a:lnTo>
                    <a:pt x="28" y="159"/>
                  </a:lnTo>
                  <a:lnTo>
                    <a:pt x="32" y="153"/>
                  </a:lnTo>
                  <a:lnTo>
                    <a:pt x="35" y="146"/>
                  </a:lnTo>
                  <a:lnTo>
                    <a:pt x="37" y="138"/>
                  </a:lnTo>
                  <a:lnTo>
                    <a:pt x="41" y="132"/>
                  </a:lnTo>
                  <a:lnTo>
                    <a:pt x="44" y="128"/>
                  </a:lnTo>
                  <a:lnTo>
                    <a:pt x="46" y="125"/>
                  </a:lnTo>
                  <a:lnTo>
                    <a:pt x="48" y="122"/>
                  </a:lnTo>
                  <a:lnTo>
                    <a:pt x="52" y="118"/>
                  </a:lnTo>
                  <a:lnTo>
                    <a:pt x="54" y="115"/>
                  </a:lnTo>
                  <a:lnTo>
                    <a:pt x="56" y="112"/>
                  </a:lnTo>
                  <a:lnTo>
                    <a:pt x="60" y="108"/>
                  </a:lnTo>
                  <a:lnTo>
                    <a:pt x="62" y="105"/>
                  </a:lnTo>
                  <a:lnTo>
                    <a:pt x="64" y="104"/>
                  </a:lnTo>
                  <a:lnTo>
                    <a:pt x="65" y="103"/>
                  </a:lnTo>
                  <a:lnTo>
                    <a:pt x="66" y="100"/>
                  </a:lnTo>
                  <a:lnTo>
                    <a:pt x="68" y="99"/>
                  </a:lnTo>
                  <a:lnTo>
                    <a:pt x="70" y="98"/>
                  </a:lnTo>
                  <a:lnTo>
                    <a:pt x="71" y="97"/>
                  </a:lnTo>
                  <a:lnTo>
                    <a:pt x="73" y="96"/>
                  </a:lnTo>
                  <a:lnTo>
                    <a:pt x="74" y="94"/>
                  </a:lnTo>
                  <a:lnTo>
                    <a:pt x="75" y="94"/>
                  </a:lnTo>
                  <a:lnTo>
                    <a:pt x="77" y="94"/>
                  </a:lnTo>
                  <a:lnTo>
                    <a:pt x="79" y="94"/>
                  </a:lnTo>
                  <a:lnTo>
                    <a:pt x="81" y="94"/>
                  </a:lnTo>
                  <a:lnTo>
                    <a:pt x="82" y="94"/>
                  </a:lnTo>
                  <a:lnTo>
                    <a:pt x="84" y="94"/>
                  </a:lnTo>
                  <a:lnTo>
                    <a:pt x="85" y="94"/>
                  </a:lnTo>
                  <a:lnTo>
                    <a:pt x="87" y="94"/>
                  </a:lnTo>
                  <a:lnTo>
                    <a:pt x="89" y="95"/>
                  </a:lnTo>
                  <a:lnTo>
                    <a:pt x="91" y="96"/>
                  </a:lnTo>
                  <a:lnTo>
                    <a:pt x="92" y="96"/>
                  </a:lnTo>
                  <a:lnTo>
                    <a:pt x="93" y="97"/>
                  </a:lnTo>
                  <a:lnTo>
                    <a:pt x="95" y="97"/>
                  </a:lnTo>
                  <a:lnTo>
                    <a:pt x="96" y="98"/>
                  </a:lnTo>
                  <a:lnTo>
                    <a:pt x="97" y="99"/>
                  </a:lnTo>
                  <a:lnTo>
                    <a:pt x="100" y="99"/>
                  </a:lnTo>
                  <a:lnTo>
                    <a:pt x="101" y="100"/>
                  </a:lnTo>
                  <a:lnTo>
                    <a:pt x="102" y="102"/>
                  </a:lnTo>
                  <a:lnTo>
                    <a:pt x="104" y="103"/>
                  </a:lnTo>
                  <a:lnTo>
                    <a:pt x="105" y="104"/>
                  </a:lnTo>
                  <a:lnTo>
                    <a:pt x="106" y="105"/>
                  </a:lnTo>
                  <a:lnTo>
                    <a:pt x="109" y="106"/>
                  </a:lnTo>
                  <a:lnTo>
                    <a:pt x="110" y="107"/>
                  </a:lnTo>
                  <a:lnTo>
                    <a:pt x="111" y="109"/>
                  </a:lnTo>
                  <a:lnTo>
                    <a:pt x="111" y="109"/>
                  </a:lnTo>
                  <a:lnTo>
                    <a:pt x="111" y="109"/>
                  </a:lnTo>
                  <a:lnTo>
                    <a:pt x="111" y="110"/>
                  </a:lnTo>
                  <a:lnTo>
                    <a:pt x="111" y="110"/>
                  </a:lnTo>
                  <a:lnTo>
                    <a:pt x="111" y="112"/>
                  </a:lnTo>
                  <a:lnTo>
                    <a:pt x="111" y="112"/>
                  </a:lnTo>
                  <a:lnTo>
                    <a:pt x="111" y="113"/>
                  </a:lnTo>
                  <a:lnTo>
                    <a:pt x="111" y="113"/>
                  </a:lnTo>
                  <a:lnTo>
                    <a:pt x="113" y="114"/>
                  </a:lnTo>
                  <a:lnTo>
                    <a:pt x="114" y="115"/>
                  </a:lnTo>
                  <a:lnTo>
                    <a:pt x="115" y="116"/>
                  </a:lnTo>
                  <a:lnTo>
                    <a:pt x="118" y="117"/>
                  </a:lnTo>
                  <a:lnTo>
                    <a:pt x="119" y="118"/>
                  </a:lnTo>
                  <a:lnTo>
                    <a:pt x="120" y="119"/>
                  </a:lnTo>
                  <a:lnTo>
                    <a:pt x="122" y="120"/>
                  </a:lnTo>
                  <a:lnTo>
                    <a:pt x="123" y="123"/>
                  </a:lnTo>
                  <a:lnTo>
                    <a:pt x="125" y="125"/>
                  </a:lnTo>
                  <a:lnTo>
                    <a:pt x="128" y="127"/>
                  </a:lnTo>
                  <a:lnTo>
                    <a:pt x="129" y="129"/>
                  </a:lnTo>
                  <a:lnTo>
                    <a:pt x="131" y="132"/>
                  </a:lnTo>
                  <a:lnTo>
                    <a:pt x="133" y="134"/>
                  </a:lnTo>
                  <a:lnTo>
                    <a:pt x="135" y="136"/>
                  </a:lnTo>
                  <a:lnTo>
                    <a:pt x="138" y="138"/>
                  </a:lnTo>
                  <a:lnTo>
                    <a:pt x="139" y="141"/>
                  </a:lnTo>
                  <a:lnTo>
                    <a:pt x="140" y="141"/>
                  </a:lnTo>
                  <a:lnTo>
                    <a:pt x="140" y="142"/>
                  </a:lnTo>
                  <a:lnTo>
                    <a:pt x="140" y="142"/>
                  </a:lnTo>
                  <a:lnTo>
                    <a:pt x="140" y="142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41" y="143"/>
                  </a:lnTo>
                  <a:lnTo>
                    <a:pt x="142" y="144"/>
                  </a:lnTo>
                  <a:lnTo>
                    <a:pt x="144" y="143"/>
                  </a:lnTo>
                  <a:lnTo>
                    <a:pt x="147" y="143"/>
                  </a:lnTo>
                  <a:lnTo>
                    <a:pt x="149" y="143"/>
                  </a:lnTo>
                  <a:lnTo>
                    <a:pt x="150" y="142"/>
                  </a:lnTo>
                  <a:lnTo>
                    <a:pt x="152" y="142"/>
                  </a:lnTo>
                  <a:lnTo>
                    <a:pt x="154" y="142"/>
                  </a:lnTo>
                  <a:lnTo>
                    <a:pt x="157" y="141"/>
                  </a:lnTo>
                  <a:lnTo>
                    <a:pt x="159" y="141"/>
                  </a:lnTo>
                  <a:lnTo>
                    <a:pt x="161" y="138"/>
                  </a:lnTo>
                  <a:lnTo>
                    <a:pt x="162" y="137"/>
                  </a:lnTo>
                  <a:lnTo>
                    <a:pt x="164" y="135"/>
                  </a:lnTo>
                  <a:lnTo>
                    <a:pt x="166" y="133"/>
                  </a:lnTo>
                  <a:lnTo>
                    <a:pt x="168" y="130"/>
                  </a:lnTo>
                  <a:lnTo>
                    <a:pt x="169" y="128"/>
                  </a:lnTo>
                  <a:lnTo>
                    <a:pt x="171" y="127"/>
                  </a:lnTo>
                  <a:lnTo>
                    <a:pt x="172" y="125"/>
                  </a:lnTo>
                  <a:lnTo>
                    <a:pt x="174" y="120"/>
                  </a:lnTo>
                  <a:lnTo>
                    <a:pt x="177" y="116"/>
                  </a:lnTo>
                  <a:lnTo>
                    <a:pt x="179" y="112"/>
                  </a:lnTo>
                  <a:lnTo>
                    <a:pt x="181" y="107"/>
                  </a:lnTo>
                  <a:lnTo>
                    <a:pt x="183" y="103"/>
                  </a:lnTo>
                  <a:lnTo>
                    <a:pt x="186" y="99"/>
                  </a:lnTo>
                  <a:lnTo>
                    <a:pt x="188" y="95"/>
                  </a:lnTo>
                  <a:lnTo>
                    <a:pt x="190" y="90"/>
                  </a:lnTo>
                  <a:lnTo>
                    <a:pt x="192" y="88"/>
                  </a:lnTo>
                  <a:lnTo>
                    <a:pt x="195" y="87"/>
                  </a:lnTo>
                  <a:lnTo>
                    <a:pt x="197" y="85"/>
                  </a:lnTo>
                  <a:lnTo>
                    <a:pt x="199" y="84"/>
                  </a:lnTo>
                  <a:lnTo>
                    <a:pt x="201" y="81"/>
                  </a:lnTo>
                  <a:lnTo>
                    <a:pt x="203" y="80"/>
                  </a:lnTo>
                  <a:lnTo>
                    <a:pt x="206" y="78"/>
                  </a:lnTo>
                  <a:lnTo>
                    <a:pt x="208" y="77"/>
                  </a:lnTo>
                  <a:lnTo>
                    <a:pt x="210" y="76"/>
                  </a:lnTo>
                  <a:lnTo>
                    <a:pt x="212" y="76"/>
                  </a:lnTo>
                  <a:lnTo>
                    <a:pt x="213" y="75"/>
                  </a:lnTo>
                  <a:lnTo>
                    <a:pt x="216" y="74"/>
                  </a:lnTo>
                  <a:lnTo>
                    <a:pt x="218" y="74"/>
                  </a:lnTo>
                  <a:lnTo>
                    <a:pt x="219" y="73"/>
                  </a:lnTo>
                  <a:lnTo>
                    <a:pt x="221" y="73"/>
                  </a:lnTo>
                  <a:lnTo>
                    <a:pt x="222" y="71"/>
                  </a:lnTo>
                  <a:lnTo>
                    <a:pt x="227" y="71"/>
                  </a:lnTo>
                  <a:lnTo>
                    <a:pt x="230" y="71"/>
                  </a:lnTo>
                  <a:lnTo>
                    <a:pt x="234" y="71"/>
                  </a:lnTo>
                  <a:lnTo>
                    <a:pt x="237" y="70"/>
                  </a:lnTo>
                  <a:lnTo>
                    <a:pt x="240" y="70"/>
                  </a:lnTo>
                  <a:lnTo>
                    <a:pt x="244" y="70"/>
                  </a:lnTo>
                  <a:lnTo>
                    <a:pt x="247" y="70"/>
                  </a:lnTo>
                  <a:lnTo>
                    <a:pt x="250" y="70"/>
                  </a:lnTo>
                  <a:lnTo>
                    <a:pt x="254" y="70"/>
                  </a:lnTo>
                  <a:lnTo>
                    <a:pt x="257" y="70"/>
                  </a:lnTo>
                  <a:lnTo>
                    <a:pt x="260" y="70"/>
                  </a:lnTo>
                  <a:lnTo>
                    <a:pt x="264" y="70"/>
                  </a:lnTo>
                  <a:lnTo>
                    <a:pt x="267" y="71"/>
                  </a:lnTo>
                  <a:lnTo>
                    <a:pt x="270" y="71"/>
                  </a:lnTo>
                  <a:lnTo>
                    <a:pt x="274" y="71"/>
                  </a:lnTo>
                  <a:lnTo>
                    <a:pt x="277" y="71"/>
                  </a:lnTo>
                  <a:lnTo>
                    <a:pt x="278" y="73"/>
                  </a:lnTo>
                  <a:lnTo>
                    <a:pt x="279" y="73"/>
                  </a:lnTo>
                  <a:lnTo>
                    <a:pt x="280" y="74"/>
                  </a:lnTo>
                  <a:lnTo>
                    <a:pt x="281" y="74"/>
                  </a:lnTo>
                  <a:lnTo>
                    <a:pt x="283" y="75"/>
                  </a:lnTo>
                  <a:lnTo>
                    <a:pt x="284" y="76"/>
                  </a:lnTo>
                  <a:lnTo>
                    <a:pt x="285" y="76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7" y="77"/>
                  </a:lnTo>
                  <a:lnTo>
                    <a:pt x="287" y="78"/>
                  </a:lnTo>
                  <a:lnTo>
                    <a:pt x="287" y="78"/>
                  </a:lnTo>
                  <a:lnTo>
                    <a:pt x="287" y="78"/>
                  </a:lnTo>
                  <a:lnTo>
                    <a:pt x="288" y="79"/>
                  </a:lnTo>
                  <a:lnTo>
                    <a:pt x="288" y="79"/>
                  </a:lnTo>
                  <a:lnTo>
                    <a:pt x="288" y="79"/>
                  </a:lnTo>
                  <a:lnTo>
                    <a:pt x="288" y="79"/>
                  </a:lnTo>
                  <a:lnTo>
                    <a:pt x="288" y="80"/>
                  </a:lnTo>
                  <a:lnTo>
                    <a:pt x="289" y="80"/>
                  </a:lnTo>
                  <a:lnTo>
                    <a:pt x="289" y="80"/>
                  </a:lnTo>
                  <a:lnTo>
                    <a:pt x="289" y="81"/>
                  </a:lnTo>
                  <a:lnTo>
                    <a:pt x="290" y="81"/>
                  </a:lnTo>
                  <a:lnTo>
                    <a:pt x="290" y="81"/>
                  </a:lnTo>
                  <a:lnTo>
                    <a:pt x="290" y="83"/>
                  </a:lnTo>
                  <a:lnTo>
                    <a:pt x="292" y="81"/>
                  </a:lnTo>
                  <a:lnTo>
                    <a:pt x="293" y="81"/>
                  </a:lnTo>
                  <a:lnTo>
                    <a:pt x="294" y="80"/>
                  </a:lnTo>
                  <a:lnTo>
                    <a:pt x="295" y="80"/>
                  </a:lnTo>
                  <a:lnTo>
                    <a:pt x="296" y="79"/>
                  </a:lnTo>
                  <a:lnTo>
                    <a:pt x="297" y="79"/>
                  </a:lnTo>
                  <a:lnTo>
                    <a:pt x="298" y="79"/>
                  </a:lnTo>
                  <a:lnTo>
                    <a:pt x="300" y="78"/>
                  </a:lnTo>
                  <a:lnTo>
                    <a:pt x="300" y="78"/>
                  </a:lnTo>
                  <a:lnTo>
                    <a:pt x="300" y="77"/>
                  </a:lnTo>
                  <a:lnTo>
                    <a:pt x="300" y="77"/>
                  </a:lnTo>
                  <a:lnTo>
                    <a:pt x="302" y="76"/>
                  </a:lnTo>
                  <a:lnTo>
                    <a:pt x="302" y="76"/>
                  </a:lnTo>
                  <a:lnTo>
                    <a:pt x="302" y="75"/>
                  </a:lnTo>
                  <a:lnTo>
                    <a:pt x="303" y="75"/>
                  </a:lnTo>
                  <a:lnTo>
                    <a:pt x="303" y="74"/>
                  </a:lnTo>
                  <a:lnTo>
                    <a:pt x="303" y="71"/>
                  </a:lnTo>
                  <a:lnTo>
                    <a:pt x="303" y="68"/>
                  </a:lnTo>
                  <a:lnTo>
                    <a:pt x="303" y="65"/>
                  </a:lnTo>
                  <a:lnTo>
                    <a:pt x="304" y="61"/>
                  </a:lnTo>
                  <a:lnTo>
                    <a:pt x="304" y="58"/>
                  </a:lnTo>
                  <a:lnTo>
                    <a:pt x="304" y="55"/>
                  </a:lnTo>
                  <a:lnTo>
                    <a:pt x="304" y="52"/>
                  </a:lnTo>
                  <a:lnTo>
                    <a:pt x="304" y="49"/>
                  </a:lnTo>
                  <a:lnTo>
                    <a:pt x="306" y="47"/>
                  </a:lnTo>
                  <a:lnTo>
                    <a:pt x="307" y="45"/>
                  </a:lnTo>
                  <a:lnTo>
                    <a:pt x="309" y="42"/>
                  </a:lnTo>
                  <a:lnTo>
                    <a:pt x="310" y="39"/>
                  </a:lnTo>
                  <a:lnTo>
                    <a:pt x="313" y="37"/>
                  </a:lnTo>
                  <a:lnTo>
                    <a:pt x="314" y="35"/>
                  </a:lnTo>
                  <a:lnTo>
                    <a:pt x="316" y="32"/>
                  </a:lnTo>
                  <a:lnTo>
                    <a:pt x="317" y="30"/>
                  </a:lnTo>
                  <a:lnTo>
                    <a:pt x="321" y="28"/>
                  </a:lnTo>
                  <a:lnTo>
                    <a:pt x="323" y="25"/>
                  </a:lnTo>
                  <a:lnTo>
                    <a:pt x="326" y="22"/>
                  </a:lnTo>
                  <a:lnTo>
                    <a:pt x="328" y="20"/>
                  </a:lnTo>
                  <a:lnTo>
                    <a:pt x="332" y="17"/>
                  </a:lnTo>
                  <a:lnTo>
                    <a:pt x="334" y="15"/>
                  </a:lnTo>
                  <a:lnTo>
                    <a:pt x="337" y="11"/>
                  </a:lnTo>
                  <a:lnTo>
                    <a:pt x="339" y="9"/>
                  </a:lnTo>
                  <a:lnTo>
                    <a:pt x="342" y="8"/>
                  </a:lnTo>
                  <a:lnTo>
                    <a:pt x="344" y="7"/>
                  </a:lnTo>
                  <a:lnTo>
                    <a:pt x="346" y="6"/>
                  </a:lnTo>
                  <a:lnTo>
                    <a:pt x="347" y="5"/>
                  </a:lnTo>
                  <a:lnTo>
                    <a:pt x="350" y="3"/>
                  </a:lnTo>
                  <a:lnTo>
                    <a:pt x="352" y="2"/>
                  </a:lnTo>
                  <a:lnTo>
                    <a:pt x="354" y="1"/>
                  </a:lnTo>
                  <a:lnTo>
                    <a:pt x="356" y="0"/>
                  </a:lnTo>
                  <a:lnTo>
                    <a:pt x="356" y="7"/>
                  </a:lnTo>
                  <a:lnTo>
                    <a:pt x="356" y="15"/>
                  </a:lnTo>
                  <a:lnTo>
                    <a:pt x="357" y="22"/>
                  </a:lnTo>
                  <a:lnTo>
                    <a:pt x="357" y="30"/>
                  </a:lnTo>
                  <a:lnTo>
                    <a:pt x="358" y="37"/>
                  </a:lnTo>
                  <a:lnTo>
                    <a:pt x="358" y="45"/>
                  </a:lnTo>
                  <a:lnTo>
                    <a:pt x="360" y="52"/>
                  </a:lnTo>
                  <a:lnTo>
                    <a:pt x="360" y="59"/>
                  </a:lnTo>
                  <a:lnTo>
                    <a:pt x="361" y="64"/>
                  </a:lnTo>
                  <a:lnTo>
                    <a:pt x="362" y="67"/>
                  </a:lnTo>
                  <a:lnTo>
                    <a:pt x="363" y="71"/>
                  </a:lnTo>
                  <a:lnTo>
                    <a:pt x="364" y="75"/>
                  </a:lnTo>
                  <a:lnTo>
                    <a:pt x="365" y="79"/>
                  </a:lnTo>
                  <a:lnTo>
                    <a:pt x="366" y="83"/>
                  </a:lnTo>
                  <a:lnTo>
                    <a:pt x="366" y="86"/>
                  </a:lnTo>
                  <a:lnTo>
                    <a:pt x="367" y="90"/>
                  </a:lnTo>
                  <a:close/>
                </a:path>
              </a:pathLst>
            </a:custGeom>
            <a:solidFill>
              <a:srgbClr val="DCB6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9" name="Freeform 144"/>
            <p:cNvSpPr>
              <a:spLocks/>
            </p:cNvSpPr>
            <p:nvPr/>
          </p:nvSpPr>
          <p:spPr bwMode="auto">
            <a:xfrm>
              <a:off x="6057900" y="3505624"/>
              <a:ext cx="180975" cy="269875"/>
            </a:xfrm>
            <a:custGeom>
              <a:avLst/>
              <a:gdLst>
                <a:gd name="T0" fmla="*/ 337 w 342"/>
                <a:gd name="T1" fmla="*/ 97 h 511"/>
                <a:gd name="T2" fmla="*/ 341 w 342"/>
                <a:gd name="T3" fmla="*/ 117 h 511"/>
                <a:gd name="T4" fmla="*/ 342 w 342"/>
                <a:gd name="T5" fmla="*/ 146 h 511"/>
                <a:gd name="T6" fmla="*/ 339 w 342"/>
                <a:gd name="T7" fmla="*/ 167 h 511"/>
                <a:gd name="T8" fmla="*/ 338 w 342"/>
                <a:gd name="T9" fmla="*/ 178 h 511"/>
                <a:gd name="T10" fmla="*/ 337 w 342"/>
                <a:gd name="T11" fmla="*/ 195 h 511"/>
                <a:gd name="T12" fmla="*/ 336 w 342"/>
                <a:gd name="T13" fmla="*/ 206 h 511"/>
                <a:gd name="T14" fmla="*/ 335 w 342"/>
                <a:gd name="T15" fmla="*/ 214 h 511"/>
                <a:gd name="T16" fmla="*/ 322 w 342"/>
                <a:gd name="T17" fmla="*/ 255 h 511"/>
                <a:gd name="T18" fmla="*/ 312 w 342"/>
                <a:gd name="T19" fmla="*/ 276 h 511"/>
                <a:gd name="T20" fmla="*/ 306 w 342"/>
                <a:gd name="T21" fmla="*/ 292 h 511"/>
                <a:gd name="T22" fmla="*/ 291 w 342"/>
                <a:gd name="T23" fmla="*/ 318 h 511"/>
                <a:gd name="T24" fmla="*/ 249 w 342"/>
                <a:gd name="T25" fmla="*/ 370 h 511"/>
                <a:gd name="T26" fmla="*/ 234 w 342"/>
                <a:gd name="T27" fmla="*/ 385 h 511"/>
                <a:gd name="T28" fmla="*/ 205 w 342"/>
                <a:gd name="T29" fmla="*/ 410 h 511"/>
                <a:gd name="T30" fmla="*/ 188 w 342"/>
                <a:gd name="T31" fmla="*/ 422 h 511"/>
                <a:gd name="T32" fmla="*/ 155 w 342"/>
                <a:gd name="T33" fmla="*/ 443 h 511"/>
                <a:gd name="T34" fmla="*/ 126 w 342"/>
                <a:gd name="T35" fmla="*/ 460 h 511"/>
                <a:gd name="T36" fmla="*/ 75 w 342"/>
                <a:gd name="T37" fmla="*/ 484 h 511"/>
                <a:gd name="T38" fmla="*/ 55 w 342"/>
                <a:gd name="T39" fmla="*/ 493 h 511"/>
                <a:gd name="T40" fmla="*/ 28 w 342"/>
                <a:gd name="T41" fmla="*/ 508 h 511"/>
                <a:gd name="T42" fmla="*/ 13 w 342"/>
                <a:gd name="T43" fmla="*/ 511 h 511"/>
                <a:gd name="T44" fmla="*/ 9 w 342"/>
                <a:gd name="T45" fmla="*/ 511 h 511"/>
                <a:gd name="T46" fmla="*/ 16 w 342"/>
                <a:gd name="T47" fmla="*/ 484 h 511"/>
                <a:gd name="T48" fmla="*/ 19 w 342"/>
                <a:gd name="T49" fmla="*/ 473 h 511"/>
                <a:gd name="T50" fmla="*/ 24 w 342"/>
                <a:gd name="T51" fmla="*/ 414 h 511"/>
                <a:gd name="T52" fmla="*/ 24 w 342"/>
                <a:gd name="T53" fmla="*/ 363 h 511"/>
                <a:gd name="T54" fmla="*/ 19 w 342"/>
                <a:gd name="T55" fmla="*/ 340 h 511"/>
                <a:gd name="T56" fmla="*/ 8 w 342"/>
                <a:gd name="T57" fmla="*/ 284 h 511"/>
                <a:gd name="T58" fmla="*/ 1 w 342"/>
                <a:gd name="T59" fmla="*/ 247 h 511"/>
                <a:gd name="T60" fmla="*/ 3 w 342"/>
                <a:gd name="T61" fmla="*/ 214 h 511"/>
                <a:gd name="T62" fmla="*/ 13 w 342"/>
                <a:gd name="T63" fmla="*/ 175 h 511"/>
                <a:gd name="T64" fmla="*/ 33 w 342"/>
                <a:gd name="T65" fmla="*/ 124 h 511"/>
                <a:gd name="T66" fmla="*/ 53 w 342"/>
                <a:gd name="T67" fmla="*/ 97 h 511"/>
                <a:gd name="T68" fmla="*/ 65 w 342"/>
                <a:gd name="T69" fmla="*/ 85 h 511"/>
                <a:gd name="T70" fmla="*/ 77 w 342"/>
                <a:gd name="T71" fmla="*/ 84 h 511"/>
                <a:gd name="T72" fmla="*/ 88 w 342"/>
                <a:gd name="T73" fmla="*/ 89 h 511"/>
                <a:gd name="T74" fmla="*/ 99 w 342"/>
                <a:gd name="T75" fmla="*/ 97 h 511"/>
                <a:gd name="T76" fmla="*/ 100 w 342"/>
                <a:gd name="T77" fmla="*/ 101 h 511"/>
                <a:gd name="T78" fmla="*/ 109 w 342"/>
                <a:gd name="T79" fmla="*/ 109 h 511"/>
                <a:gd name="T80" fmla="*/ 124 w 342"/>
                <a:gd name="T81" fmla="*/ 124 h 511"/>
                <a:gd name="T82" fmla="*/ 127 w 342"/>
                <a:gd name="T83" fmla="*/ 129 h 511"/>
                <a:gd name="T84" fmla="*/ 142 w 342"/>
                <a:gd name="T85" fmla="*/ 127 h 511"/>
                <a:gd name="T86" fmla="*/ 154 w 342"/>
                <a:gd name="T87" fmla="*/ 114 h 511"/>
                <a:gd name="T88" fmla="*/ 169 w 342"/>
                <a:gd name="T89" fmla="*/ 84 h 511"/>
                <a:gd name="T90" fmla="*/ 186 w 342"/>
                <a:gd name="T91" fmla="*/ 70 h 511"/>
                <a:gd name="T92" fmla="*/ 200 w 342"/>
                <a:gd name="T93" fmla="*/ 64 h 511"/>
                <a:gd name="T94" fmla="*/ 223 w 342"/>
                <a:gd name="T95" fmla="*/ 63 h 511"/>
                <a:gd name="T96" fmla="*/ 248 w 342"/>
                <a:gd name="T97" fmla="*/ 64 h 511"/>
                <a:gd name="T98" fmla="*/ 258 w 342"/>
                <a:gd name="T99" fmla="*/ 69 h 511"/>
                <a:gd name="T100" fmla="*/ 260 w 342"/>
                <a:gd name="T101" fmla="*/ 71 h 511"/>
                <a:gd name="T102" fmla="*/ 262 w 342"/>
                <a:gd name="T103" fmla="*/ 73 h 511"/>
                <a:gd name="T104" fmla="*/ 270 w 342"/>
                <a:gd name="T105" fmla="*/ 71 h 511"/>
                <a:gd name="T106" fmla="*/ 273 w 342"/>
                <a:gd name="T107" fmla="*/ 66 h 511"/>
                <a:gd name="T108" fmla="*/ 274 w 342"/>
                <a:gd name="T109" fmla="*/ 46 h 511"/>
                <a:gd name="T110" fmla="*/ 285 w 342"/>
                <a:gd name="T111" fmla="*/ 29 h 511"/>
                <a:gd name="T112" fmla="*/ 304 w 342"/>
                <a:gd name="T113" fmla="*/ 10 h 511"/>
                <a:gd name="T114" fmla="*/ 320 w 342"/>
                <a:gd name="T115" fmla="*/ 1 h 511"/>
                <a:gd name="T116" fmla="*/ 324 w 342"/>
                <a:gd name="T117" fmla="*/ 46 h 511"/>
                <a:gd name="T118" fmla="*/ 331 w 342"/>
                <a:gd name="T119" fmla="*/ 78 h 5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2" h="511">
                  <a:moveTo>
                    <a:pt x="332" y="81"/>
                  </a:moveTo>
                  <a:lnTo>
                    <a:pt x="332" y="83"/>
                  </a:lnTo>
                  <a:lnTo>
                    <a:pt x="333" y="85"/>
                  </a:lnTo>
                  <a:lnTo>
                    <a:pt x="335" y="88"/>
                  </a:lnTo>
                  <a:lnTo>
                    <a:pt x="335" y="90"/>
                  </a:lnTo>
                  <a:lnTo>
                    <a:pt x="336" y="92"/>
                  </a:lnTo>
                  <a:lnTo>
                    <a:pt x="336" y="94"/>
                  </a:lnTo>
                  <a:lnTo>
                    <a:pt x="337" y="97"/>
                  </a:lnTo>
                  <a:lnTo>
                    <a:pt x="337" y="99"/>
                  </a:lnTo>
                  <a:lnTo>
                    <a:pt x="338" y="101"/>
                  </a:lnTo>
                  <a:lnTo>
                    <a:pt x="338" y="104"/>
                  </a:lnTo>
                  <a:lnTo>
                    <a:pt x="339" y="107"/>
                  </a:lnTo>
                  <a:lnTo>
                    <a:pt x="339" y="109"/>
                  </a:lnTo>
                  <a:lnTo>
                    <a:pt x="340" y="112"/>
                  </a:lnTo>
                  <a:lnTo>
                    <a:pt x="341" y="114"/>
                  </a:lnTo>
                  <a:lnTo>
                    <a:pt x="341" y="117"/>
                  </a:lnTo>
                  <a:lnTo>
                    <a:pt x="342" y="119"/>
                  </a:lnTo>
                  <a:lnTo>
                    <a:pt x="342" y="123"/>
                  </a:lnTo>
                  <a:lnTo>
                    <a:pt x="342" y="127"/>
                  </a:lnTo>
                  <a:lnTo>
                    <a:pt x="342" y="131"/>
                  </a:lnTo>
                  <a:lnTo>
                    <a:pt x="342" y="134"/>
                  </a:lnTo>
                  <a:lnTo>
                    <a:pt x="342" y="138"/>
                  </a:lnTo>
                  <a:lnTo>
                    <a:pt x="342" y="142"/>
                  </a:lnTo>
                  <a:lnTo>
                    <a:pt x="342" y="146"/>
                  </a:lnTo>
                  <a:lnTo>
                    <a:pt x="342" y="149"/>
                  </a:lnTo>
                  <a:lnTo>
                    <a:pt x="341" y="152"/>
                  </a:lnTo>
                  <a:lnTo>
                    <a:pt x="341" y="155"/>
                  </a:lnTo>
                  <a:lnTo>
                    <a:pt x="340" y="157"/>
                  </a:lnTo>
                  <a:lnTo>
                    <a:pt x="340" y="159"/>
                  </a:lnTo>
                  <a:lnTo>
                    <a:pt x="340" y="161"/>
                  </a:lnTo>
                  <a:lnTo>
                    <a:pt x="339" y="163"/>
                  </a:lnTo>
                  <a:lnTo>
                    <a:pt x="339" y="167"/>
                  </a:lnTo>
                  <a:lnTo>
                    <a:pt x="338" y="169"/>
                  </a:lnTo>
                  <a:lnTo>
                    <a:pt x="338" y="170"/>
                  </a:lnTo>
                  <a:lnTo>
                    <a:pt x="338" y="171"/>
                  </a:lnTo>
                  <a:lnTo>
                    <a:pt x="338" y="172"/>
                  </a:lnTo>
                  <a:lnTo>
                    <a:pt x="338" y="175"/>
                  </a:lnTo>
                  <a:lnTo>
                    <a:pt x="338" y="176"/>
                  </a:lnTo>
                  <a:lnTo>
                    <a:pt x="338" y="177"/>
                  </a:lnTo>
                  <a:lnTo>
                    <a:pt x="338" y="178"/>
                  </a:lnTo>
                  <a:lnTo>
                    <a:pt x="338" y="179"/>
                  </a:lnTo>
                  <a:lnTo>
                    <a:pt x="338" y="181"/>
                  </a:lnTo>
                  <a:lnTo>
                    <a:pt x="338" y="183"/>
                  </a:lnTo>
                  <a:lnTo>
                    <a:pt x="338" y="186"/>
                  </a:lnTo>
                  <a:lnTo>
                    <a:pt x="338" y="188"/>
                  </a:lnTo>
                  <a:lnTo>
                    <a:pt x="338" y="190"/>
                  </a:lnTo>
                  <a:lnTo>
                    <a:pt x="338" y="192"/>
                  </a:lnTo>
                  <a:lnTo>
                    <a:pt x="337" y="195"/>
                  </a:lnTo>
                  <a:lnTo>
                    <a:pt x="337" y="196"/>
                  </a:lnTo>
                  <a:lnTo>
                    <a:pt x="337" y="198"/>
                  </a:lnTo>
                  <a:lnTo>
                    <a:pt x="337" y="199"/>
                  </a:lnTo>
                  <a:lnTo>
                    <a:pt x="337" y="200"/>
                  </a:lnTo>
                  <a:lnTo>
                    <a:pt x="336" y="201"/>
                  </a:lnTo>
                  <a:lnTo>
                    <a:pt x="336" y="204"/>
                  </a:lnTo>
                  <a:lnTo>
                    <a:pt x="336" y="205"/>
                  </a:lnTo>
                  <a:lnTo>
                    <a:pt x="336" y="206"/>
                  </a:lnTo>
                  <a:lnTo>
                    <a:pt x="335" y="207"/>
                  </a:lnTo>
                  <a:lnTo>
                    <a:pt x="335" y="208"/>
                  </a:lnTo>
                  <a:lnTo>
                    <a:pt x="335" y="209"/>
                  </a:lnTo>
                  <a:lnTo>
                    <a:pt x="335" y="210"/>
                  </a:lnTo>
                  <a:lnTo>
                    <a:pt x="335" y="210"/>
                  </a:lnTo>
                  <a:lnTo>
                    <a:pt x="335" y="211"/>
                  </a:lnTo>
                  <a:lnTo>
                    <a:pt x="335" y="212"/>
                  </a:lnTo>
                  <a:lnTo>
                    <a:pt x="335" y="214"/>
                  </a:lnTo>
                  <a:lnTo>
                    <a:pt x="335" y="215"/>
                  </a:lnTo>
                  <a:lnTo>
                    <a:pt x="333" y="220"/>
                  </a:lnTo>
                  <a:lnTo>
                    <a:pt x="331" y="226"/>
                  </a:lnTo>
                  <a:lnTo>
                    <a:pt x="329" y="231"/>
                  </a:lnTo>
                  <a:lnTo>
                    <a:pt x="328" y="238"/>
                  </a:lnTo>
                  <a:lnTo>
                    <a:pt x="326" y="244"/>
                  </a:lnTo>
                  <a:lnTo>
                    <a:pt x="324" y="249"/>
                  </a:lnTo>
                  <a:lnTo>
                    <a:pt x="322" y="255"/>
                  </a:lnTo>
                  <a:lnTo>
                    <a:pt x="320" y="262"/>
                  </a:lnTo>
                  <a:lnTo>
                    <a:pt x="319" y="264"/>
                  </a:lnTo>
                  <a:lnTo>
                    <a:pt x="318" y="266"/>
                  </a:lnTo>
                  <a:lnTo>
                    <a:pt x="317" y="267"/>
                  </a:lnTo>
                  <a:lnTo>
                    <a:pt x="316" y="269"/>
                  </a:lnTo>
                  <a:lnTo>
                    <a:pt x="314" y="272"/>
                  </a:lnTo>
                  <a:lnTo>
                    <a:pt x="313" y="274"/>
                  </a:lnTo>
                  <a:lnTo>
                    <a:pt x="312" y="276"/>
                  </a:lnTo>
                  <a:lnTo>
                    <a:pt x="311" y="278"/>
                  </a:lnTo>
                  <a:lnTo>
                    <a:pt x="310" y="280"/>
                  </a:lnTo>
                  <a:lnTo>
                    <a:pt x="309" y="282"/>
                  </a:lnTo>
                  <a:lnTo>
                    <a:pt x="309" y="284"/>
                  </a:lnTo>
                  <a:lnTo>
                    <a:pt x="308" y="286"/>
                  </a:lnTo>
                  <a:lnTo>
                    <a:pt x="307" y="288"/>
                  </a:lnTo>
                  <a:lnTo>
                    <a:pt x="306" y="289"/>
                  </a:lnTo>
                  <a:lnTo>
                    <a:pt x="306" y="292"/>
                  </a:lnTo>
                  <a:lnTo>
                    <a:pt x="304" y="294"/>
                  </a:lnTo>
                  <a:lnTo>
                    <a:pt x="302" y="297"/>
                  </a:lnTo>
                  <a:lnTo>
                    <a:pt x="301" y="301"/>
                  </a:lnTo>
                  <a:lnTo>
                    <a:pt x="299" y="304"/>
                  </a:lnTo>
                  <a:lnTo>
                    <a:pt x="297" y="308"/>
                  </a:lnTo>
                  <a:lnTo>
                    <a:pt x="294" y="312"/>
                  </a:lnTo>
                  <a:lnTo>
                    <a:pt x="293" y="315"/>
                  </a:lnTo>
                  <a:lnTo>
                    <a:pt x="291" y="318"/>
                  </a:lnTo>
                  <a:lnTo>
                    <a:pt x="289" y="323"/>
                  </a:lnTo>
                  <a:lnTo>
                    <a:pt x="283" y="329"/>
                  </a:lnTo>
                  <a:lnTo>
                    <a:pt x="278" y="336"/>
                  </a:lnTo>
                  <a:lnTo>
                    <a:pt x="272" y="343"/>
                  </a:lnTo>
                  <a:lnTo>
                    <a:pt x="266" y="350"/>
                  </a:lnTo>
                  <a:lnTo>
                    <a:pt x="261" y="356"/>
                  </a:lnTo>
                  <a:lnTo>
                    <a:pt x="254" y="363"/>
                  </a:lnTo>
                  <a:lnTo>
                    <a:pt x="249" y="370"/>
                  </a:lnTo>
                  <a:lnTo>
                    <a:pt x="243" y="376"/>
                  </a:lnTo>
                  <a:lnTo>
                    <a:pt x="242" y="377"/>
                  </a:lnTo>
                  <a:lnTo>
                    <a:pt x="241" y="379"/>
                  </a:lnTo>
                  <a:lnTo>
                    <a:pt x="240" y="380"/>
                  </a:lnTo>
                  <a:lnTo>
                    <a:pt x="237" y="382"/>
                  </a:lnTo>
                  <a:lnTo>
                    <a:pt x="236" y="383"/>
                  </a:lnTo>
                  <a:lnTo>
                    <a:pt x="235" y="384"/>
                  </a:lnTo>
                  <a:lnTo>
                    <a:pt x="234" y="385"/>
                  </a:lnTo>
                  <a:lnTo>
                    <a:pt x="232" y="386"/>
                  </a:lnTo>
                  <a:lnTo>
                    <a:pt x="229" y="390"/>
                  </a:lnTo>
                  <a:lnTo>
                    <a:pt x="224" y="393"/>
                  </a:lnTo>
                  <a:lnTo>
                    <a:pt x="221" y="396"/>
                  </a:lnTo>
                  <a:lnTo>
                    <a:pt x="216" y="400"/>
                  </a:lnTo>
                  <a:lnTo>
                    <a:pt x="213" y="403"/>
                  </a:lnTo>
                  <a:lnTo>
                    <a:pt x="208" y="406"/>
                  </a:lnTo>
                  <a:lnTo>
                    <a:pt x="205" y="410"/>
                  </a:lnTo>
                  <a:lnTo>
                    <a:pt x="201" y="414"/>
                  </a:lnTo>
                  <a:lnTo>
                    <a:pt x="200" y="415"/>
                  </a:lnTo>
                  <a:lnTo>
                    <a:pt x="197" y="416"/>
                  </a:lnTo>
                  <a:lnTo>
                    <a:pt x="196" y="418"/>
                  </a:lnTo>
                  <a:lnTo>
                    <a:pt x="194" y="419"/>
                  </a:lnTo>
                  <a:lnTo>
                    <a:pt x="192" y="420"/>
                  </a:lnTo>
                  <a:lnTo>
                    <a:pt x="191" y="421"/>
                  </a:lnTo>
                  <a:lnTo>
                    <a:pt x="188" y="422"/>
                  </a:lnTo>
                  <a:lnTo>
                    <a:pt x="186" y="423"/>
                  </a:lnTo>
                  <a:lnTo>
                    <a:pt x="182" y="426"/>
                  </a:lnTo>
                  <a:lnTo>
                    <a:pt x="177" y="429"/>
                  </a:lnTo>
                  <a:lnTo>
                    <a:pt x="173" y="432"/>
                  </a:lnTo>
                  <a:lnTo>
                    <a:pt x="168" y="435"/>
                  </a:lnTo>
                  <a:lnTo>
                    <a:pt x="164" y="438"/>
                  </a:lnTo>
                  <a:lnTo>
                    <a:pt x="159" y="441"/>
                  </a:lnTo>
                  <a:lnTo>
                    <a:pt x="155" y="443"/>
                  </a:lnTo>
                  <a:lnTo>
                    <a:pt x="151" y="446"/>
                  </a:lnTo>
                  <a:lnTo>
                    <a:pt x="147" y="449"/>
                  </a:lnTo>
                  <a:lnTo>
                    <a:pt x="144" y="450"/>
                  </a:lnTo>
                  <a:lnTo>
                    <a:pt x="140" y="452"/>
                  </a:lnTo>
                  <a:lnTo>
                    <a:pt x="137" y="454"/>
                  </a:lnTo>
                  <a:lnTo>
                    <a:pt x="134" y="455"/>
                  </a:lnTo>
                  <a:lnTo>
                    <a:pt x="130" y="458"/>
                  </a:lnTo>
                  <a:lnTo>
                    <a:pt x="126" y="460"/>
                  </a:lnTo>
                  <a:lnTo>
                    <a:pt x="123" y="462"/>
                  </a:lnTo>
                  <a:lnTo>
                    <a:pt x="116" y="465"/>
                  </a:lnTo>
                  <a:lnTo>
                    <a:pt x="109" y="468"/>
                  </a:lnTo>
                  <a:lnTo>
                    <a:pt x="103" y="471"/>
                  </a:lnTo>
                  <a:lnTo>
                    <a:pt x="96" y="474"/>
                  </a:lnTo>
                  <a:lnTo>
                    <a:pt x="88" y="478"/>
                  </a:lnTo>
                  <a:lnTo>
                    <a:pt x="81" y="481"/>
                  </a:lnTo>
                  <a:lnTo>
                    <a:pt x="75" y="484"/>
                  </a:lnTo>
                  <a:lnTo>
                    <a:pt x="68" y="487"/>
                  </a:lnTo>
                  <a:lnTo>
                    <a:pt x="66" y="488"/>
                  </a:lnTo>
                  <a:lnTo>
                    <a:pt x="65" y="489"/>
                  </a:lnTo>
                  <a:lnTo>
                    <a:pt x="62" y="490"/>
                  </a:lnTo>
                  <a:lnTo>
                    <a:pt x="60" y="491"/>
                  </a:lnTo>
                  <a:lnTo>
                    <a:pt x="59" y="491"/>
                  </a:lnTo>
                  <a:lnTo>
                    <a:pt x="57" y="492"/>
                  </a:lnTo>
                  <a:lnTo>
                    <a:pt x="55" y="493"/>
                  </a:lnTo>
                  <a:lnTo>
                    <a:pt x="53" y="494"/>
                  </a:lnTo>
                  <a:lnTo>
                    <a:pt x="50" y="497"/>
                  </a:lnTo>
                  <a:lnTo>
                    <a:pt x="46" y="498"/>
                  </a:lnTo>
                  <a:lnTo>
                    <a:pt x="42" y="500"/>
                  </a:lnTo>
                  <a:lnTo>
                    <a:pt x="39" y="502"/>
                  </a:lnTo>
                  <a:lnTo>
                    <a:pt x="36" y="504"/>
                  </a:lnTo>
                  <a:lnTo>
                    <a:pt x="31" y="506"/>
                  </a:lnTo>
                  <a:lnTo>
                    <a:pt x="28" y="508"/>
                  </a:lnTo>
                  <a:lnTo>
                    <a:pt x="24" y="510"/>
                  </a:lnTo>
                  <a:lnTo>
                    <a:pt x="23" y="510"/>
                  </a:lnTo>
                  <a:lnTo>
                    <a:pt x="21" y="510"/>
                  </a:lnTo>
                  <a:lnTo>
                    <a:pt x="20" y="510"/>
                  </a:lnTo>
                  <a:lnTo>
                    <a:pt x="18" y="510"/>
                  </a:lnTo>
                  <a:lnTo>
                    <a:pt x="17" y="511"/>
                  </a:lnTo>
                  <a:lnTo>
                    <a:pt x="16" y="511"/>
                  </a:lnTo>
                  <a:lnTo>
                    <a:pt x="13" y="511"/>
                  </a:lnTo>
                  <a:lnTo>
                    <a:pt x="12" y="511"/>
                  </a:lnTo>
                  <a:lnTo>
                    <a:pt x="12" y="511"/>
                  </a:lnTo>
                  <a:lnTo>
                    <a:pt x="11" y="511"/>
                  </a:lnTo>
                  <a:lnTo>
                    <a:pt x="11" y="511"/>
                  </a:lnTo>
                  <a:lnTo>
                    <a:pt x="11" y="511"/>
                  </a:lnTo>
                  <a:lnTo>
                    <a:pt x="10" y="511"/>
                  </a:lnTo>
                  <a:lnTo>
                    <a:pt x="10" y="511"/>
                  </a:lnTo>
                  <a:lnTo>
                    <a:pt x="9" y="511"/>
                  </a:lnTo>
                  <a:lnTo>
                    <a:pt x="9" y="511"/>
                  </a:lnTo>
                  <a:lnTo>
                    <a:pt x="10" y="508"/>
                  </a:lnTo>
                  <a:lnTo>
                    <a:pt x="11" y="503"/>
                  </a:lnTo>
                  <a:lnTo>
                    <a:pt x="11" y="500"/>
                  </a:lnTo>
                  <a:lnTo>
                    <a:pt x="12" y="496"/>
                  </a:lnTo>
                  <a:lnTo>
                    <a:pt x="13" y="492"/>
                  </a:lnTo>
                  <a:lnTo>
                    <a:pt x="14" y="489"/>
                  </a:lnTo>
                  <a:lnTo>
                    <a:pt x="16" y="484"/>
                  </a:lnTo>
                  <a:lnTo>
                    <a:pt x="16" y="481"/>
                  </a:lnTo>
                  <a:lnTo>
                    <a:pt x="17" y="480"/>
                  </a:lnTo>
                  <a:lnTo>
                    <a:pt x="17" y="479"/>
                  </a:lnTo>
                  <a:lnTo>
                    <a:pt x="18" y="478"/>
                  </a:lnTo>
                  <a:lnTo>
                    <a:pt x="18" y="477"/>
                  </a:lnTo>
                  <a:lnTo>
                    <a:pt x="18" y="475"/>
                  </a:lnTo>
                  <a:lnTo>
                    <a:pt x="19" y="474"/>
                  </a:lnTo>
                  <a:lnTo>
                    <a:pt x="19" y="473"/>
                  </a:lnTo>
                  <a:lnTo>
                    <a:pt x="20" y="472"/>
                  </a:lnTo>
                  <a:lnTo>
                    <a:pt x="20" y="464"/>
                  </a:lnTo>
                  <a:lnTo>
                    <a:pt x="21" y="455"/>
                  </a:lnTo>
                  <a:lnTo>
                    <a:pt x="22" y="448"/>
                  </a:lnTo>
                  <a:lnTo>
                    <a:pt x="22" y="439"/>
                  </a:lnTo>
                  <a:lnTo>
                    <a:pt x="23" y="431"/>
                  </a:lnTo>
                  <a:lnTo>
                    <a:pt x="24" y="422"/>
                  </a:lnTo>
                  <a:lnTo>
                    <a:pt x="24" y="414"/>
                  </a:lnTo>
                  <a:lnTo>
                    <a:pt x="26" y="405"/>
                  </a:lnTo>
                  <a:lnTo>
                    <a:pt x="26" y="400"/>
                  </a:lnTo>
                  <a:lnTo>
                    <a:pt x="26" y="393"/>
                  </a:lnTo>
                  <a:lnTo>
                    <a:pt x="26" y="387"/>
                  </a:lnTo>
                  <a:lnTo>
                    <a:pt x="26" y="382"/>
                  </a:lnTo>
                  <a:lnTo>
                    <a:pt x="24" y="375"/>
                  </a:lnTo>
                  <a:lnTo>
                    <a:pt x="24" y="370"/>
                  </a:lnTo>
                  <a:lnTo>
                    <a:pt x="24" y="363"/>
                  </a:lnTo>
                  <a:lnTo>
                    <a:pt x="24" y="357"/>
                  </a:lnTo>
                  <a:lnTo>
                    <a:pt x="23" y="355"/>
                  </a:lnTo>
                  <a:lnTo>
                    <a:pt x="23" y="352"/>
                  </a:lnTo>
                  <a:lnTo>
                    <a:pt x="22" y="350"/>
                  </a:lnTo>
                  <a:lnTo>
                    <a:pt x="21" y="347"/>
                  </a:lnTo>
                  <a:lnTo>
                    <a:pt x="21" y="345"/>
                  </a:lnTo>
                  <a:lnTo>
                    <a:pt x="20" y="342"/>
                  </a:lnTo>
                  <a:lnTo>
                    <a:pt x="19" y="340"/>
                  </a:lnTo>
                  <a:lnTo>
                    <a:pt x="18" y="337"/>
                  </a:lnTo>
                  <a:lnTo>
                    <a:pt x="17" y="329"/>
                  </a:lnTo>
                  <a:lnTo>
                    <a:pt x="16" y="322"/>
                  </a:lnTo>
                  <a:lnTo>
                    <a:pt x="13" y="314"/>
                  </a:lnTo>
                  <a:lnTo>
                    <a:pt x="12" y="307"/>
                  </a:lnTo>
                  <a:lnTo>
                    <a:pt x="11" y="299"/>
                  </a:lnTo>
                  <a:lnTo>
                    <a:pt x="9" y="292"/>
                  </a:lnTo>
                  <a:lnTo>
                    <a:pt x="8" y="284"/>
                  </a:lnTo>
                  <a:lnTo>
                    <a:pt x="7" y="277"/>
                  </a:lnTo>
                  <a:lnTo>
                    <a:pt x="6" y="273"/>
                  </a:lnTo>
                  <a:lnTo>
                    <a:pt x="4" y="268"/>
                  </a:lnTo>
                  <a:lnTo>
                    <a:pt x="4" y="264"/>
                  </a:lnTo>
                  <a:lnTo>
                    <a:pt x="3" y="260"/>
                  </a:lnTo>
                  <a:lnTo>
                    <a:pt x="2" y="256"/>
                  </a:lnTo>
                  <a:lnTo>
                    <a:pt x="2" y="251"/>
                  </a:lnTo>
                  <a:lnTo>
                    <a:pt x="1" y="247"/>
                  </a:lnTo>
                  <a:lnTo>
                    <a:pt x="0" y="243"/>
                  </a:lnTo>
                  <a:lnTo>
                    <a:pt x="1" y="239"/>
                  </a:lnTo>
                  <a:lnTo>
                    <a:pt x="1" y="235"/>
                  </a:lnTo>
                  <a:lnTo>
                    <a:pt x="2" y="230"/>
                  </a:lnTo>
                  <a:lnTo>
                    <a:pt x="2" y="226"/>
                  </a:lnTo>
                  <a:lnTo>
                    <a:pt x="2" y="223"/>
                  </a:lnTo>
                  <a:lnTo>
                    <a:pt x="3" y="218"/>
                  </a:lnTo>
                  <a:lnTo>
                    <a:pt x="3" y="214"/>
                  </a:lnTo>
                  <a:lnTo>
                    <a:pt x="4" y="209"/>
                  </a:lnTo>
                  <a:lnTo>
                    <a:pt x="6" y="205"/>
                  </a:lnTo>
                  <a:lnTo>
                    <a:pt x="7" y="199"/>
                  </a:lnTo>
                  <a:lnTo>
                    <a:pt x="8" y="195"/>
                  </a:lnTo>
                  <a:lnTo>
                    <a:pt x="9" y="189"/>
                  </a:lnTo>
                  <a:lnTo>
                    <a:pt x="11" y="185"/>
                  </a:lnTo>
                  <a:lnTo>
                    <a:pt x="12" y="180"/>
                  </a:lnTo>
                  <a:lnTo>
                    <a:pt x="13" y="175"/>
                  </a:lnTo>
                  <a:lnTo>
                    <a:pt x="14" y="170"/>
                  </a:lnTo>
                  <a:lnTo>
                    <a:pt x="18" y="163"/>
                  </a:lnTo>
                  <a:lnTo>
                    <a:pt x="20" y="157"/>
                  </a:lnTo>
                  <a:lnTo>
                    <a:pt x="23" y="150"/>
                  </a:lnTo>
                  <a:lnTo>
                    <a:pt x="26" y="144"/>
                  </a:lnTo>
                  <a:lnTo>
                    <a:pt x="28" y="138"/>
                  </a:lnTo>
                  <a:lnTo>
                    <a:pt x="31" y="131"/>
                  </a:lnTo>
                  <a:lnTo>
                    <a:pt x="33" y="124"/>
                  </a:lnTo>
                  <a:lnTo>
                    <a:pt x="37" y="118"/>
                  </a:lnTo>
                  <a:lnTo>
                    <a:pt x="39" y="116"/>
                  </a:lnTo>
                  <a:lnTo>
                    <a:pt x="41" y="112"/>
                  </a:lnTo>
                  <a:lnTo>
                    <a:pt x="43" y="109"/>
                  </a:lnTo>
                  <a:lnTo>
                    <a:pt x="46" y="107"/>
                  </a:lnTo>
                  <a:lnTo>
                    <a:pt x="49" y="103"/>
                  </a:lnTo>
                  <a:lnTo>
                    <a:pt x="51" y="100"/>
                  </a:lnTo>
                  <a:lnTo>
                    <a:pt x="53" y="97"/>
                  </a:lnTo>
                  <a:lnTo>
                    <a:pt x="56" y="94"/>
                  </a:lnTo>
                  <a:lnTo>
                    <a:pt x="57" y="93"/>
                  </a:lnTo>
                  <a:lnTo>
                    <a:pt x="58" y="92"/>
                  </a:lnTo>
                  <a:lnTo>
                    <a:pt x="60" y="91"/>
                  </a:lnTo>
                  <a:lnTo>
                    <a:pt x="61" y="89"/>
                  </a:lnTo>
                  <a:lnTo>
                    <a:pt x="62" y="88"/>
                  </a:lnTo>
                  <a:lnTo>
                    <a:pt x="64" y="87"/>
                  </a:lnTo>
                  <a:lnTo>
                    <a:pt x="65" y="85"/>
                  </a:lnTo>
                  <a:lnTo>
                    <a:pt x="67" y="84"/>
                  </a:lnTo>
                  <a:lnTo>
                    <a:pt x="68" y="84"/>
                  </a:lnTo>
                  <a:lnTo>
                    <a:pt x="69" y="84"/>
                  </a:lnTo>
                  <a:lnTo>
                    <a:pt x="71" y="84"/>
                  </a:lnTo>
                  <a:lnTo>
                    <a:pt x="72" y="84"/>
                  </a:lnTo>
                  <a:lnTo>
                    <a:pt x="74" y="84"/>
                  </a:lnTo>
                  <a:lnTo>
                    <a:pt x="76" y="84"/>
                  </a:lnTo>
                  <a:lnTo>
                    <a:pt x="77" y="84"/>
                  </a:lnTo>
                  <a:lnTo>
                    <a:pt x="79" y="84"/>
                  </a:lnTo>
                  <a:lnTo>
                    <a:pt x="80" y="85"/>
                  </a:lnTo>
                  <a:lnTo>
                    <a:pt x="81" y="85"/>
                  </a:lnTo>
                  <a:lnTo>
                    <a:pt x="82" y="87"/>
                  </a:lnTo>
                  <a:lnTo>
                    <a:pt x="84" y="87"/>
                  </a:lnTo>
                  <a:lnTo>
                    <a:pt x="86" y="88"/>
                  </a:lnTo>
                  <a:lnTo>
                    <a:pt x="87" y="88"/>
                  </a:lnTo>
                  <a:lnTo>
                    <a:pt x="88" y="89"/>
                  </a:lnTo>
                  <a:lnTo>
                    <a:pt x="89" y="89"/>
                  </a:lnTo>
                  <a:lnTo>
                    <a:pt x="90" y="90"/>
                  </a:lnTo>
                  <a:lnTo>
                    <a:pt x="93" y="91"/>
                  </a:lnTo>
                  <a:lnTo>
                    <a:pt x="94" y="92"/>
                  </a:lnTo>
                  <a:lnTo>
                    <a:pt x="95" y="93"/>
                  </a:lnTo>
                  <a:lnTo>
                    <a:pt x="96" y="94"/>
                  </a:lnTo>
                  <a:lnTo>
                    <a:pt x="97" y="95"/>
                  </a:lnTo>
                  <a:lnTo>
                    <a:pt x="99" y="97"/>
                  </a:lnTo>
                  <a:lnTo>
                    <a:pt x="100" y="98"/>
                  </a:lnTo>
                  <a:lnTo>
                    <a:pt x="100" y="98"/>
                  </a:lnTo>
                  <a:lnTo>
                    <a:pt x="100" y="99"/>
                  </a:lnTo>
                  <a:lnTo>
                    <a:pt x="100" y="99"/>
                  </a:lnTo>
                  <a:lnTo>
                    <a:pt x="100" y="100"/>
                  </a:lnTo>
                  <a:lnTo>
                    <a:pt x="100" y="100"/>
                  </a:lnTo>
                  <a:lnTo>
                    <a:pt x="100" y="101"/>
                  </a:lnTo>
                  <a:lnTo>
                    <a:pt x="100" y="101"/>
                  </a:lnTo>
                  <a:lnTo>
                    <a:pt x="100" y="101"/>
                  </a:lnTo>
                  <a:lnTo>
                    <a:pt x="101" y="102"/>
                  </a:lnTo>
                  <a:lnTo>
                    <a:pt x="103" y="103"/>
                  </a:lnTo>
                  <a:lnTo>
                    <a:pt x="104" y="104"/>
                  </a:lnTo>
                  <a:lnTo>
                    <a:pt x="106" y="105"/>
                  </a:lnTo>
                  <a:lnTo>
                    <a:pt x="107" y="107"/>
                  </a:lnTo>
                  <a:lnTo>
                    <a:pt x="108" y="108"/>
                  </a:lnTo>
                  <a:lnTo>
                    <a:pt x="109" y="109"/>
                  </a:lnTo>
                  <a:lnTo>
                    <a:pt x="111" y="110"/>
                  </a:lnTo>
                  <a:lnTo>
                    <a:pt x="113" y="112"/>
                  </a:lnTo>
                  <a:lnTo>
                    <a:pt x="115" y="114"/>
                  </a:lnTo>
                  <a:lnTo>
                    <a:pt x="116" y="117"/>
                  </a:lnTo>
                  <a:lnTo>
                    <a:pt x="118" y="118"/>
                  </a:lnTo>
                  <a:lnTo>
                    <a:pt x="120" y="120"/>
                  </a:lnTo>
                  <a:lnTo>
                    <a:pt x="122" y="122"/>
                  </a:lnTo>
                  <a:lnTo>
                    <a:pt x="124" y="124"/>
                  </a:lnTo>
                  <a:lnTo>
                    <a:pt x="125" y="127"/>
                  </a:lnTo>
                  <a:lnTo>
                    <a:pt x="126" y="127"/>
                  </a:lnTo>
                  <a:lnTo>
                    <a:pt x="126" y="128"/>
                  </a:lnTo>
                  <a:lnTo>
                    <a:pt x="126" y="128"/>
                  </a:lnTo>
                  <a:lnTo>
                    <a:pt x="127" y="128"/>
                  </a:lnTo>
                  <a:lnTo>
                    <a:pt x="127" y="128"/>
                  </a:lnTo>
                  <a:lnTo>
                    <a:pt x="127" y="129"/>
                  </a:lnTo>
                  <a:lnTo>
                    <a:pt x="127" y="129"/>
                  </a:lnTo>
                  <a:lnTo>
                    <a:pt x="128" y="129"/>
                  </a:lnTo>
                  <a:lnTo>
                    <a:pt x="129" y="129"/>
                  </a:lnTo>
                  <a:lnTo>
                    <a:pt x="132" y="129"/>
                  </a:lnTo>
                  <a:lnTo>
                    <a:pt x="134" y="128"/>
                  </a:lnTo>
                  <a:lnTo>
                    <a:pt x="136" y="128"/>
                  </a:lnTo>
                  <a:lnTo>
                    <a:pt x="137" y="128"/>
                  </a:lnTo>
                  <a:lnTo>
                    <a:pt x="139" y="128"/>
                  </a:lnTo>
                  <a:lnTo>
                    <a:pt x="142" y="127"/>
                  </a:lnTo>
                  <a:lnTo>
                    <a:pt x="144" y="127"/>
                  </a:lnTo>
                  <a:lnTo>
                    <a:pt x="145" y="124"/>
                  </a:lnTo>
                  <a:lnTo>
                    <a:pt x="146" y="123"/>
                  </a:lnTo>
                  <a:lnTo>
                    <a:pt x="148" y="121"/>
                  </a:lnTo>
                  <a:lnTo>
                    <a:pt x="149" y="119"/>
                  </a:lnTo>
                  <a:lnTo>
                    <a:pt x="151" y="118"/>
                  </a:lnTo>
                  <a:lnTo>
                    <a:pt x="153" y="116"/>
                  </a:lnTo>
                  <a:lnTo>
                    <a:pt x="154" y="114"/>
                  </a:lnTo>
                  <a:lnTo>
                    <a:pt x="155" y="112"/>
                  </a:lnTo>
                  <a:lnTo>
                    <a:pt x="157" y="108"/>
                  </a:lnTo>
                  <a:lnTo>
                    <a:pt x="159" y="104"/>
                  </a:lnTo>
                  <a:lnTo>
                    <a:pt x="162" y="100"/>
                  </a:lnTo>
                  <a:lnTo>
                    <a:pt x="163" y="97"/>
                  </a:lnTo>
                  <a:lnTo>
                    <a:pt x="165" y="92"/>
                  </a:lnTo>
                  <a:lnTo>
                    <a:pt x="167" y="89"/>
                  </a:lnTo>
                  <a:lnTo>
                    <a:pt x="169" y="84"/>
                  </a:lnTo>
                  <a:lnTo>
                    <a:pt x="172" y="81"/>
                  </a:lnTo>
                  <a:lnTo>
                    <a:pt x="173" y="80"/>
                  </a:lnTo>
                  <a:lnTo>
                    <a:pt x="175" y="78"/>
                  </a:lnTo>
                  <a:lnTo>
                    <a:pt x="177" y="77"/>
                  </a:lnTo>
                  <a:lnTo>
                    <a:pt x="180" y="75"/>
                  </a:lnTo>
                  <a:lnTo>
                    <a:pt x="182" y="73"/>
                  </a:lnTo>
                  <a:lnTo>
                    <a:pt x="184" y="72"/>
                  </a:lnTo>
                  <a:lnTo>
                    <a:pt x="186" y="70"/>
                  </a:lnTo>
                  <a:lnTo>
                    <a:pt x="188" y="69"/>
                  </a:lnTo>
                  <a:lnTo>
                    <a:pt x="190" y="69"/>
                  </a:lnTo>
                  <a:lnTo>
                    <a:pt x="192" y="68"/>
                  </a:lnTo>
                  <a:lnTo>
                    <a:pt x="193" y="66"/>
                  </a:lnTo>
                  <a:lnTo>
                    <a:pt x="195" y="66"/>
                  </a:lnTo>
                  <a:lnTo>
                    <a:pt x="196" y="65"/>
                  </a:lnTo>
                  <a:lnTo>
                    <a:pt x="197" y="65"/>
                  </a:lnTo>
                  <a:lnTo>
                    <a:pt x="200" y="64"/>
                  </a:lnTo>
                  <a:lnTo>
                    <a:pt x="201" y="64"/>
                  </a:lnTo>
                  <a:lnTo>
                    <a:pt x="204" y="64"/>
                  </a:lnTo>
                  <a:lnTo>
                    <a:pt x="207" y="64"/>
                  </a:lnTo>
                  <a:lnTo>
                    <a:pt x="211" y="63"/>
                  </a:lnTo>
                  <a:lnTo>
                    <a:pt x="214" y="63"/>
                  </a:lnTo>
                  <a:lnTo>
                    <a:pt x="217" y="63"/>
                  </a:lnTo>
                  <a:lnTo>
                    <a:pt x="220" y="63"/>
                  </a:lnTo>
                  <a:lnTo>
                    <a:pt x="223" y="63"/>
                  </a:lnTo>
                  <a:lnTo>
                    <a:pt x="226" y="63"/>
                  </a:lnTo>
                  <a:lnTo>
                    <a:pt x="230" y="63"/>
                  </a:lnTo>
                  <a:lnTo>
                    <a:pt x="232" y="63"/>
                  </a:lnTo>
                  <a:lnTo>
                    <a:pt x="235" y="63"/>
                  </a:lnTo>
                  <a:lnTo>
                    <a:pt x="239" y="63"/>
                  </a:lnTo>
                  <a:lnTo>
                    <a:pt x="241" y="63"/>
                  </a:lnTo>
                  <a:lnTo>
                    <a:pt x="244" y="64"/>
                  </a:lnTo>
                  <a:lnTo>
                    <a:pt x="248" y="64"/>
                  </a:lnTo>
                  <a:lnTo>
                    <a:pt x="251" y="64"/>
                  </a:lnTo>
                  <a:lnTo>
                    <a:pt x="251" y="64"/>
                  </a:lnTo>
                  <a:lnTo>
                    <a:pt x="252" y="65"/>
                  </a:lnTo>
                  <a:lnTo>
                    <a:pt x="253" y="65"/>
                  </a:lnTo>
                  <a:lnTo>
                    <a:pt x="254" y="66"/>
                  </a:lnTo>
                  <a:lnTo>
                    <a:pt x="255" y="66"/>
                  </a:lnTo>
                  <a:lnTo>
                    <a:pt x="256" y="68"/>
                  </a:lnTo>
                  <a:lnTo>
                    <a:pt x="258" y="69"/>
                  </a:lnTo>
                  <a:lnTo>
                    <a:pt x="259" y="69"/>
                  </a:lnTo>
                  <a:lnTo>
                    <a:pt x="259" y="69"/>
                  </a:lnTo>
                  <a:lnTo>
                    <a:pt x="259" y="70"/>
                  </a:lnTo>
                  <a:lnTo>
                    <a:pt x="260" y="70"/>
                  </a:lnTo>
                  <a:lnTo>
                    <a:pt x="260" y="70"/>
                  </a:lnTo>
                  <a:lnTo>
                    <a:pt x="260" y="70"/>
                  </a:lnTo>
                  <a:lnTo>
                    <a:pt x="260" y="71"/>
                  </a:lnTo>
                  <a:lnTo>
                    <a:pt x="260" y="71"/>
                  </a:lnTo>
                  <a:lnTo>
                    <a:pt x="260" y="71"/>
                  </a:lnTo>
                  <a:lnTo>
                    <a:pt x="261" y="71"/>
                  </a:lnTo>
                  <a:lnTo>
                    <a:pt x="261" y="72"/>
                  </a:lnTo>
                  <a:lnTo>
                    <a:pt x="261" y="72"/>
                  </a:lnTo>
                  <a:lnTo>
                    <a:pt x="261" y="72"/>
                  </a:lnTo>
                  <a:lnTo>
                    <a:pt x="262" y="73"/>
                  </a:lnTo>
                  <a:lnTo>
                    <a:pt x="262" y="73"/>
                  </a:lnTo>
                  <a:lnTo>
                    <a:pt x="262" y="73"/>
                  </a:lnTo>
                  <a:lnTo>
                    <a:pt x="262" y="74"/>
                  </a:lnTo>
                  <a:lnTo>
                    <a:pt x="263" y="73"/>
                  </a:lnTo>
                  <a:lnTo>
                    <a:pt x="264" y="73"/>
                  </a:lnTo>
                  <a:lnTo>
                    <a:pt x="265" y="72"/>
                  </a:lnTo>
                  <a:lnTo>
                    <a:pt x="266" y="72"/>
                  </a:lnTo>
                  <a:lnTo>
                    <a:pt x="268" y="71"/>
                  </a:lnTo>
                  <a:lnTo>
                    <a:pt x="269" y="71"/>
                  </a:lnTo>
                  <a:lnTo>
                    <a:pt x="270" y="71"/>
                  </a:lnTo>
                  <a:lnTo>
                    <a:pt x="271" y="70"/>
                  </a:lnTo>
                  <a:lnTo>
                    <a:pt x="271" y="70"/>
                  </a:lnTo>
                  <a:lnTo>
                    <a:pt x="271" y="69"/>
                  </a:lnTo>
                  <a:lnTo>
                    <a:pt x="272" y="69"/>
                  </a:lnTo>
                  <a:lnTo>
                    <a:pt x="272" y="69"/>
                  </a:lnTo>
                  <a:lnTo>
                    <a:pt x="272" y="68"/>
                  </a:lnTo>
                  <a:lnTo>
                    <a:pt x="273" y="68"/>
                  </a:lnTo>
                  <a:lnTo>
                    <a:pt x="273" y="66"/>
                  </a:lnTo>
                  <a:lnTo>
                    <a:pt x="273" y="66"/>
                  </a:lnTo>
                  <a:lnTo>
                    <a:pt x="273" y="63"/>
                  </a:lnTo>
                  <a:lnTo>
                    <a:pt x="273" y="61"/>
                  </a:lnTo>
                  <a:lnTo>
                    <a:pt x="273" y="58"/>
                  </a:lnTo>
                  <a:lnTo>
                    <a:pt x="274" y="55"/>
                  </a:lnTo>
                  <a:lnTo>
                    <a:pt x="274" y="52"/>
                  </a:lnTo>
                  <a:lnTo>
                    <a:pt x="274" y="50"/>
                  </a:lnTo>
                  <a:lnTo>
                    <a:pt x="274" y="46"/>
                  </a:lnTo>
                  <a:lnTo>
                    <a:pt x="274" y="43"/>
                  </a:lnTo>
                  <a:lnTo>
                    <a:pt x="277" y="42"/>
                  </a:lnTo>
                  <a:lnTo>
                    <a:pt x="278" y="40"/>
                  </a:lnTo>
                  <a:lnTo>
                    <a:pt x="279" y="38"/>
                  </a:lnTo>
                  <a:lnTo>
                    <a:pt x="281" y="35"/>
                  </a:lnTo>
                  <a:lnTo>
                    <a:pt x="282" y="33"/>
                  </a:lnTo>
                  <a:lnTo>
                    <a:pt x="283" y="31"/>
                  </a:lnTo>
                  <a:lnTo>
                    <a:pt x="285" y="29"/>
                  </a:lnTo>
                  <a:lnTo>
                    <a:pt x="287" y="26"/>
                  </a:lnTo>
                  <a:lnTo>
                    <a:pt x="289" y="24"/>
                  </a:lnTo>
                  <a:lnTo>
                    <a:pt x="292" y="22"/>
                  </a:lnTo>
                  <a:lnTo>
                    <a:pt x="294" y="20"/>
                  </a:lnTo>
                  <a:lnTo>
                    <a:pt x="297" y="17"/>
                  </a:lnTo>
                  <a:lnTo>
                    <a:pt x="299" y="15"/>
                  </a:lnTo>
                  <a:lnTo>
                    <a:pt x="302" y="12"/>
                  </a:lnTo>
                  <a:lnTo>
                    <a:pt x="304" y="10"/>
                  </a:lnTo>
                  <a:lnTo>
                    <a:pt x="307" y="7"/>
                  </a:lnTo>
                  <a:lnTo>
                    <a:pt x="309" y="6"/>
                  </a:lnTo>
                  <a:lnTo>
                    <a:pt x="310" y="5"/>
                  </a:lnTo>
                  <a:lnTo>
                    <a:pt x="312" y="4"/>
                  </a:lnTo>
                  <a:lnTo>
                    <a:pt x="314" y="3"/>
                  </a:lnTo>
                  <a:lnTo>
                    <a:pt x="316" y="2"/>
                  </a:lnTo>
                  <a:lnTo>
                    <a:pt x="318" y="1"/>
                  </a:lnTo>
                  <a:lnTo>
                    <a:pt x="320" y="1"/>
                  </a:lnTo>
                  <a:lnTo>
                    <a:pt x="321" y="0"/>
                  </a:lnTo>
                  <a:lnTo>
                    <a:pt x="322" y="6"/>
                  </a:lnTo>
                  <a:lnTo>
                    <a:pt x="322" y="13"/>
                  </a:lnTo>
                  <a:lnTo>
                    <a:pt x="322" y="20"/>
                  </a:lnTo>
                  <a:lnTo>
                    <a:pt x="323" y="26"/>
                  </a:lnTo>
                  <a:lnTo>
                    <a:pt x="323" y="33"/>
                  </a:lnTo>
                  <a:lnTo>
                    <a:pt x="324" y="40"/>
                  </a:lnTo>
                  <a:lnTo>
                    <a:pt x="324" y="46"/>
                  </a:lnTo>
                  <a:lnTo>
                    <a:pt x="326" y="53"/>
                  </a:lnTo>
                  <a:lnTo>
                    <a:pt x="326" y="56"/>
                  </a:lnTo>
                  <a:lnTo>
                    <a:pt x="327" y="60"/>
                  </a:lnTo>
                  <a:lnTo>
                    <a:pt x="328" y="63"/>
                  </a:lnTo>
                  <a:lnTo>
                    <a:pt x="329" y="68"/>
                  </a:lnTo>
                  <a:lnTo>
                    <a:pt x="329" y="71"/>
                  </a:lnTo>
                  <a:lnTo>
                    <a:pt x="330" y="74"/>
                  </a:lnTo>
                  <a:lnTo>
                    <a:pt x="331" y="78"/>
                  </a:lnTo>
                  <a:lnTo>
                    <a:pt x="332" y="81"/>
                  </a:lnTo>
                  <a:close/>
                </a:path>
              </a:pathLst>
            </a:custGeom>
            <a:solidFill>
              <a:srgbClr val="DEB28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145"/>
            <p:cNvSpPr>
              <a:spLocks/>
            </p:cNvSpPr>
            <p:nvPr/>
          </p:nvSpPr>
          <p:spPr bwMode="auto">
            <a:xfrm>
              <a:off x="6064250" y="3518324"/>
              <a:ext cx="161925" cy="241300"/>
            </a:xfrm>
            <a:custGeom>
              <a:avLst/>
              <a:gdLst>
                <a:gd name="T0" fmla="*/ 302 w 306"/>
                <a:gd name="T1" fmla="*/ 88 h 458"/>
                <a:gd name="T2" fmla="*/ 306 w 306"/>
                <a:gd name="T3" fmla="*/ 106 h 458"/>
                <a:gd name="T4" fmla="*/ 306 w 306"/>
                <a:gd name="T5" fmla="*/ 132 h 458"/>
                <a:gd name="T6" fmla="*/ 304 w 306"/>
                <a:gd name="T7" fmla="*/ 150 h 458"/>
                <a:gd name="T8" fmla="*/ 303 w 306"/>
                <a:gd name="T9" fmla="*/ 160 h 458"/>
                <a:gd name="T10" fmla="*/ 303 w 306"/>
                <a:gd name="T11" fmla="*/ 175 h 458"/>
                <a:gd name="T12" fmla="*/ 300 w 306"/>
                <a:gd name="T13" fmla="*/ 185 h 458"/>
                <a:gd name="T14" fmla="*/ 300 w 306"/>
                <a:gd name="T15" fmla="*/ 192 h 458"/>
                <a:gd name="T16" fmla="*/ 288 w 306"/>
                <a:gd name="T17" fmla="*/ 230 h 458"/>
                <a:gd name="T18" fmla="*/ 279 w 306"/>
                <a:gd name="T19" fmla="*/ 249 h 458"/>
                <a:gd name="T20" fmla="*/ 274 w 306"/>
                <a:gd name="T21" fmla="*/ 262 h 458"/>
                <a:gd name="T22" fmla="*/ 260 w 306"/>
                <a:gd name="T23" fmla="*/ 286 h 458"/>
                <a:gd name="T24" fmla="*/ 223 w 306"/>
                <a:gd name="T25" fmla="*/ 332 h 458"/>
                <a:gd name="T26" fmla="*/ 210 w 306"/>
                <a:gd name="T27" fmla="*/ 345 h 458"/>
                <a:gd name="T28" fmla="*/ 184 w 306"/>
                <a:gd name="T29" fmla="*/ 368 h 458"/>
                <a:gd name="T30" fmla="*/ 169 w 306"/>
                <a:gd name="T31" fmla="*/ 379 h 458"/>
                <a:gd name="T32" fmla="*/ 140 w 306"/>
                <a:gd name="T33" fmla="*/ 398 h 458"/>
                <a:gd name="T34" fmla="*/ 114 w 306"/>
                <a:gd name="T35" fmla="*/ 412 h 458"/>
                <a:gd name="T36" fmla="*/ 67 w 306"/>
                <a:gd name="T37" fmla="*/ 434 h 458"/>
                <a:gd name="T38" fmla="*/ 50 w 306"/>
                <a:gd name="T39" fmla="*/ 442 h 458"/>
                <a:gd name="T40" fmla="*/ 26 w 306"/>
                <a:gd name="T41" fmla="*/ 456 h 458"/>
                <a:gd name="T42" fmla="*/ 13 w 306"/>
                <a:gd name="T43" fmla="*/ 458 h 458"/>
                <a:gd name="T44" fmla="*/ 9 w 306"/>
                <a:gd name="T45" fmla="*/ 458 h 458"/>
                <a:gd name="T46" fmla="*/ 14 w 306"/>
                <a:gd name="T47" fmla="*/ 435 h 458"/>
                <a:gd name="T48" fmla="*/ 17 w 306"/>
                <a:gd name="T49" fmla="*/ 425 h 458"/>
                <a:gd name="T50" fmla="*/ 23 w 306"/>
                <a:gd name="T51" fmla="*/ 371 h 458"/>
                <a:gd name="T52" fmla="*/ 23 w 306"/>
                <a:gd name="T53" fmla="*/ 327 h 458"/>
                <a:gd name="T54" fmla="*/ 17 w 306"/>
                <a:gd name="T55" fmla="*/ 305 h 458"/>
                <a:gd name="T56" fmla="*/ 7 w 306"/>
                <a:gd name="T57" fmla="*/ 255 h 458"/>
                <a:gd name="T58" fmla="*/ 2 w 306"/>
                <a:gd name="T59" fmla="*/ 223 h 458"/>
                <a:gd name="T60" fmla="*/ 4 w 306"/>
                <a:gd name="T61" fmla="*/ 193 h 458"/>
                <a:gd name="T62" fmla="*/ 13 w 306"/>
                <a:gd name="T63" fmla="*/ 157 h 458"/>
                <a:gd name="T64" fmla="*/ 31 w 306"/>
                <a:gd name="T65" fmla="*/ 113 h 458"/>
                <a:gd name="T66" fmla="*/ 48 w 306"/>
                <a:gd name="T67" fmla="*/ 88 h 458"/>
                <a:gd name="T68" fmla="*/ 58 w 306"/>
                <a:gd name="T69" fmla="*/ 78 h 458"/>
                <a:gd name="T70" fmla="*/ 70 w 306"/>
                <a:gd name="T71" fmla="*/ 77 h 458"/>
                <a:gd name="T72" fmla="*/ 80 w 306"/>
                <a:gd name="T73" fmla="*/ 80 h 458"/>
                <a:gd name="T74" fmla="*/ 89 w 306"/>
                <a:gd name="T75" fmla="*/ 88 h 458"/>
                <a:gd name="T76" fmla="*/ 90 w 306"/>
                <a:gd name="T77" fmla="*/ 91 h 458"/>
                <a:gd name="T78" fmla="*/ 99 w 306"/>
                <a:gd name="T79" fmla="*/ 98 h 458"/>
                <a:gd name="T80" fmla="*/ 111 w 306"/>
                <a:gd name="T81" fmla="*/ 113 h 458"/>
                <a:gd name="T82" fmla="*/ 114 w 306"/>
                <a:gd name="T83" fmla="*/ 116 h 458"/>
                <a:gd name="T84" fmla="*/ 128 w 306"/>
                <a:gd name="T85" fmla="*/ 115 h 458"/>
                <a:gd name="T86" fmla="*/ 139 w 306"/>
                <a:gd name="T87" fmla="*/ 104 h 458"/>
                <a:gd name="T88" fmla="*/ 152 w 306"/>
                <a:gd name="T89" fmla="*/ 77 h 458"/>
                <a:gd name="T90" fmla="*/ 167 w 306"/>
                <a:gd name="T91" fmla="*/ 65 h 458"/>
                <a:gd name="T92" fmla="*/ 179 w 306"/>
                <a:gd name="T93" fmla="*/ 59 h 458"/>
                <a:gd name="T94" fmla="*/ 200 w 306"/>
                <a:gd name="T95" fmla="*/ 58 h 458"/>
                <a:gd name="T96" fmla="*/ 221 w 306"/>
                <a:gd name="T97" fmla="*/ 58 h 458"/>
                <a:gd name="T98" fmla="*/ 231 w 306"/>
                <a:gd name="T99" fmla="*/ 62 h 458"/>
                <a:gd name="T100" fmla="*/ 234 w 306"/>
                <a:gd name="T101" fmla="*/ 65 h 458"/>
                <a:gd name="T102" fmla="*/ 235 w 306"/>
                <a:gd name="T103" fmla="*/ 67 h 458"/>
                <a:gd name="T104" fmla="*/ 241 w 306"/>
                <a:gd name="T105" fmla="*/ 65 h 458"/>
                <a:gd name="T106" fmla="*/ 245 w 306"/>
                <a:gd name="T107" fmla="*/ 61 h 458"/>
                <a:gd name="T108" fmla="*/ 246 w 306"/>
                <a:gd name="T109" fmla="*/ 42 h 458"/>
                <a:gd name="T110" fmla="*/ 256 w 306"/>
                <a:gd name="T111" fmla="*/ 27 h 458"/>
                <a:gd name="T112" fmla="*/ 273 w 306"/>
                <a:gd name="T113" fmla="*/ 10 h 458"/>
                <a:gd name="T114" fmla="*/ 286 w 306"/>
                <a:gd name="T115" fmla="*/ 1 h 458"/>
                <a:gd name="T116" fmla="*/ 290 w 306"/>
                <a:gd name="T117" fmla="*/ 42 h 458"/>
                <a:gd name="T118" fmla="*/ 297 w 306"/>
                <a:gd name="T119" fmla="*/ 70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06" h="458">
                  <a:moveTo>
                    <a:pt x="297" y="74"/>
                  </a:moveTo>
                  <a:lnTo>
                    <a:pt x="298" y="76"/>
                  </a:lnTo>
                  <a:lnTo>
                    <a:pt x="298" y="78"/>
                  </a:lnTo>
                  <a:lnTo>
                    <a:pt x="299" y="79"/>
                  </a:lnTo>
                  <a:lnTo>
                    <a:pt x="299" y="81"/>
                  </a:lnTo>
                  <a:lnTo>
                    <a:pt x="300" y="84"/>
                  </a:lnTo>
                  <a:lnTo>
                    <a:pt x="302" y="86"/>
                  </a:lnTo>
                  <a:lnTo>
                    <a:pt x="302" y="88"/>
                  </a:lnTo>
                  <a:lnTo>
                    <a:pt x="303" y="90"/>
                  </a:lnTo>
                  <a:lnTo>
                    <a:pt x="303" y="93"/>
                  </a:lnTo>
                  <a:lnTo>
                    <a:pt x="303" y="95"/>
                  </a:lnTo>
                  <a:lnTo>
                    <a:pt x="304" y="97"/>
                  </a:lnTo>
                  <a:lnTo>
                    <a:pt x="304" y="99"/>
                  </a:lnTo>
                  <a:lnTo>
                    <a:pt x="305" y="101"/>
                  </a:lnTo>
                  <a:lnTo>
                    <a:pt x="305" y="104"/>
                  </a:lnTo>
                  <a:lnTo>
                    <a:pt x="306" y="106"/>
                  </a:lnTo>
                  <a:lnTo>
                    <a:pt x="306" y="108"/>
                  </a:lnTo>
                  <a:lnTo>
                    <a:pt x="306" y="111"/>
                  </a:lnTo>
                  <a:lnTo>
                    <a:pt x="306" y="115"/>
                  </a:lnTo>
                  <a:lnTo>
                    <a:pt x="306" y="118"/>
                  </a:lnTo>
                  <a:lnTo>
                    <a:pt x="306" y="121"/>
                  </a:lnTo>
                  <a:lnTo>
                    <a:pt x="306" y="125"/>
                  </a:lnTo>
                  <a:lnTo>
                    <a:pt x="306" y="128"/>
                  </a:lnTo>
                  <a:lnTo>
                    <a:pt x="306" y="132"/>
                  </a:lnTo>
                  <a:lnTo>
                    <a:pt x="306" y="135"/>
                  </a:lnTo>
                  <a:lnTo>
                    <a:pt x="306" y="137"/>
                  </a:lnTo>
                  <a:lnTo>
                    <a:pt x="306" y="139"/>
                  </a:lnTo>
                  <a:lnTo>
                    <a:pt x="305" y="142"/>
                  </a:lnTo>
                  <a:lnTo>
                    <a:pt x="305" y="144"/>
                  </a:lnTo>
                  <a:lnTo>
                    <a:pt x="304" y="146"/>
                  </a:lnTo>
                  <a:lnTo>
                    <a:pt x="304" y="148"/>
                  </a:lnTo>
                  <a:lnTo>
                    <a:pt x="304" y="150"/>
                  </a:lnTo>
                  <a:lnTo>
                    <a:pt x="303" y="153"/>
                  </a:lnTo>
                  <a:lnTo>
                    <a:pt x="303" y="154"/>
                  </a:lnTo>
                  <a:lnTo>
                    <a:pt x="303" y="155"/>
                  </a:lnTo>
                  <a:lnTo>
                    <a:pt x="303" y="156"/>
                  </a:lnTo>
                  <a:lnTo>
                    <a:pt x="303" y="157"/>
                  </a:lnTo>
                  <a:lnTo>
                    <a:pt x="303" y="158"/>
                  </a:lnTo>
                  <a:lnTo>
                    <a:pt x="303" y="159"/>
                  </a:lnTo>
                  <a:lnTo>
                    <a:pt x="303" y="160"/>
                  </a:lnTo>
                  <a:lnTo>
                    <a:pt x="303" y="162"/>
                  </a:lnTo>
                  <a:lnTo>
                    <a:pt x="303" y="164"/>
                  </a:lnTo>
                  <a:lnTo>
                    <a:pt x="303" y="166"/>
                  </a:lnTo>
                  <a:lnTo>
                    <a:pt x="303" y="167"/>
                  </a:lnTo>
                  <a:lnTo>
                    <a:pt x="303" y="169"/>
                  </a:lnTo>
                  <a:lnTo>
                    <a:pt x="303" y="172"/>
                  </a:lnTo>
                  <a:lnTo>
                    <a:pt x="303" y="173"/>
                  </a:lnTo>
                  <a:lnTo>
                    <a:pt x="303" y="175"/>
                  </a:lnTo>
                  <a:lnTo>
                    <a:pt x="303" y="177"/>
                  </a:lnTo>
                  <a:lnTo>
                    <a:pt x="302" y="178"/>
                  </a:lnTo>
                  <a:lnTo>
                    <a:pt x="302" y="179"/>
                  </a:lnTo>
                  <a:lnTo>
                    <a:pt x="302" y="181"/>
                  </a:lnTo>
                  <a:lnTo>
                    <a:pt x="302" y="182"/>
                  </a:lnTo>
                  <a:lnTo>
                    <a:pt x="300" y="183"/>
                  </a:lnTo>
                  <a:lnTo>
                    <a:pt x="300" y="184"/>
                  </a:lnTo>
                  <a:lnTo>
                    <a:pt x="300" y="185"/>
                  </a:lnTo>
                  <a:lnTo>
                    <a:pt x="300" y="186"/>
                  </a:lnTo>
                  <a:lnTo>
                    <a:pt x="300" y="187"/>
                  </a:lnTo>
                  <a:lnTo>
                    <a:pt x="300" y="188"/>
                  </a:lnTo>
                  <a:lnTo>
                    <a:pt x="300" y="188"/>
                  </a:lnTo>
                  <a:lnTo>
                    <a:pt x="300" y="189"/>
                  </a:lnTo>
                  <a:lnTo>
                    <a:pt x="300" y="191"/>
                  </a:lnTo>
                  <a:lnTo>
                    <a:pt x="300" y="192"/>
                  </a:lnTo>
                  <a:lnTo>
                    <a:pt x="300" y="192"/>
                  </a:lnTo>
                  <a:lnTo>
                    <a:pt x="300" y="193"/>
                  </a:lnTo>
                  <a:lnTo>
                    <a:pt x="298" y="198"/>
                  </a:lnTo>
                  <a:lnTo>
                    <a:pt x="297" y="203"/>
                  </a:lnTo>
                  <a:lnTo>
                    <a:pt x="295" y="208"/>
                  </a:lnTo>
                  <a:lnTo>
                    <a:pt x="294" y="214"/>
                  </a:lnTo>
                  <a:lnTo>
                    <a:pt x="292" y="220"/>
                  </a:lnTo>
                  <a:lnTo>
                    <a:pt x="290" y="224"/>
                  </a:lnTo>
                  <a:lnTo>
                    <a:pt x="288" y="230"/>
                  </a:lnTo>
                  <a:lnTo>
                    <a:pt x="287" y="235"/>
                  </a:lnTo>
                  <a:lnTo>
                    <a:pt x="286" y="236"/>
                  </a:lnTo>
                  <a:lnTo>
                    <a:pt x="285" y="239"/>
                  </a:lnTo>
                  <a:lnTo>
                    <a:pt x="284" y="241"/>
                  </a:lnTo>
                  <a:lnTo>
                    <a:pt x="283" y="243"/>
                  </a:lnTo>
                  <a:lnTo>
                    <a:pt x="281" y="244"/>
                  </a:lnTo>
                  <a:lnTo>
                    <a:pt x="280" y="246"/>
                  </a:lnTo>
                  <a:lnTo>
                    <a:pt x="279" y="249"/>
                  </a:lnTo>
                  <a:lnTo>
                    <a:pt x="278" y="250"/>
                  </a:lnTo>
                  <a:lnTo>
                    <a:pt x="278" y="252"/>
                  </a:lnTo>
                  <a:lnTo>
                    <a:pt x="277" y="253"/>
                  </a:lnTo>
                  <a:lnTo>
                    <a:pt x="276" y="255"/>
                  </a:lnTo>
                  <a:lnTo>
                    <a:pt x="276" y="257"/>
                  </a:lnTo>
                  <a:lnTo>
                    <a:pt x="275" y="259"/>
                  </a:lnTo>
                  <a:lnTo>
                    <a:pt x="275" y="261"/>
                  </a:lnTo>
                  <a:lnTo>
                    <a:pt x="274" y="262"/>
                  </a:lnTo>
                  <a:lnTo>
                    <a:pt x="273" y="264"/>
                  </a:lnTo>
                  <a:lnTo>
                    <a:pt x="271" y="267"/>
                  </a:lnTo>
                  <a:lnTo>
                    <a:pt x="269" y="271"/>
                  </a:lnTo>
                  <a:lnTo>
                    <a:pt x="268" y="273"/>
                  </a:lnTo>
                  <a:lnTo>
                    <a:pt x="266" y="276"/>
                  </a:lnTo>
                  <a:lnTo>
                    <a:pt x="265" y="280"/>
                  </a:lnTo>
                  <a:lnTo>
                    <a:pt x="263" y="283"/>
                  </a:lnTo>
                  <a:lnTo>
                    <a:pt x="260" y="286"/>
                  </a:lnTo>
                  <a:lnTo>
                    <a:pt x="259" y="290"/>
                  </a:lnTo>
                  <a:lnTo>
                    <a:pt x="254" y="295"/>
                  </a:lnTo>
                  <a:lnTo>
                    <a:pt x="249" y="302"/>
                  </a:lnTo>
                  <a:lnTo>
                    <a:pt x="244" y="308"/>
                  </a:lnTo>
                  <a:lnTo>
                    <a:pt x="239" y="314"/>
                  </a:lnTo>
                  <a:lnTo>
                    <a:pt x="234" y="320"/>
                  </a:lnTo>
                  <a:lnTo>
                    <a:pt x="228" y="327"/>
                  </a:lnTo>
                  <a:lnTo>
                    <a:pt x="223" y="332"/>
                  </a:lnTo>
                  <a:lnTo>
                    <a:pt x="218" y="338"/>
                  </a:lnTo>
                  <a:lnTo>
                    <a:pt x="217" y="339"/>
                  </a:lnTo>
                  <a:lnTo>
                    <a:pt x="216" y="340"/>
                  </a:lnTo>
                  <a:lnTo>
                    <a:pt x="215" y="341"/>
                  </a:lnTo>
                  <a:lnTo>
                    <a:pt x="213" y="342"/>
                  </a:lnTo>
                  <a:lnTo>
                    <a:pt x="212" y="343"/>
                  </a:lnTo>
                  <a:lnTo>
                    <a:pt x="211" y="344"/>
                  </a:lnTo>
                  <a:lnTo>
                    <a:pt x="210" y="345"/>
                  </a:lnTo>
                  <a:lnTo>
                    <a:pt x="209" y="347"/>
                  </a:lnTo>
                  <a:lnTo>
                    <a:pt x="205" y="350"/>
                  </a:lnTo>
                  <a:lnTo>
                    <a:pt x="201" y="353"/>
                  </a:lnTo>
                  <a:lnTo>
                    <a:pt x="198" y="356"/>
                  </a:lnTo>
                  <a:lnTo>
                    <a:pt x="194" y="359"/>
                  </a:lnTo>
                  <a:lnTo>
                    <a:pt x="191" y="362"/>
                  </a:lnTo>
                  <a:lnTo>
                    <a:pt x="188" y="366"/>
                  </a:lnTo>
                  <a:lnTo>
                    <a:pt x="184" y="368"/>
                  </a:lnTo>
                  <a:lnTo>
                    <a:pt x="180" y="371"/>
                  </a:lnTo>
                  <a:lnTo>
                    <a:pt x="179" y="372"/>
                  </a:lnTo>
                  <a:lnTo>
                    <a:pt x="178" y="373"/>
                  </a:lnTo>
                  <a:lnTo>
                    <a:pt x="176" y="374"/>
                  </a:lnTo>
                  <a:lnTo>
                    <a:pt x="174" y="376"/>
                  </a:lnTo>
                  <a:lnTo>
                    <a:pt x="172" y="377"/>
                  </a:lnTo>
                  <a:lnTo>
                    <a:pt x="171" y="378"/>
                  </a:lnTo>
                  <a:lnTo>
                    <a:pt x="169" y="379"/>
                  </a:lnTo>
                  <a:lnTo>
                    <a:pt x="168" y="380"/>
                  </a:lnTo>
                  <a:lnTo>
                    <a:pt x="163" y="382"/>
                  </a:lnTo>
                  <a:lnTo>
                    <a:pt x="160" y="386"/>
                  </a:lnTo>
                  <a:lnTo>
                    <a:pt x="155" y="388"/>
                  </a:lnTo>
                  <a:lnTo>
                    <a:pt x="151" y="390"/>
                  </a:lnTo>
                  <a:lnTo>
                    <a:pt x="148" y="392"/>
                  </a:lnTo>
                  <a:lnTo>
                    <a:pt x="143" y="396"/>
                  </a:lnTo>
                  <a:lnTo>
                    <a:pt x="140" y="398"/>
                  </a:lnTo>
                  <a:lnTo>
                    <a:pt x="135" y="400"/>
                  </a:lnTo>
                  <a:lnTo>
                    <a:pt x="132" y="402"/>
                  </a:lnTo>
                  <a:lnTo>
                    <a:pt x="129" y="403"/>
                  </a:lnTo>
                  <a:lnTo>
                    <a:pt x="126" y="406"/>
                  </a:lnTo>
                  <a:lnTo>
                    <a:pt x="123" y="408"/>
                  </a:lnTo>
                  <a:lnTo>
                    <a:pt x="120" y="409"/>
                  </a:lnTo>
                  <a:lnTo>
                    <a:pt x="116" y="411"/>
                  </a:lnTo>
                  <a:lnTo>
                    <a:pt x="114" y="412"/>
                  </a:lnTo>
                  <a:lnTo>
                    <a:pt x="111" y="415"/>
                  </a:lnTo>
                  <a:lnTo>
                    <a:pt x="104" y="417"/>
                  </a:lnTo>
                  <a:lnTo>
                    <a:pt x="99" y="420"/>
                  </a:lnTo>
                  <a:lnTo>
                    <a:pt x="92" y="422"/>
                  </a:lnTo>
                  <a:lnTo>
                    <a:pt x="86" y="426"/>
                  </a:lnTo>
                  <a:lnTo>
                    <a:pt x="80" y="428"/>
                  </a:lnTo>
                  <a:lnTo>
                    <a:pt x="74" y="431"/>
                  </a:lnTo>
                  <a:lnTo>
                    <a:pt x="67" y="434"/>
                  </a:lnTo>
                  <a:lnTo>
                    <a:pt x="61" y="437"/>
                  </a:lnTo>
                  <a:lnTo>
                    <a:pt x="60" y="438"/>
                  </a:lnTo>
                  <a:lnTo>
                    <a:pt x="58" y="438"/>
                  </a:lnTo>
                  <a:lnTo>
                    <a:pt x="56" y="439"/>
                  </a:lnTo>
                  <a:lnTo>
                    <a:pt x="55" y="440"/>
                  </a:lnTo>
                  <a:lnTo>
                    <a:pt x="53" y="441"/>
                  </a:lnTo>
                  <a:lnTo>
                    <a:pt x="52" y="441"/>
                  </a:lnTo>
                  <a:lnTo>
                    <a:pt x="50" y="442"/>
                  </a:lnTo>
                  <a:lnTo>
                    <a:pt x="48" y="444"/>
                  </a:lnTo>
                  <a:lnTo>
                    <a:pt x="45" y="445"/>
                  </a:lnTo>
                  <a:lnTo>
                    <a:pt x="42" y="447"/>
                  </a:lnTo>
                  <a:lnTo>
                    <a:pt x="38" y="449"/>
                  </a:lnTo>
                  <a:lnTo>
                    <a:pt x="35" y="450"/>
                  </a:lnTo>
                  <a:lnTo>
                    <a:pt x="32" y="452"/>
                  </a:lnTo>
                  <a:lnTo>
                    <a:pt x="28" y="454"/>
                  </a:lnTo>
                  <a:lnTo>
                    <a:pt x="26" y="456"/>
                  </a:lnTo>
                  <a:lnTo>
                    <a:pt x="23" y="457"/>
                  </a:lnTo>
                  <a:lnTo>
                    <a:pt x="21" y="458"/>
                  </a:lnTo>
                  <a:lnTo>
                    <a:pt x="19" y="458"/>
                  </a:lnTo>
                  <a:lnTo>
                    <a:pt x="18" y="458"/>
                  </a:lnTo>
                  <a:lnTo>
                    <a:pt x="17" y="458"/>
                  </a:lnTo>
                  <a:lnTo>
                    <a:pt x="16" y="458"/>
                  </a:lnTo>
                  <a:lnTo>
                    <a:pt x="14" y="458"/>
                  </a:lnTo>
                  <a:lnTo>
                    <a:pt x="13" y="458"/>
                  </a:lnTo>
                  <a:lnTo>
                    <a:pt x="12" y="458"/>
                  </a:lnTo>
                  <a:lnTo>
                    <a:pt x="12" y="458"/>
                  </a:lnTo>
                  <a:lnTo>
                    <a:pt x="10" y="458"/>
                  </a:lnTo>
                  <a:lnTo>
                    <a:pt x="10" y="458"/>
                  </a:lnTo>
                  <a:lnTo>
                    <a:pt x="10" y="458"/>
                  </a:lnTo>
                  <a:lnTo>
                    <a:pt x="9" y="458"/>
                  </a:lnTo>
                  <a:lnTo>
                    <a:pt x="9" y="458"/>
                  </a:lnTo>
                  <a:lnTo>
                    <a:pt x="9" y="458"/>
                  </a:lnTo>
                  <a:lnTo>
                    <a:pt x="8" y="458"/>
                  </a:lnTo>
                  <a:lnTo>
                    <a:pt x="9" y="455"/>
                  </a:lnTo>
                  <a:lnTo>
                    <a:pt x="10" y="451"/>
                  </a:lnTo>
                  <a:lnTo>
                    <a:pt x="10" y="448"/>
                  </a:lnTo>
                  <a:lnTo>
                    <a:pt x="12" y="445"/>
                  </a:lnTo>
                  <a:lnTo>
                    <a:pt x="13" y="441"/>
                  </a:lnTo>
                  <a:lnTo>
                    <a:pt x="13" y="438"/>
                  </a:lnTo>
                  <a:lnTo>
                    <a:pt x="14" y="435"/>
                  </a:lnTo>
                  <a:lnTo>
                    <a:pt x="15" y="431"/>
                  </a:lnTo>
                  <a:lnTo>
                    <a:pt x="15" y="430"/>
                  </a:lnTo>
                  <a:lnTo>
                    <a:pt x="16" y="429"/>
                  </a:lnTo>
                  <a:lnTo>
                    <a:pt x="16" y="429"/>
                  </a:lnTo>
                  <a:lnTo>
                    <a:pt x="16" y="428"/>
                  </a:lnTo>
                  <a:lnTo>
                    <a:pt x="17" y="427"/>
                  </a:lnTo>
                  <a:lnTo>
                    <a:pt x="17" y="426"/>
                  </a:lnTo>
                  <a:lnTo>
                    <a:pt x="17" y="425"/>
                  </a:lnTo>
                  <a:lnTo>
                    <a:pt x="18" y="423"/>
                  </a:lnTo>
                  <a:lnTo>
                    <a:pt x="18" y="417"/>
                  </a:lnTo>
                  <a:lnTo>
                    <a:pt x="19" y="409"/>
                  </a:lnTo>
                  <a:lnTo>
                    <a:pt x="21" y="401"/>
                  </a:lnTo>
                  <a:lnTo>
                    <a:pt x="21" y="393"/>
                  </a:lnTo>
                  <a:lnTo>
                    <a:pt x="22" y="387"/>
                  </a:lnTo>
                  <a:lnTo>
                    <a:pt x="22" y="379"/>
                  </a:lnTo>
                  <a:lnTo>
                    <a:pt x="23" y="371"/>
                  </a:lnTo>
                  <a:lnTo>
                    <a:pt x="24" y="363"/>
                  </a:lnTo>
                  <a:lnTo>
                    <a:pt x="24" y="359"/>
                  </a:lnTo>
                  <a:lnTo>
                    <a:pt x="23" y="353"/>
                  </a:lnTo>
                  <a:lnTo>
                    <a:pt x="23" y="348"/>
                  </a:lnTo>
                  <a:lnTo>
                    <a:pt x="23" y="342"/>
                  </a:lnTo>
                  <a:lnTo>
                    <a:pt x="23" y="337"/>
                  </a:lnTo>
                  <a:lnTo>
                    <a:pt x="23" y="332"/>
                  </a:lnTo>
                  <a:lnTo>
                    <a:pt x="23" y="327"/>
                  </a:lnTo>
                  <a:lnTo>
                    <a:pt x="23" y="321"/>
                  </a:lnTo>
                  <a:lnTo>
                    <a:pt x="22" y="319"/>
                  </a:lnTo>
                  <a:lnTo>
                    <a:pt x="21" y="317"/>
                  </a:lnTo>
                  <a:lnTo>
                    <a:pt x="21" y="314"/>
                  </a:lnTo>
                  <a:lnTo>
                    <a:pt x="19" y="312"/>
                  </a:lnTo>
                  <a:lnTo>
                    <a:pt x="19" y="310"/>
                  </a:lnTo>
                  <a:lnTo>
                    <a:pt x="18" y="308"/>
                  </a:lnTo>
                  <a:lnTo>
                    <a:pt x="17" y="305"/>
                  </a:lnTo>
                  <a:lnTo>
                    <a:pt x="17" y="303"/>
                  </a:lnTo>
                  <a:lnTo>
                    <a:pt x="16" y="296"/>
                  </a:lnTo>
                  <a:lnTo>
                    <a:pt x="14" y="289"/>
                  </a:lnTo>
                  <a:lnTo>
                    <a:pt x="13" y="282"/>
                  </a:lnTo>
                  <a:lnTo>
                    <a:pt x="12" y="275"/>
                  </a:lnTo>
                  <a:lnTo>
                    <a:pt x="10" y="269"/>
                  </a:lnTo>
                  <a:lnTo>
                    <a:pt x="9" y="262"/>
                  </a:lnTo>
                  <a:lnTo>
                    <a:pt x="7" y="255"/>
                  </a:lnTo>
                  <a:lnTo>
                    <a:pt x="6" y="249"/>
                  </a:lnTo>
                  <a:lnTo>
                    <a:pt x="5" y="245"/>
                  </a:lnTo>
                  <a:lnTo>
                    <a:pt x="5" y="241"/>
                  </a:lnTo>
                  <a:lnTo>
                    <a:pt x="4" y="237"/>
                  </a:lnTo>
                  <a:lnTo>
                    <a:pt x="4" y="234"/>
                  </a:lnTo>
                  <a:lnTo>
                    <a:pt x="3" y="230"/>
                  </a:lnTo>
                  <a:lnTo>
                    <a:pt x="3" y="226"/>
                  </a:lnTo>
                  <a:lnTo>
                    <a:pt x="2" y="223"/>
                  </a:lnTo>
                  <a:lnTo>
                    <a:pt x="0" y="218"/>
                  </a:lnTo>
                  <a:lnTo>
                    <a:pt x="2" y="215"/>
                  </a:lnTo>
                  <a:lnTo>
                    <a:pt x="2" y="211"/>
                  </a:lnTo>
                  <a:lnTo>
                    <a:pt x="2" y="207"/>
                  </a:lnTo>
                  <a:lnTo>
                    <a:pt x="3" y="204"/>
                  </a:lnTo>
                  <a:lnTo>
                    <a:pt x="3" y="200"/>
                  </a:lnTo>
                  <a:lnTo>
                    <a:pt x="3" y="196"/>
                  </a:lnTo>
                  <a:lnTo>
                    <a:pt x="4" y="193"/>
                  </a:lnTo>
                  <a:lnTo>
                    <a:pt x="4" y="188"/>
                  </a:lnTo>
                  <a:lnTo>
                    <a:pt x="5" y="184"/>
                  </a:lnTo>
                  <a:lnTo>
                    <a:pt x="6" y="179"/>
                  </a:lnTo>
                  <a:lnTo>
                    <a:pt x="7" y="175"/>
                  </a:lnTo>
                  <a:lnTo>
                    <a:pt x="9" y="171"/>
                  </a:lnTo>
                  <a:lnTo>
                    <a:pt x="10" y="166"/>
                  </a:lnTo>
                  <a:lnTo>
                    <a:pt x="12" y="162"/>
                  </a:lnTo>
                  <a:lnTo>
                    <a:pt x="13" y="157"/>
                  </a:lnTo>
                  <a:lnTo>
                    <a:pt x="14" y="153"/>
                  </a:lnTo>
                  <a:lnTo>
                    <a:pt x="16" y="147"/>
                  </a:lnTo>
                  <a:lnTo>
                    <a:pt x="18" y="142"/>
                  </a:lnTo>
                  <a:lnTo>
                    <a:pt x="21" y="136"/>
                  </a:lnTo>
                  <a:lnTo>
                    <a:pt x="24" y="130"/>
                  </a:lnTo>
                  <a:lnTo>
                    <a:pt x="26" y="125"/>
                  </a:lnTo>
                  <a:lnTo>
                    <a:pt x="28" y="118"/>
                  </a:lnTo>
                  <a:lnTo>
                    <a:pt x="31" y="113"/>
                  </a:lnTo>
                  <a:lnTo>
                    <a:pt x="33" y="107"/>
                  </a:lnTo>
                  <a:lnTo>
                    <a:pt x="35" y="105"/>
                  </a:lnTo>
                  <a:lnTo>
                    <a:pt x="37" y="101"/>
                  </a:lnTo>
                  <a:lnTo>
                    <a:pt x="39" y="99"/>
                  </a:lnTo>
                  <a:lnTo>
                    <a:pt x="42" y="96"/>
                  </a:lnTo>
                  <a:lnTo>
                    <a:pt x="44" y="94"/>
                  </a:lnTo>
                  <a:lnTo>
                    <a:pt x="46" y="90"/>
                  </a:lnTo>
                  <a:lnTo>
                    <a:pt x="48" y="88"/>
                  </a:lnTo>
                  <a:lnTo>
                    <a:pt x="51" y="86"/>
                  </a:lnTo>
                  <a:lnTo>
                    <a:pt x="52" y="85"/>
                  </a:lnTo>
                  <a:lnTo>
                    <a:pt x="53" y="84"/>
                  </a:lnTo>
                  <a:lnTo>
                    <a:pt x="54" y="82"/>
                  </a:lnTo>
                  <a:lnTo>
                    <a:pt x="55" y="81"/>
                  </a:lnTo>
                  <a:lnTo>
                    <a:pt x="56" y="80"/>
                  </a:lnTo>
                  <a:lnTo>
                    <a:pt x="57" y="79"/>
                  </a:lnTo>
                  <a:lnTo>
                    <a:pt x="58" y="78"/>
                  </a:lnTo>
                  <a:lnTo>
                    <a:pt x="60" y="77"/>
                  </a:lnTo>
                  <a:lnTo>
                    <a:pt x="62" y="77"/>
                  </a:lnTo>
                  <a:lnTo>
                    <a:pt x="63" y="77"/>
                  </a:lnTo>
                  <a:lnTo>
                    <a:pt x="64" y="77"/>
                  </a:lnTo>
                  <a:lnTo>
                    <a:pt x="65" y="77"/>
                  </a:lnTo>
                  <a:lnTo>
                    <a:pt x="66" y="77"/>
                  </a:lnTo>
                  <a:lnTo>
                    <a:pt x="68" y="77"/>
                  </a:lnTo>
                  <a:lnTo>
                    <a:pt x="70" y="77"/>
                  </a:lnTo>
                  <a:lnTo>
                    <a:pt x="71" y="77"/>
                  </a:lnTo>
                  <a:lnTo>
                    <a:pt x="72" y="77"/>
                  </a:lnTo>
                  <a:lnTo>
                    <a:pt x="73" y="78"/>
                  </a:lnTo>
                  <a:lnTo>
                    <a:pt x="74" y="78"/>
                  </a:lnTo>
                  <a:lnTo>
                    <a:pt x="75" y="79"/>
                  </a:lnTo>
                  <a:lnTo>
                    <a:pt x="77" y="79"/>
                  </a:lnTo>
                  <a:lnTo>
                    <a:pt x="79" y="80"/>
                  </a:lnTo>
                  <a:lnTo>
                    <a:pt x="80" y="80"/>
                  </a:lnTo>
                  <a:lnTo>
                    <a:pt x="81" y="81"/>
                  </a:lnTo>
                  <a:lnTo>
                    <a:pt x="82" y="82"/>
                  </a:lnTo>
                  <a:lnTo>
                    <a:pt x="83" y="82"/>
                  </a:lnTo>
                  <a:lnTo>
                    <a:pt x="84" y="84"/>
                  </a:lnTo>
                  <a:lnTo>
                    <a:pt x="85" y="85"/>
                  </a:lnTo>
                  <a:lnTo>
                    <a:pt x="86" y="86"/>
                  </a:lnTo>
                  <a:lnTo>
                    <a:pt x="87" y="87"/>
                  </a:lnTo>
                  <a:lnTo>
                    <a:pt x="89" y="88"/>
                  </a:lnTo>
                  <a:lnTo>
                    <a:pt x="90" y="89"/>
                  </a:lnTo>
                  <a:lnTo>
                    <a:pt x="90" y="89"/>
                  </a:lnTo>
                  <a:lnTo>
                    <a:pt x="90" y="89"/>
                  </a:lnTo>
                  <a:lnTo>
                    <a:pt x="90" y="90"/>
                  </a:lnTo>
                  <a:lnTo>
                    <a:pt x="90" y="90"/>
                  </a:lnTo>
                  <a:lnTo>
                    <a:pt x="90" y="90"/>
                  </a:lnTo>
                  <a:lnTo>
                    <a:pt x="90" y="91"/>
                  </a:lnTo>
                  <a:lnTo>
                    <a:pt x="90" y="91"/>
                  </a:lnTo>
                  <a:lnTo>
                    <a:pt x="90" y="91"/>
                  </a:lnTo>
                  <a:lnTo>
                    <a:pt x="91" y="93"/>
                  </a:lnTo>
                  <a:lnTo>
                    <a:pt x="93" y="94"/>
                  </a:lnTo>
                  <a:lnTo>
                    <a:pt x="94" y="95"/>
                  </a:lnTo>
                  <a:lnTo>
                    <a:pt x="95" y="96"/>
                  </a:lnTo>
                  <a:lnTo>
                    <a:pt x="96" y="97"/>
                  </a:lnTo>
                  <a:lnTo>
                    <a:pt x="97" y="98"/>
                  </a:lnTo>
                  <a:lnTo>
                    <a:pt x="99" y="98"/>
                  </a:lnTo>
                  <a:lnTo>
                    <a:pt x="100" y="99"/>
                  </a:lnTo>
                  <a:lnTo>
                    <a:pt x="102" y="101"/>
                  </a:lnTo>
                  <a:lnTo>
                    <a:pt x="103" y="104"/>
                  </a:lnTo>
                  <a:lnTo>
                    <a:pt x="104" y="105"/>
                  </a:lnTo>
                  <a:lnTo>
                    <a:pt x="106" y="107"/>
                  </a:lnTo>
                  <a:lnTo>
                    <a:pt x="108" y="109"/>
                  </a:lnTo>
                  <a:lnTo>
                    <a:pt x="110" y="110"/>
                  </a:lnTo>
                  <a:lnTo>
                    <a:pt x="111" y="113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3" y="115"/>
                  </a:lnTo>
                  <a:lnTo>
                    <a:pt x="114" y="116"/>
                  </a:lnTo>
                  <a:lnTo>
                    <a:pt x="114" y="116"/>
                  </a:lnTo>
                  <a:lnTo>
                    <a:pt x="114" y="116"/>
                  </a:lnTo>
                  <a:lnTo>
                    <a:pt x="114" y="116"/>
                  </a:lnTo>
                  <a:lnTo>
                    <a:pt x="115" y="117"/>
                  </a:lnTo>
                  <a:lnTo>
                    <a:pt x="116" y="116"/>
                  </a:lnTo>
                  <a:lnTo>
                    <a:pt x="119" y="116"/>
                  </a:lnTo>
                  <a:lnTo>
                    <a:pt x="120" y="116"/>
                  </a:lnTo>
                  <a:lnTo>
                    <a:pt x="122" y="116"/>
                  </a:lnTo>
                  <a:lnTo>
                    <a:pt x="123" y="115"/>
                  </a:lnTo>
                  <a:lnTo>
                    <a:pt x="125" y="115"/>
                  </a:lnTo>
                  <a:lnTo>
                    <a:pt x="128" y="115"/>
                  </a:lnTo>
                  <a:lnTo>
                    <a:pt x="129" y="115"/>
                  </a:lnTo>
                  <a:lnTo>
                    <a:pt x="130" y="113"/>
                  </a:lnTo>
                  <a:lnTo>
                    <a:pt x="132" y="111"/>
                  </a:lnTo>
                  <a:lnTo>
                    <a:pt x="133" y="109"/>
                  </a:lnTo>
                  <a:lnTo>
                    <a:pt x="134" y="108"/>
                  </a:lnTo>
                  <a:lnTo>
                    <a:pt x="135" y="106"/>
                  </a:lnTo>
                  <a:lnTo>
                    <a:pt x="137" y="105"/>
                  </a:lnTo>
                  <a:lnTo>
                    <a:pt x="139" y="104"/>
                  </a:lnTo>
                  <a:lnTo>
                    <a:pt x="140" y="101"/>
                  </a:lnTo>
                  <a:lnTo>
                    <a:pt x="141" y="98"/>
                  </a:lnTo>
                  <a:lnTo>
                    <a:pt x="143" y="95"/>
                  </a:lnTo>
                  <a:lnTo>
                    <a:pt x="144" y="91"/>
                  </a:lnTo>
                  <a:lnTo>
                    <a:pt x="147" y="88"/>
                  </a:lnTo>
                  <a:lnTo>
                    <a:pt x="149" y="84"/>
                  </a:lnTo>
                  <a:lnTo>
                    <a:pt x="150" y="80"/>
                  </a:lnTo>
                  <a:lnTo>
                    <a:pt x="152" y="77"/>
                  </a:lnTo>
                  <a:lnTo>
                    <a:pt x="153" y="74"/>
                  </a:lnTo>
                  <a:lnTo>
                    <a:pt x="155" y="72"/>
                  </a:lnTo>
                  <a:lnTo>
                    <a:pt x="158" y="71"/>
                  </a:lnTo>
                  <a:lnTo>
                    <a:pt x="159" y="69"/>
                  </a:lnTo>
                  <a:lnTo>
                    <a:pt x="161" y="68"/>
                  </a:lnTo>
                  <a:lnTo>
                    <a:pt x="163" y="67"/>
                  </a:lnTo>
                  <a:lnTo>
                    <a:pt x="164" y="66"/>
                  </a:lnTo>
                  <a:lnTo>
                    <a:pt x="167" y="65"/>
                  </a:lnTo>
                  <a:lnTo>
                    <a:pt x="169" y="62"/>
                  </a:lnTo>
                  <a:lnTo>
                    <a:pt x="170" y="62"/>
                  </a:lnTo>
                  <a:lnTo>
                    <a:pt x="172" y="61"/>
                  </a:lnTo>
                  <a:lnTo>
                    <a:pt x="173" y="61"/>
                  </a:lnTo>
                  <a:lnTo>
                    <a:pt x="174" y="60"/>
                  </a:lnTo>
                  <a:lnTo>
                    <a:pt x="176" y="60"/>
                  </a:lnTo>
                  <a:lnTo>
                    <a:pt x="178" y="59"/>
                  </a:lnTo>
                  <a:lnTo>
                    <a:pt x="179" y="59"/>
                  </a:lnTo>
                  <a:lnTo>
                    <a:pt x="180" y="59"/>
                  </a:lnTo>
                  <a:lnTo>
                    <a:pt x="183" y="58"/>
                  </a:lnTo>
                  <a:lnTo>
                    <a:pt x="186" y="58"/>
                  </a:lnTo>
                  <a:lnTo>
                    <a:pt x="189" y="58"/>
                  </a:lnTo>
                  <a:lnTo>
                    <a:pt x="192" y="58"/>
                  </a:lnTo>
                  <a:lnTo>
                    <a:pt x="194" y="58"/>
                  </a:lnTo>
                  <a:lnTo>
                    <a:pt x="198" y="58"/>
                  </a:lnTo>
                  <a:lnTo>
                    <a:pt x="200" y="58"/>
                  </a:lnTo>
                  <a:lnTo>
                    <a:pt x="203" y="57"/>
                  </a:lnTo>
                  <a:lnTo>
                    <a:pt x="206" y="58"/>
                  </a:lnTo>
                  <a:lnTo>
                    <a:pt x="208" y="58"/>
                  </a:lnTo>
                  <a:lnTo>
                    <a:pt x="211" y="58"/>
                  </a:lnTo>
                  <a:lnTo>
                    <a:pt x="213" y="58"/>
                  </a:lnTo>
                  <a:lnTo>
                    <a:pt x="217" y="58"/>
                  </a:lnTo>
                  <a:lnTo>
                    <a:pt x="219" y="58"/>
                  </a:lnTo>
                  <a:lnTo>
                    <a:pt x="221" y="58"/>
                  </a:lnTo>
                  <a:lnTo>
                    <a:pt x="225" y="59"/>
                  </a:lnTo>
                  <a:lnTo>
                    <a:pt x="226" y="59"/>
                  </a:lnTo>
                  <a:lnTo>
                    <a:pt x="227" y="59"/>
                  </a:lnTo>
                  <a:lnTo>
                    <a:pt x="227" y="60"/>
                  </a:lnTo>
                  <a:lnTo>
                    <a:pt x="228" y="60"/>
                  </a:lnTo>
                  <a:lnTo>
                    <a:pt x="229" y="61"/>
                  </a:lnTo>
                  <a:lnTo>
                    <a:pt x="230" y="61"/>
                  </a:lnTo>
                  <a:lnTo>
                    <a:pt x="231" y="62"/>
                  </a:lnTo>
                  <a:lnTo>
                    <a:pt x="232" y="62"/>
                  </a:lnTo>
                  <a:lnTo>
                    <a:pt x="232" y="64"/>
                  </a:lnTo>
                  <a:lnTo>
                    <a:pt x="232" y="64"/>
                  </a:lnTo>
                  <a:lnTo>
                    <a:pt x="232" y="64"/>
                  </a:lnTo>
                  <a:lnTo>
                    <a:pt x="232" y="64"/>
                  </a:lnTo>
                  <a:lnTo>
                    <a:pt x="232" y="65"/>
                  </a:lnTo>
                  <a:lnTo>
                    <a:pt x="232" y="65"/>
                  </a:lnTo>
                  <a:lnTo>
                    <a:pt x="234" y="65"/>
                  </a:lnTo>
                  <a:lnTo>
                    <a:pt x="234" y="65"/>
                  </a:lnTo>
                  <a:lnTo>
                    <a:pt x="234" y="65"/>
                  </a:lnTo>
                  <a:lnTo>
                    <a:pt x="234" y="66"/>
                  </a:lnTo>
                  <a:lnTo>
                    <a:pt x="234" y="66"/>
                  </a:lnTo>
                  <a:lnTo>
                    <a:pt x="235" y="66"/>
                  </a:lnTo>
                  <a:lnTo>
                    <a:pt x="235" y="67"/>
                  </a:lnTo>
                  <a:lnTo>
                    <a:pt x="235" y="67"/>
                  </a:lnTo>
                  <a:lnTo>
                    <a:pt x="235" y="67"/>
                  </a:lnTo>
                  <a:lnTo>
                    <a:pt x="236" y="67"/>
                  </a:lnTo>
                  <a:lnTo>
                    <a:pt x="236" y="67"/>
                  </a:lnTo>
                  <a:lnTo>
                    <a:pt x="237" y="67"/>
                  </a:lnTo>
                  <a:lnTo>
                    <a:pt x="238" y="66"/>
                  </a:lnTo>
                  <a:lnTo>
                    <a:pt x="239" y="66"/>
                  </a:lnTo>
                  <a:lnTo>
                    <a:pt x="240" y="65"/>
                  </a:lnTo>
                  <a:lnTo>
                    <a:pt x="241" y="65"/>
                  </a:lnTo>
                  <a:lnTo>
                    <a:pt x="241" y="65"/>
                  </a:lnTo>
                  <a:lnTo>
                    <a:pt x="242" y="64"/>
                  </a:lnTo>
                  <a:lnTo>
                    <a:pt x="244" y="64"/>
                  </a:lnTo>
                  <a:lnTo>
                    <a:pt x="244" y="64"/>
                  </a:lnTo>
                  <a:lnTo>
                    <a:pt x="244" y="62"/>
                  </a:lnTo>
                  <a:lnTo>
                    <a:pt x="244" y="62"/>
                  </a:lnTo>
                  <a:lnTo>
                    <a:pt x="245" y="62"/>
                  </a:lnTo>
                  <a:lnTo>
                    <a:pt x="245" y="61"/>
                  </a:lnTo>
                  <a:lnTo>
                    <a:pt x="245" y="61"/>
                  </a:lnTo>
                  <a:lnTo>
                    <a:pt x="245" y="60"/>
                  </a:lnTo>
                  <a:lnTo>
                    <a:pt x="245" y="58"/>
                  </a:lnTo>
                  <a:lnTo>
                    <a:pt x="245" y="56"/>
                  </a:lnTo>
                  <a:lnTo>
                    <a:pt x="246" y="54"/>
                  </a:lnTo>
                  <a:lnTo>
                    <a:pt x="246" y="50"/>
                  </a:lnTo>
                  <a:lnTo>
                    <a:pt x="246" y="48"/>
                  </a:lnTo>
                  <a:lnTo>
                    <a:pt x="246" y="46"/>
                  </a:lnTo>
                  <a:lnTo>
                    <a:pt x="246" y="42"/>
                  </a:lnTo>
                  <a:lnTo>
                    <a:pt x="246" y="40"/>
                  </a:lnTo>
                  <a:lnTo>
                    <a:pt x="248" y="38"/>
                  </a:lnTo>
                  <a:lnTo>
                    <a:pt x="249" y="37"/>
                  </a:lnTo>
                  <a:lnTo>
                    <a:pt x="250" y="35"/>
                  </a:lnTo>
                  <a:lnTo>
                    <a:pt x="251" y="32"/>
                  </a:lnTo>
                  <a:lnTo>
                    <a:pt x="252" y="31"/>
                  </a:lnTo>
                  <a:lnTo>
                    <a:pt x="255" y="29"/>
                  </a:lnTo>
                  <a:lnTo>
                    <a:pt x="256" y="27"/>
                  </a:lnTo>
                  <a:lnTo>
                    <a:pt x="257" y="26"/>
                  </a:lnTo>
                  <a:lnTo>
                    <a:pt x="259" y="23"/>
                  </a:lnTo>
                  <a:lnTo>
                    <a:pt x="261" y="21"/>
                  </a:lnTo>
                  <a:lnTo>
                    <a:pt x="264" y="19"/>
                  </a:lnTo>
                  <a:lnTo>
                    <a:pt x="266" y="17"/>
                  </a:lnTo>
                  <a:lnTo>
                    <a:pt x="268" y="15"/>
                  </a:lnTo>
                  <a:lnTo>
                    <a:pt x="270" y="12"/>
                  </a:lnTo>
                  <a:lnTo>
                    <a:pt x="273" y="10"/>
                  </a:lnTo>
                  <a:lnTo>
                    <a:pt x="275" y="8"/>
                  </a:lnTo>
                  <a:lnTo>
                    <a:pt x="277" y="7"/>
                  </a:lnTo>
                  <a:lnTo>
                    <a:pt x="278" y="6"/>
                  </a:lnTo>
                  <a:lnTo>
                    <a:pt x="280" y="6"/>
                  </a:lnTo>
                  <a:lnTo>
                    <a:pt x="281" y="4"/>
                  </a:lnTo>
                  <a:lnTo>
                    <a:pt x="283" y="3"/>
                  </a:lnTo>
                  <a:lnTo>
                    <a:pt x="285" y="2"/>
                  </a:lnTo>
                  <a:lnTo>
                    <a:pt x="286" y="1"/>
                  </a:lnTo>
                  <a:lnTo>
                    <a:pt x="288" y="0"/>
                  </a:lnTo>
                  <a:lnTo>
                    <a:pt x="288" y="7"/>
                  </a:lnTo>
                  <a:lnTo>
                    <a:pt x="289" y="12"/>
                  </a:lnTo>
                  <a:lnTo>
                    <a:pt x="289" y="19"/>
                  </a:lnTo>
                  <a:lnTo>
                    <a:pt x="289" y="25"/>
                  </a:lnTo>
                  <a:lnTo>
                    <a:pt x="290" y="31"/>
                  </a:lnTo>
                  <a:lnTo>
                    <a:pt x="290" y="37"/>
                  </a:lnTo>
                  <a:lnTo>
                    <a:pt x="290" y="42"/>
                  </a:lnTo>
                  <a:lnTo>
                    <a:pt x="292" y="49"/>
                  </a:lnTo>
                  <a:lnTo>
                    <a:pt x="293" y="52"/>
                  </a:lnTo>
                  <a:lnTo>
                    <a:pt x="293" y="55"/>
                  </a:lnTo>
                  <a:lnTo>
                    <a:pt x="294" y="58"/>
                  </a:lnTo>
                  <a:lnTo>
                    <a:pt x="295" y="61"/>
                  </a:lnTo>
                  <a:lnTo>
                    <a:pt x="295" y="65"/>
                  </a:lnTo>
                  <a:lnTo>
                    <a:pt x="296" y="67"/>
                  </a:lnTo>
                  <a:lnTo>
                    <a:pt x="297" y="70"/>
                  </a:lnTo>
                  <a:lnTo>
                    <a:pt x="297" y="74"/>
                  </a:lnTo>
                  <a:close/>
                </a:path>
              </a:pathLst>
            </a:custGeom>
            <a:solidFill>
              <a:srgbClr val="E1AE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146"/>
            <p:cNvSpPr>
              <a:spLocks/>
            </p:cNvSpPr>
            <p:nvPr/>
          </p:nvSpPr>
          <p:spPr bwMode="auto">
            <a:xfrm>
              <a:off x="6072188" y="3531024"/>
              <a:ext cx="142875" cy="214312"/>
            </a:xfrm>
            <a:custGeom>
              <a:avLst/>
              <a:gdLst>
                <a:gd name="T0" fmla="*/ 265 w 270"/>
                <a:gd name="T1" fmla="*/ 76 h 404"/>
                <a:gd name="T2" fmla="*/ 270 w 270"/>
                <a:gd name="T3" fmla="*/ 93 h 404"/>
                <a:gd name="T4" fmla="*/ 270 w 270"/>
                <a:gd name="T5" fmla="*/ 115 h 404"/>
                <a:gd name="T6" fmla="*/ 268 w 270"/>
                <a:gd name="T7" fmla="*/ 132 h 404"/>
                <a:gd name="T8" fmla="*/ 266 w 270"/>
                <a:gd name="T9" fmla="*/ 141 h 404"/>
                <a:gd name="T10" fmla="*/ 266 w 270"/>
                <a:gd name="T11" fmla="*/ 153 h 404"/>
                <a:gd name="T12" fmla="*/ 264 w 270"/>
                <a:gd name="T13" fmla="*/ 163 h 404"/>
                <a:gd name="T14" fmla="*/ 264 w 270"/>
                <a:gd name="T15" fmla="*/ 169 h 404"/>
                <a:gd name="T16" fmla="*/ 254 w 270"/>
                <a:gd name="T17" fmla="*/ 202 h 404"/>
                <a:gd name="T18" fmla="*/ 246 w 270"/>
                <a:gd name="T19" fmla="*/ 218 h 404"/>
                <a:gd name="T20" fmla="*/ 241 w 270"/>
                <a:gd name="T21" fmla="*/ 230 h 404"/>
                <a:gd name="T22" fmla="*/ 230 w 270"/>
                <a:gd name="T23" fmla="*/ 253 h 404"/>
                <a:gd name="T24" fmla="*/ 196 w 270"/>
                <a:gd name="T25" fmla="*/ 293 h 404"/>
                <a:gd name="T26" fmla="*/ 185 w 270"/>
                <a:gd name="T27" fmla="*/ 304 h 404"/>
                <a:gd name="T28" fmla="*/ 162 w 270"/>
                <a:gd name="T29" fmla="*/ 324 h 404"/>
                <a:gd name="T30" fmla="*/ 148 w 270"/>
                <a:gd name="T31" fmla="*/ 334 h 404"/>
                <a:gd name="T32" fmla="*/ 123 w 270"/>
                <a:gd name="T33" fmla="*/ 351 h 404"/>
                <a:gd name="T34" fmla="*/ 100 w 270"/>
                <a:gd name="T35" fmla="*/ 363 h 404"/>
                <a:gd name="T36" fmla="*/ 59 w 270"/>
                <a:gd name="T37" fmla="*/ 382 h 404"/>
                <a:gd name="T38" fmla="*/ 43 w 270"/>
                <a:gd name="T39" fmla="*/ 390 h 404"/>
                <a:gd name="T40" fmla="*/ 22 w 270"/>
                <a:gd name="T41" fmla="*/ 402 h 404"/>
                <a:gd name="T42" fmla="*/ 11 w 270"/>
                <a:gd name="T43" fmla="*/ 404 h 404"/>
                <a:gd name="T44" fmla="*/ 8 w 270"/>
                <a:gd name="T45" fmla="*/ 404 h 404"/>
                <a:gd name="T46" fmla="*/ 12 w 270"/>
                <a:gd name="T47" fmla="*/ 383 h 404"/>
                <a:gd name="T48" fmla="*/ 16 w 270"/>
                <a:gd name="T49" fmla="*/ 374 h 404"/>
                <a:gd name="T50" fmla="*/ 20 w 270"/>
                <a:gd name="T51" fmla="*/ 327 h 404"/>
                <a:gd name="T52" fmla="*/ 19 w 270"/>
                <a:gd name="T53" fmla="*/ 287 h 404"/>
                <a:gd name="T54" fmla="*/ 16 w 270"/>
                <a:gd name="T55" fmla="*/ 268 h 404"/>
                <a:gd name="T56" fmla="*/ 7 w 270"/>
                <a:gd name="T57" fmla="*/ 225 h 404"/>
                <a:gd name="T58" fmla="*/ 1 w 270"/>
                <a:gd name="T59" fmla="*/ 196 h 404"/>
                <a:gd name="T60" fmla="*/ 3 w 270"/>
                <a:gd name="T61" fmla="*/ 169 h 404"/>
                <a:gd name="T62" fmla="*/ 11 w 270"/>
                <a:gd name="T63" fmla="*/ 139 h 404"/>
                <a:gd name="T64" fmla="*/ 27 w 270"/>
                <a:gd name="T65" fmla="*/ 99 h 404"/>
                <a:gd name="T66" fmla="*/ 42 w 270"/>
                <a:gd name="T67" fmla="*/ 78 h 404"/>
                <a:gd name="T68" fmla="*/ 51 w 270"/>
                <a:gd name="T69" fmla="*/ 69 h 404"/>
                <a:gd name="T70" fmla="*/ 61 w 270"/>
                <a:gd name="T71" fmla="*/ 68 h 404"/>
                <a:gd name="T72" fmla="*/ 69 w 270"/>
                <a:gd name="T73" fmla="*/ 71 h 404"/>
                <a:gd name="T74" fmla="*/ 78 w 270"/>
                <a:gd name="T75" fmla="*/ 76 h 404"/>
                <a:gd name="T76" fmla="*/ 79 w 270"/>
                <a:gd name="T77" fmla="*/ 80 h 404"/>
                <a:gd name="T78" fmla="*/ 87 w 270"/>
                <a:gd name="T79" fmla="*/ 86 h 404"/>
                <a:gd name="T80" fmla="*/ 98 w 270"/>
                <a:gd name="T81" fmla="*/ 99 h 404"/>
                <a:gd name="T82" fmla="*/ 100 w 270"/>
                <a:gd name="T83" fmla="*/ 102 h 404"/>
                <a:gd name="T84" fmla="*/ 111 w 270"/>
                <a:gd name="T85" fmla="*/ 101 h 404"/>
                <a:gd name="T86" fmla="*/ 122 w 270"/>
                <a:gd name="T87" fmla="*/ 91 h 404"/>
                <a:gd name="T88" fmla="*/ 134 w 270"/>
                <a:gd name="T89" fmla="*/ 68 h 404"/>
                <a:gd name="T90" fmla="*/ 147 w 270"/>
                <a:gd name="T91" fmla="*/ 56 h 404"/>
                <a:gd name="T92" fmla="*/ 157 w 270"/>
                <a:gd name="T93" fmla="*/ 52 h 404"/>
                <a:gd name="T94" fmla="*/ 176 w 270"/>
                <a:gd name="T95" fmla="*/ 50 h 404"/>
                <a:gd name="T96" fmla="*/ 195 w 270"/>
                <a:gd name="T97" fmla="*/ 51 h 404"/>
                <a:gd name="T98" fmla="*/ 203 w 270"/>
                <a:gd name="T99" fmla="*/ 54 h 404"/>
                <a:gd name="T100" fmla="*/ 205 w 270"/>
                <a:gd name="T101" fmla="*/ 56 h 404"/>
                <a:gd name="T102" fmla="*/ 207 w 270"/>
                <a:gd name="T103" fmla="*/ 59 h 404"/>
                <a:gd name="T104" fmla="*/ 213 w 270"/>
                <a:gd name="T105" fmla="*/ 56 h 404"/>
                <a:gd name="T106" fmla="*/ 215 w 270"/>
                <a:gd name="T107" fmla="*/ 53 h 404"/>
                <a:gd name="T108" fmla="*/ 216 w 270"/>
                <a:gd name="T109" fmla="*/ 37 h 404"/>
                <a:gd name="T110" fmla="*/ 225 w 270"/>
                <a:gd name="T111" fmla="*/ 23 h 404"/>
                <a:gd name="T112" fmla="*/ 240 w 270"/>
                <a:gd name="T113" fmla="*/ 8 h 404"/>
                <a:gd name="T114" fmla="*/ 252 w 270"/>
                <a:gd name="T115" fmla="*/ 1 h 404"/>
                <a:gd name="T116" fmla="*/ 256 w 270"/>
                <a:gd name="T117" fmla="*/ 37 h 404"/>
                <a:gd name="T118" fmla="*/ 261 w 270"/>
                <a:gd name="T119" fmla="*/ 62 h 4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0" h="404">
                  <a:moveTo>
                    <a:pt x="262" y="64"/>
                  </a:moveTo>
                  <a:lnTo>
                    <a:pt x="263" y="66"/>
                  </a:lnTo>
                  <a:lnTo>
                    <a:pt x="263" y="68"/>
                  </a:lnTo>
                  <a:lnTo>
                    <a:pt x="263" y="70"/>
                  </a:lnTo>
                  <a:lnTo>
                    <a:pt x="264" y="72"/>
                  </a:lnTo>
                  <a:lnTo>
                    <a:pt x="264" y="73"/>
                  </a:lnTo>
                  <a:lnTo>
                    <a:pt x="265" y="75"/>
                  </a:lnTo>
                  <a:lnTo>
                    <a:pt x="265" y="76"/>
                  </a:lnTo>
                  <a:lnTo>
                    <a:pt x="266" y="79"/>
                  </a:lnTo>
                  <a:lnTo>
                    <a:pt x="266" y="81"/>
                  </a:lnTo>
                  <a:lnTo>
                    <a:pt x="266" y="83"/>
                  </a:lnTo>
                  <a:lnTo>
                    <a:pt x="268" y="84"/>
                  </a:lnTo>
                  <a:lnTo>
                    <a:pt x="268" y="86"/>
                  </a:lnTo>
                  <a:lnTo>
                    <a:pt x="269" y="89"/>
                  </a:lnTo>
                  <a:lnTo>
                    <a:pt x="269" y="91"/>
                  </a:lnTo>
                  <a:lnTo>
                    <a:pt x="270" y="93"/>
                  </a:lnTo>
                  <a:lnTo>
                    <a:pt x="270" y="94"/>
                  </a:lnTo>
                  <a:lnTo>
                    <a:pt x="270" y="98"/>
                  </a:lnTo>
                  <a:lnTo>
                    <a:pt x="270" y="101"/>
                  </a:lnTo>
                  <a:lnTo>
                    <a:pt x="270" y="103"/>
                  </a:lnTo>
                  <a:lnTo>
                    <a:pt x="270" y="107"/>
                  </a:lnTo>
                  <a:lnTo>
                    <a:pt x="270" y="110"/>
                  </a:lnTo>
                  <a:lnTo>
                    <a:pt x="270" y="112"/>
                  </a:lnTo>
                  <a:lnTo>
                    <a:pt x="270" y="115"/>
                  </a:lnTo>
                  <a:lnTo>
                    <a:pt x="270" y="119"/>
                  </a:lnTo>
                  <a:lnTo>
                    <a:pt x="270" y="120"/>
                  </a:lnTo>
                  <a:lnTo>
                    <a:pt x="269" y="122"/>
                  </a:lnTo>
                  <a:lnTo>
                    <a:pt x="269" y="124"/>
                  </a:lnTo>
                  <a:lnTo>
                    <a:pt x="269" y="127"/>
                  </a:lnTo>
                  <a:lnTo>
                    <a:pt x="268" y="128"/>
                  </a:lnTo>
                  <a:lnTo>
                    <a:pt x="268" y="130"/>
                  </a:lnTo>
                  <a:lnTo>
                    <a:pt x="268" y="132"/>
                  </a:lnTo>
                  <a:lnTo>
                    <a:pt x="266" y="133"/>
                  </a:lnTo>
                  <a:lnTo>
                    <a:pt x="266" y="134"/>
                  </a:lnTo>
                  <a:lnTo>
                    <a:pt x="266" y="135"/>
                  </a:lnTo>
                  <a:lnTo>
                    <a:pt x="266" y="137"/>
                  </a:lnTo>
                  <a:lnTo>
                    <a:pt x="266" y="138"/>
                  </a:lnTo>
                  <a:lnTo>
                    <a:pt x="266" y="139"/>
                  </a:lnTo>
                  <a:lnTo>
                    <a:pt x="266" y="140"/>
                  </a:lnTo>
                  <a:lnTo>
                    <a:pt x="266" y="141"/>
                  </a:lnTo>
                  <a:lnTo>
                    <a:pt x="266" y="142"/>
                  </a:lnTo>
                  <a:lnTo>
                    <a:pt x="266" y="143"/>
                  </a:lnTo>
                  <a:lnTo>
                    <a:pt x="266" y="146"/>
                  </a:lnTo>
                  <a:lnTo>
                    <a:pt x="266" y="147"/>
                  </a:lnTo>
                  <a:lnTo>
                    <a:pt x="266" y="149"/>
                  </a:lnTo>
                  <a:lnTo>
                    <a:pt x="266" y="150"/>
                  </a:lnTo>
                  <a:lnTo>
                    <a:pt x="266" y="152"/>
                  </a:lnTo>
                  <a:lnTo>
                    <a:pt x="266" y="153"/>
                  </a:lnTo>
                  <a:lnTo>
                    <a:pt x="266" y="156"/>
                  </a:lnTo>
                  <a:lnTo>
                    <a:pt x="265" y="157"/>
                  </a:lnTo>
                  <a:lnTo>
                    <a:pt x="265" y="158"/>
                  </a:lnTo>
                  <a:lnTo>
                    <a:pt x="265" y="159"/>
                  </a:lnTo>
                  <a:lnTo>
                    <a:pt x="265" y="160"/>
                  </a:lnTo>
                  <a:lnTo>
                    <a:pt x="265" y="161"/>
                  </a:lnTo>
                  <a:lnTo>
                    <a:pt x="264" y="162"/>
                  </a:lnTo>
                  <a:lnTo>
                    <a:pt x="264" y="163"/>
                  </a:lnTo>
                  <a:lnTo>
                    <a:pt x="264" y="163"/>
                  </a:lnTo>
                  <a:lnTo>
                    <a:pt x="264" y="164"/>
                  </a:lnTo>
                  <a:lnTo>
                    <a:pt x="264" y="166"/>
                  </a:lnTo>
                  <a:lnTo>
                    <a:pt x="264" y="166"/>
                  </a:lnTo>
                  <a:lnTo>
                    <a:pt x="264" y="167"/>
                  </a:lnTo>
                  <a:lnTo>
                    <a:pt x="264" y="168"/>
                  </a:lnTo>
                  <a:lnTo>
                    <a:pt x="264" y="168"/>
                  </a:lnTo>
                  <a:lnTo>
                    <a:pt x="264" y="169"/>
                  </a:lnTo>
                  <a:lnTo>
                    <a:pt x="264" y="170"/>
                  </a:lnTo>
                  <a:lnTo>
                    <a:pt x="263" y="175"/>
                  </a:lnTo>
                  <a:lnTo>
                    <a:pt x="261" y="179"/>
                  </a:lnTo>
                  <a:lnTo>
                    <a:pt x="260" y="183"/>
                  </a:lnTo>
                  <a:lnTo>
                    <a:pt x="259" y="188"/>
                  </a:lnTo>
                  <a:lnTo>
                    <a:pt x="258" y="192"/>
                  </a:lnTo>
                  <a:lnTo>
                    <a:pt x="255" y="197"/>
                  </a:lnTo>
                  <a:lnTo>
                    <a:pt x="254" y="202"/>
                  </a:lnTo>
                  <a:lnTo>
                    <a:pt x="253" y="207"/>
                  </a:lnTo>
                  <a:lnTo>
                    <a:pt x="252" y="208"/>
                  </a:lnTo>
                  <a:lnTo>
                    <a:pt x="251" y="210"/>
                  </a:lnTo>
                  <a:lnTo>
                    <a:pt x="250" y="211"/>
                  </a:lnTo>
                  <a:lnTo>
                    <a:pt x="249" y="214"/>
                  </a:lnTo>
                  <a:lnTo>
                    <a:pt x="248" y="215"/>
                  </a:lnTo>
                  <a:lnTo>
                    <a:pt x="248" y="217"/>
                  </a:lnTo>
                  <a:lnTo>
                    <a:pt x="246" y="218"/>
                  </a:lnTo>
                  <a:lnTo>
                    <a:pt x="245" y="220"/>
                  </a:lnTo>
                  <a:lnTo>
                    <a:pt x="244" y="221"/>
                  </a:lnTo>
                  <a:lnTo>
                    <a:pt x="244" y="222"/>
                  </a:lnTo>
                  <a:lnTo>
                    <a:pt x="243" y="225"/>
                  </a:lnTo>
                  <a:lnTo>
                    <a:pt x="243" y="226"/>
                  </a:lnTo>
                  <a:lnTo>
                    <a:pt x="242" y="228"/>
                  </a:lnTo>
                  <a:lnTo>
                    <a:pt x="242" y="229"/>
                  </a:lnTo>
                  <a:lnTo>
                    <a:pt x="241" y="230"/>
                  </a:lnTo>
                  <a:lnTo>
                    <a:pt x="241" y="232"/>
                  </a:lnTo>
                  <a:lnTo>
                    <a:pt x="239" y="235"/>
                  </a:lnTo>
                  <a:lnTo>
                    <a:pt x="237" y="238"/>
                  </a:lnTo>
                  <a:lnTo>
                    <a:pt x="235" y="240"/>
                  </a:lnTo>
                  <a:lnTo>
                    <a:pt x="234" y="244"/>
                  </a:lnTo>
                  <a:lnTo>
                    <a:pt x="233" y="247"/>
                  </a:lnTo>
                  <a:lnTo>
                    <a:pt x="231" y="249"/>
                  </a:lnTo>
                  <a:lnTo>
                    <a:pt x="230" y="253"/>
                  </a:lnTo>
                  <a:lnTo>
                    <a:pt x="229" y="255"/>
                  </a:lnTo>
                  <a:lnTo>
                    <a:pt x="224" y="260"/>
                  </a:lnTo>
                  <a:lnTo>
                    <a:pt x="219" y="266"/>
                  </a:lnTo>
                  <a:lnTo>
                    <a:pt x="214" y="271"/>
                  </a:lnTo>
                  <a:lnTo>
                    <a:pt x="210" y="276"/>
                  </a:lnTo>
                  <a:lnTo>
                    <a:pt x="205" y="281"/>
                  </a:lnTo>
                  <a:lnTo>
                    <a:pt x="201" y="287"/>
                  </a:lnTo>
                  <a:lnTo>
                    <a:pt x="196" y="293"/>
                  </a:lnTo>
                  <a:lnTo>
                    <a:pt x="192" y="298"/>
                  </a:lnTo>
                  <a:lnTo>
                    <a:pt x="191" y="298"/>
                  </a:lnTo>
                  <a:lnTo>
                    <a:pt x="190" y="299"/>
                  </a:lnTo>
                  <a:lnTo>
                    <a:pt x="188" y="300"/>
                  </a:lnTo>
                  <a:lnTo>
                    <a:pt x="187" y="302"/>
                  </a:lnTo>
                  <a:lnTo>
                    <a:pt x="186" y="303"/>
                  </a:lnTo>
                  <a:lnTo>
                    <a:pt x="185" y="304"/>
                  </a:lnTo>
                  <a:lnTo>
                    <a:pt x="185" y="304"/>
                  </a:lnTo>
                  <a:lnTo>
                    <a:pt x="184" y="305"/>
                  </a:lnTo>
                  <a:lnTo>
                    <a:pt x="181" y="308"/>
                  </a:lnTo>
                  <a:lnTo>
                    <a:pt x="177" y="310"/>
                  </a:lnTo>
                  <a:lnTo>
                    <a:pt x="174" y="314"/>
                  </a:lnTo>
                  <a:lnTo>
                    <a:pt x="171" y="316"/>
                  </a:lnTo>
                  <a:lnTo>
                    <a:pt x="168" y="318"/>
                  </a:lnTo>
                  <a:lnTo>
                    <a:pt x="165" y="322"/>
                  </a:lnTo>
                  <a:lnTo>
                    <a:pt x="162" y="324"/>
                  </a:lnTo>
                  <a:lnTo>
                    <a:pt x="158" y="327"/>
                  </a:lnTo>
                  <a:lnTo>
                    <a:pt x="157" y="328"/>
                  </a:lnTo>
                  <a:lnTo>
                    <a:pt x="156" y="328"/>
                  </a:lnTo>
                  <a:lnTo>
                    <a:pt x="155" y="329"/>
                  </a:lnTo>
                  <a:lnTo>
                    <a:pt x="153" y="331"/>
                  </a:lnTo>
                  <a:lnTo>
                    <a:pt x="152" y="332"/>
                  </a:lnTo>
                  <a:lnTo>
                    <a:pt x="151" y="333"/>
                  </a:lnTo>
                  <a:lnTo>
                    <a:pt x="148" y="334"/>
                  </a:lnTo>
                  <a:lnTo>
                    <a:pt x="147" y="335"/>
                  </a:lnTo>
                  <a:lnTo>
                    <a:pt x="144" y="337"/>
                  </a:lnTo>
                  <a:lnTo>
                    <a:pt x="140" y="339"/>
                  </a:lnTo>
                  <a:lnTo>
                    <a:pt x="137" y="342"/>
                  </a:lnTo>
                  <a:lnTo>
                    <a:pt x="133" y="344"/>
                  </a:lnTo>
                  <a:lnTo>
                    <a:pt x="129" y="346"/>
                  </a:lnTo>
                  <a:lnTo>
                    <a:pt x="126" y="348"/>
                  </a:lnTo>
                  <a:lnTo>
                    <a:pt x="123" y="351"/>
                  </a:lnTo>
                  <a:lnTo>
                    <a:pt x="119" y="353"/>
                  </a:lnTo>
                  <a:lnTo>
                    <a:pt x="116" y="354"/>
                  </a:lnTo>
                  <a:lnTo>
                    <a:pt x="114" y="356"/>
                  </a:lnTo>
                  <a:lnTo>
                    <a:pt x="110" y="357"/>
                  </a:lnTo>
                  <a:lnTo>
                    <a:pt x="108" y="358"/>
                  </a:lnTo>
                  <a:lnTo>
                    <a:pt x="105" y="361"/>
                  </a:lnTo>
                  <a:lnTo>
                    <a:pt x="103" y="362"/>
                  </a:lnTo>
                  <a:lnTo>
                    <a:pt x="100" y="363"/>
                  </a:lnTo>
                  <a:lnTo>
                    <a:pt x="97" y="365"/>
                  </a:lnTo>
                  <a:lnTo>
                    <a:pt x="91" y="367"/>
                  </a:lnTo>
                  <a:lnTo>
                    <a:pt x="86" y="370"/>
                  </a:lnTo>
                  <a:lnTo>
                    <a:pt x="80" y="373"/>
                  </a:lnTo>
                  <a:lnTo>
                    <a:pt x="76" y="375"/>
                  </a:lnTo>
                  <a:lnTo>
                    <a:pt x="70" y="377"/>
                  </a:lnTo>
                  <a:lnTo>
                    <a:pt x="65" y="380"/>
                  </a:lnTo>
                  <a:lnTo>
                    <a:pt x="59" y="382"/>
                  </a:lnTo>
                  <a:lnTo>
                    <a:pt x="53" y="385"/>
                  </a:lnTo>
                  <a:lnTo>
                    <a:pt x="52" y="385"/>
                  </a:lnTo>
                  <a:lnTo>
                    <a:pt x="51" y="386"/>
                  </a:lnTo>
                  <a:lnTo>
                    <a:pt x="49" y="387"/>
                  </a:lnTo>
                  <a:lnTo>
                    <a:pt x="48" y="387"/>
                  </a:lnTo>
                  <a:lnTo>
                    <a:pt x="47" y="388"/>
                  </a:lnTo>
                  <a:lnTo>
                    <a:pt x="45" y="390"/>
                  </a:lnTo>
                  <a:lnTo>
                    <a:pt x="43" y="390"/>
                  </a:lnTo>
                  <a:lnTo>
                    <a:pt x="42" y="391"/>
                  </a:lnTo>
                  <a:lnTo>
                    <a:pt x="39" y="392"/>
                  </a:lnTo>
                  <a:lnTo>
                    <a:pt x="37" y="394"/>
                  </a:lnTo>
                  <a:lnTo>
                    <a:pt x="33" y="395"/>
                  </a:lnTo>
                  <a:lnTo>
                    <a:pt x="31" y="396"/>
                  </a:lnTo>
                  <a:lnTo>
                    <a:pt x="28" y="398"/>
                  </a:lnTo>
                  <a:lnTo>
                    <a:pt x="24" y="400"/>
                  </a:lnTo>
                  <a:lnTo>
                    <a:pt x="22" y="402"/>
                  </a:lnTo>
                  <a:lnTo>
                    <a:pt x="19" y="403"/>
                  </a:lnTo>
                  <a:lnTo>
                    <a:pt x="18" y="403"/>
                  </a:lnTo>
                  <a:lnTo>
                    <a:pt x="17" y="403"/>
                  </a:lnTo>
                  <a:lnTo>
                    <a:pt x="16" y="403"/>
                  </a:lnTo>
                  <a:lnTo>
                    <a:pt x="14" y="403"/>
                  </a:lnTo>
                  <a:lnTo>
                    <a:pt x="13" y="403"/>
                  </a:lnTo>
                  <a:lnTo>
                    <a:pt x="12" y="404"/>
                  </a:lnTo>
                  <a:lnTo>
                    <a:pt x="11" y="404"/>
                  </a:lnTo>
                  <a:lnTo>
                    <a:pt x="10" y="404"/>
                  </a:lnTo>
                  <a:lnTo>
                    <a:pt x="9" y="404"/>
                  </a:lnTo>
                  <a:lnTo>
                    <a:pt x="9" y="404"/>
                  </a:lnTo>
                  <a:lnTo>
                    <a:pt x="9" y="404"/>
                  </a:lnTo>
                  <a:lnTo>
                    <a:pt x="9" y="404"/>
                  </a:lnTo>
                  <a:lnTo>
                    <a:pt x="8" y="404"/>
                  </a:lnTo>
                  <a:lnTo>
                    <a:pt x="8" y="404"/>
                  </a:lnTo>
                  <a:lnTo>
                    <a:pt x="8" y="404"/>
                  </a:lnTo>
                  <a:lnTo>
                    <a:pt x="7" y="404"/>
                  </a:lnTo>
                  <a:lnTo>
                    <a:pt x="8" y="401"/>
                  </a:lnTo>
                  <a:lnTo>
                    <a:pt x="9" y="397"/>
                  </a:lnTo>
                  <a:lnTo>
                    <a:pt x="9" y="395"/>
                  </a:lnTo>
                  <a:lnTo>
                    <a:pt x="10" y="392"/>
                  </a:lnTo>
                  <a:lnTo>
                    <a:pt x="11" y="388"/>
                  </a:lnTo>
                  <a:lnTo>
                    <a:pt x="11" y="386"/>
                  </a:lnTo>
                  <a:lnTo>
                    <a:pt x="12" y="383"/>
                  </a:lnTo>
                  <a:lnTo>
                    <a:pt x="12" y="380"/>
                  </a:lnTo>
                  <a:lnTo>
                    <a:pt x="13" y="380"/>
                  </a:lnTo>
                  <a:lnTo>
                    <a:pt x="13" y="378"/>
                  </a:lnTo>
                  <a:lnTo>
                    <a:pt x="13" y="377"/>
                  </a:lnTo>
                  <a:lnTo>
                    <a:pt x="14" y="376"/>
                  </a:lnTo>
                  <a:lnTo>
                    <a:pt x="14" y="376"/>
                  </a:lnTo>
                  <a:lnTo>
                    <a:pt x="14" y="375"/>
                  </a:lnTo>
                  <a:lnTo>
                    <a:pt x="16" y="374"/>
                  </a:lnTo>
                  <a:lnTo>
                    <a:pt x="16" y="373"/>
                  </a:lnTo>
                  <a:lnTo>
                    <a:pt x="17" y="366"/>
                  </a:lnTo>
                  <a:lnTo>
                    <a:pt x="17" y="361"/>
                  </a:lnTo>
                  <a:lnTo>
                    <a:pt x="18" y="354"/>
                  </a:lnTo>
                  <a:lnTo>
                    <a:pt x="18" y="347"/>
                  </a:lnTo>
                  <a:lnTo>
                    <a:pt x="19" y="341"/>
                  </a:lnTo>
                  <a:lnTo>
                    <a:pt x="19" y="334"/>
                  </a:lnTo>
                  <a:lnTo>
                    <a:pt x="20" y="327"/>
                  </a:lnTo>
                  <a:lnTo>
                    <a:pt x="20" y="320"/>
                  </a:lnTo>
                  <a:lnTo>
                    <a:pt x="20" y="316"/>
                  </a:lnTo>
                  <a:lnTo>
                    <a:pt x="20" y="310"/>
                  </a:lnTo>
                  <a:lnTo>
                    <a:pt x="20" y="306"/>
                  </a:lnTo>
                  <a:lnTo>
                    <a:pt x="20" y="302"/>
                  </a:lnTo>
                  <a:lnTo>
                    <a:pt x="20" y="297"/>
                  </a:lnTo>
                  <a:lnTo>
                    <a:pt x="20" y="292"/>
                  </a:lnTo>
                  <a:lnTo>
                    <a:pt x="19" y="287"/>
                  </a:lnTo>
                  <a:lnTo>
                    <a:pt x="19" y="283"/>
                  </a:lnTo>
                  <a:lnTo>
                    <a:pt x="19" y="280"/>
                  </a:lnTo>
                  <a:lnTo>
                    <a:pt x="18" y="278"/>
                  </a:lnTo>
                  <a:lnTo>
                    <a:pt x="18" y="276"/>
                  </a:lnTo>
                  <a:lnTo>
                    <a:pt x="17" y="275"/>
                  </a:lnTo>
                  <a:lnTo>
                    <a:pt x="17" y="273"/>
                  </a:lnTo>
                  <a:lnTo>
                    <a:pt x="16" y="270"/>
                  </a:lnTo>
                  <a:lnTo>
                    <a:pt x="16" y="268"/>
                  </a:lnTo>
                  <a:lnTo>
                    <a:pt x="14" y="266"/>
                  </a:lnTo>
                  <a:lnTo>
                    <a:pt x="13" y="260"/>
                  </a:lnTo>
                  <a:lnTo>
                    <a:pt x="12" y="255"/>
                  </a:lnTo>
                  <a:lnTo>
                    <a:pt x="11" y="248"/>
                  </a:lnTo>
                  <a:lnTo>
                    <a:pt x="10" y="242"/>
                  </a:lnTo>
                  <a:lnTo>
                    <a:pt x="9" y="237"/>
                  </a:lnTo>
                  <a:lnTo>
                    <a:pt x="8" y="230"/>
                  </a:lnTo>
                  <a:lnTo>
                    <a:pt x="7" y="225"/>
                  </a:lnTo>
                  <a:lnTo>
                    <a:pt x="6" y="219"/>
                  </a:lnTo>
                  <a:lnTo>
                    <a:pt x="4" y="216"/>
                  </a:lnTo>
                  <a:lnTo>
                    <a:pt x="3" y="212"/>
                  </a:lnTo>
                  <a:lnTo>
                    <a:pt x="3" y="209"/>
                  </a:lnTo>
                  <a:lnTo>
                    <a:pt x="2" y="206"/>
                  </a:lnTo>
                  <a:lnTo>
                    <a:pt x="2" y="202"/>
                  </a:lnTo>
                  <a:lnTo>
                    <a:pt x="1" y="199"/>
                  </a:lnTo>
                  <a:lnTo>
                    <a:pt x="1" y="196"/>
                  </a:lnTo>
                  <a:lnTo>
                    <a:pt x="0" y="192"/>
                  </a:lnTo>
                  <a:lnTo>
                    <a:pt x="1" y="189"/>
                  </a:lnTo>
                  <a:lnTo>
                    <a:pt x="1" y="186"/>
                  </a:lnTo>
                  <a:lnTo>
                    <a:pt x="1" y="182"/>
                  </a:lnTo>
                  <a:lnTo>
                    <a:pt x="2" y="179"/>
                  </a:lnTo>
                  <a:lnTo>
                    <a:pt x="2" y="176"/>
                  </a:lnTo>
                  <a:lnTo>
                    <a:pt x="2" y="172"/>
                  </a:lnTo>
                  <a:lnTo>
                    <a:pt x="3" y="169"/>
                  </a:lnTo>
                  <a:lnTo>
                    <a:pt x="3" y="166"/>
                  </a:lnTo>
                  <a:lnTo>
                    <a:pt x="4" y="162"/>
                  </a:lnTo>
                  <a:lnTo>
                    <a:pt x="6" y="158"/>
                  </a:lnTo>
                  <a:lnTo>
                    <a:pt x="7" y="154"/>
                  </a:lnTo>
                  <a:lnTo>
                    <a:pt x="8" y="150"/>
                  </a:lnTo>
                  <a:lnTo>
                    <a:pt x="9" y="147"/>
                  </a:lnTo>
                  <a:lnTo>
                    <a:pt x="10" y="142"/>
                  </a:lnTo>
                  <a:lnTo>
                    <a:pt x="11" y="139"/>
                  </a:lnTo>
                  <a:lnTo>
                    <a:pt x="11" y="134"/>
                  </a:lnTo>
                  <a:lnTo>
                    <a:pt x="13" y="129"/>
                  </a:lnTo>
                  <a:lnTo>
                    <a:pt x="16" y="124"/>
                  </a:lnTo>
                  <a:lnTo>
                    <a:pt x="18" y="119"/>
                  </a:lnTo>
                  <a:lnTo>
                    <a:pt x="20" y="114"/>
                  </a:lnTo>
                  <a:lnTo>
                    <a:pt x="22" y="109"/>
                  </a:lnTo>
                  <a:lnTo>
                    <a:pt x="24" y="104"/>
                  </a:lnTo>
                  <a:lnTo>
                    <a:pt x="27" y="99"/>
                  </a:lnTo>
                  <a:lnTo>
                    <a:pt x="29" y="94"/>
                  </a:lnTo>
                  <a:lnTo>
                    <a:pt x="31" y="91"/>
                  </a:lnTo>
                  <a:lnTo>
                    <a:pt x="32" y="89"/>
                  </a:lnTo>
                  <a:lnTo>
                    <a:pt x="35" y="86"/>
                  </a:lnTo>
                  <a:lnTo>
                    <a:pt x="37" y="84"/>
                  </a:lnTo>
                  <a:lnTo>
                    <a:pt x="38" y="82"/>
                  </a:lnTo>
                  <a:lnTo>
                    <a:pt x="40" y="80"/>
                  </a:lnTo>
                  <a:lnTo>
                    <a:pt x="42" y="78"/>
                  </a:lnTo>
                  <a:lnTo>
                    <a:pt x="45" y="74"/>
                  </a:lnTo>
                  <a:lnTo>
                    <a:pt x="45" y="74"/>
                  </a:lnTo>
                  <a:lnTo>
                    <a:pt x="46" y="73"/>
                  </a:lnTo>
                  <a:lnTo>
                    <a:pt x="47" y="72"/>
                  </a:lnTo>
                  <a:lnTo>
                    <a:pt x="48" y="71"/>
                  </a:lnTo>
                  <a:lnTo>
                    <a:pt x="49" y="70"/>
                  </a:lnTo>
                  <a:lnTo>
                    <a:pt x="50" y="69"/>
                  </a:lnTo>
                  <a:lnTo>
                    <a:pt x="51" y="69"/>
                  </a:lnTo>
                  <a:lnTo>
                    <a:pt x="52" y="68"/>
                  </a:lnTo>
                  <a:lnTo>
                    <a:pt x="53" y="68"/>
                  </a:lnTo>
                  <a:lnTo>
                    <a:pt x="55" y="68"/>
                  </a:lnTo>
                  <a:lnTo>
                    <a:pt x="56" y="68"/>
                  </a:lnTo>
                  <a:lnTo>
                    <a:pt x="57" y="68"/>
                  </a:lnTo>
                  <a:lnTo>
                    <a:pt x="58" y="68"/>
                  </a:lnTo>
                  <a:lnTo>
                    <a:pt x="60" y="68"/>
                  </a:lnTo>
                  <a:lnTo>
                    <a:pt x="61" y="68"/>
                  </a:lnTo>
                  <a:lnTo>
                    <a:pt x="62" y="68"/>
                  </a:lnTo>
                  <a:lnTo>
                    <a:pt x="64" y="68"/>
                  </a:lnTo>
                  <a:lnTo>
                    <a:pt x="65" y="69"/>
                  </a:lnTo>
                  <a:lnTo>
                    <a:pt x="66" y="69"/>
                  </a:lnTo>
                  <a:lnTo>
                    <a:pt x="67" y="69"/>
                  </a:lnTo>
                  <a:lnTo>
                    <a:pt x="67" y="70"/>
                  </a:lnTo>
                  <a:lnTo>
                    <a:pt x="68" y="70"/>
                  </a:lnTo>
                  <a:lnTo>
                    <a:pt x="69" y="71"/>
                  </a:lnTo>
                  <a:lnTo>
                    <a:pt x="70" y="71"/>
                  </a:lnTo>
                  <a:lnTo>
                    <a:pt x="71" y="72"/>
                  </a:lnTo>
                  <a:lnTo>
                    <a:pt x="72" y="73"/>
                  </a:lnTo>
                  <a:lnTo>
                    <a:pt x="74" y="73"/>
                  </a:lnTo>
                  <a:lnTo>
                    <a:pt x="75" y="74"/>
                  </a:lnTo>
                  <a:lnTo>
                    <a:pt x="76" y="75"/>
                  </a:lnTo>
                  <a:lnTo>
                    <a:pt x="77" y="76"/>
                  </a:lnTo>
                  <a:lnTo>
                    <a:pt x="78" y="76"/>
                  </a:lnTo>
                  <a:lnTo>
                    <a:pt x="79" y="78"/>
                  </a:lnTo>
                  <a:lnTo>
                    <a:pt x="79" y="78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9" y="79"/>
                  </a:lnTo>
                  <a:lnTo>
                    <a:pt x="79" y="80"/>
                  </a:lnTo>
                  <a:lnTo>
                    <a:pt x="79" y="80"/>
                  </a:lnTo>
                  <a:lnTo>
                    <a:pt x="79" y="80"/>
                  </a:lnTo>
                  <a:lnTo>
                    <a:pt x="79" y="81"/>
                  </a:lnTo>
                  <a:lnTo>
                    <a:pt x="80" y="81"/>
                  </a:lnTo>
                  <a:lnTo>
                    <a:pt x="81" y="82"/>
                  </a:lnTo>
                  <a:lnTo>
                    <a:pt x="82" y="83"/>
                  </a:lnTo>
                  <a:lnTo>
                    <a:pt x="84" y="84"/>
                  </a:lnTo>
                  <a:lnTo>
                    <a:pt x="85" y="84"/>
                  </a:lnTo>
                  <a:lnTo>
                    <a:pt x="86" y="85"/>
                  </a:lnTo>
                  <a:lnTo>
                    <a:pt x="87" y="86"/>
                  </a:lnTo>
                  <a:lnTo>
                    <a:pt x="88" y="88"/>
                  </a:lnTo>
                  <a:lnTo>
                    <a:pt x="89" y="89"/>
                  </a:lnTo>
                  <a:lnTo>
                    <a:pt x="90" y="91"/>
                  </a:lnTo>
                  <a:lnTo>
                    <a:pt x="91" y="92"/>
                  </a:lnTo>
                  <a:lnTo>
                    <a:pt x="94" y="94"/>
                  </a:lnTo>
                  <a:lnTo>
                    <a:pt x="95" y="95"/>
                  </a:lnTo>
                  <a:lnTo>
                    <a:pt x="96" y="98"/>
                  </a:lnTo>
                  <a:lnTo>
                    <a:pt x="98" y="99"/>
                  </a:lnTo>
                  <a:lnTo>
                    <a:pt x="99" y="101"/>
                  </a:lnTo>
                  <a:lnTo>
                    <a:pt x="99" y="101"/>
                  </a:lnTo>
                  <a:lnTo>
                    <a:pt x="99" y="101"/>
                  </a:lnTo>
                  <a:lnTo>
                    <a:pt x="99" y="101"/>
                  </a:lnTo>
                  <a:lnTo>
                    <a:pt x="100" y="101"/>
                  </a:lnTo>
                  <a:lnTo>
                    <a:pt x="100" y="102"/>
                  </a:lnTo>
                  <a:lnTo>
                    <a:pt x="100" y="102"/>
                  </a:lnTo>
                  <a:lnTo>
                    <a:pt x="100" y="102"/>
                  </a:lnTo>
                  <a:lnTo>
                    <a:pt x="101" y="102"/>
                  </a:lnTo>
                  <a:lnTo>
                    <a:pt x="103" y="102"/>
                  </a:lnTo>
                  <a:lnTo>
                    <a:pt x="104" y="102"/>
                  </a:lnTo>
                  <a:lnTo>
                    <a:pt x="106" y="102"/>
                  </a:lnTo>
                  <a:lnTo>
                    <a:pt x="107" y="101"/>
                  </a:lnTo>
                  <a:lnTo>
                    <a:pt x="108" y="101"/>
                  </a:lnTo>
                  <a:lnTo>
                    <a:pt x="110" y="101"/>
                  </a:lnTo>
                  <a:lnTo>
                    <a:pt x="111" y="101"/>
                  </a:lnTo>
                  <a:lnTo>
                    <a:pt x="114" y="101"/>
                  </a:lnTo>
                  <a:lnTo>
                    <a:pt x="115" y="99"/>
                  </a:lnTo>
                  <a:lnTo>
                    <a:pt x="116" y="98"/>
                  </a:lnTo>
                  <a:lnTo>
                    <a:pt x="117" y="96"/>
                  </a:lnTo>
                  <a:lnTo>
                    <a:pt x="118" y="94"/>
                  </a:lnTo>
                  <a:lnTo>
                    <a:pt x="119" y="93"/>
                  </a:lnTo>
                  <a:lnTo>
                    <a:pt x="120" y="92"/>
                  </a:lnTo>
                  <a:lnTo>
                    <a:pt x="122" y="91"/>
                  </a:lnTo>
                  <a:lnTo>
                    <a:pt x="123" y="89"/>
                  </a:lnTo>
                  <a:lnTo>
                    <a:pt x="124" y="86"/>
                  </a:lnTo>
                  <a:lnTo>
                    <a:pt x="126" y="83"/>
                  </a:lnTo>
                  <a:lnTo>
                    <a:pt x="127" y="80"/>
                  </a:lnTo>
                  <a:lnTo>
                    <a:pt x="129" y="76"/>
                  </a:lnTo>
                  <a:lnTo>
                    <a:pt x="130" y="73"/>
                  </a:lnTo>
                  <a:lnTo>
                    <a:pt x="132" y="71"/>
                  </a:lnTo>
                  <a:lnTo>
                    <a:pt x="134" y="68"/>
                  </a:lnTo>
                  <a:lnTo>
                    <a:pt x="135" y="64"/>
                  </a:lnTo>
                  <a:lnTo>
                    <a:pt x="137" y="63"/>
                  </a:lnTo>
                  <a:lnTo>
                    <a:pt x="138" y="62"/>
                  </a:lnTo>
                  <a:lnTo>
                    <a:pt x="140" y="61"/>
                  </a:lnTo>
                  <a:lnTo>
                    <a:pt x="142" y="60"/>
                  </a:lnTo>
                  <a:lnTo>
                    <a:pt x="144" y="59"/>
                  </a:lnTo>
                  <a:lnTo>
                    <a:pt x="145" y="57"/>
                  </a:lnTo>
                  <a:lnTo>
                    <a:pt x="147" y="56"/>
                  </a:lnTo>
                  <a:lnTo>
                    <a:pt x="148" y="55"/>
                  </a:lnTo>
                  <a:lnTo>
                    <a:pt x="149" y="54"/>
                  </a:lnTo>
                  <a:lnTo>
                    <a:pt x="151" y="54"/>
                  </a:lnTo>
                  <a:lnTo>
                    <a:pt x="153" y="53"/>
                  </a:lnTo>
                  <a:lnTo>
                    <a:pt x="154" y="53"/>
                  </a:lnTo>
                  <a:lnTo>
                    <a:pt x="155" y="52"/>
                  </a:lnTo>
                  <a:lnTo>
                    <a:pt x="156" y="52"/>
                  </a:lnTo>
                  <a:lnTo>
                    <a:pt x="157" y="52"/>
                  </a:lnTo>
                  <a:lnTo>
                    <a:pt x="158" y="51"/>
                  </a:lnTo>
                  <a:lnTo>
                    <a:pt x="162" y="51"/>
                  </a:lnTo>
                  <a:lnTo>
                    <a:pt x="164" y="51"/>
                  </a:lnTo>
                  <a:lnTo>
                    <a:pt x="166" y="51"/>
                  </a:lnTo>
                  <a:lnTo>
                    <a:pt x="168" y="51"/>
                  </a:lnTo>
                  <a:lnTo>
                    <a:pt x="172" y="51"/>
                  </a:lnTo>
                  <a:lnTo>
                    <a:pt x="174" y="51"/>
                  </a:lnTo>
                  <a:lnTo>
                    <a:pt x="176" y="50"/>
                  </a:lnTo>
                  <a:lnTo>
                    <a:pt x="178" y="50"/>
                  </a:lnTo>
                  <a:lnTo>
                    <a:pt x="181" y="50"/>
                  </a:lnTo>
                  <a:lnTo>
                    <a:pt x="184" y="51"/>
                  </a:lnTo>
                  <a:lnTo>
                    <a:pt x="186" y="51"/>
                  </a:lnTo>
                  <a:lnTo>
                    <a:pt x="188" y="51"/>
                  </a:lnTo>
                  <a:lnTo>
                    <a:pt x="191" y="51"/>
                  </a:lnTo>
                  <a:lnTo>
                    <a:pt x="193" y="51"/>
                  </a:lnTo>
                  <a:lnTo>
                    <a:pt x="195" y="51"/>
                  </a:lnTo>
                  <a:lnTo>
                    <a:pt x="197" y="51"/>
                  </a:lnTo>
                  <a:lnTo>
                    <a:pt x="198" y="52"/>
                  </a:lnTo>
                  <a:lnTo>
                    <a:pt x="200" y="52"/>
                  </a:lnTo>
                  <a:lnTo>
                    <a:pt x="200" y="52"/>
                  </a:lnTo>
                  <a:lnTo>
                    <a:pt x="201" y="53"/>
                  </a:lnTo>
                  <a:lnTo>
                    <a:pt x="202" y="53"/>
                  </a:lnTo>
                  <a:lnTo>
                    <a:pt x="203" y="54"/>
                  </a:lnTo>
                  <a:lnTo>
                    <a:pt x="203" y="54"/>
                  </a:lnTo>
                  <a:lnTo>
                    <a:pt x="204" y="55"/>
                  </a:lnTo>
                  <a:lnTo>
                    <a:pt x="204" y="55"/>
                  </a:lnTo>
                  <a:lnTo>
                    <a:pt x="204" y="55"/>
                  </a:lnTo>
                  <a:lnTo>
                    <a:pt x="205" y="55"/>
                  </a:lnTo>
                  <a:lnTo>
                    <a:pt x="205" y="55"/>
                  </a:lnTo>
                  <a:lnTo>
                    <a:pt x="205" y="56"/>
                  </a:lnTo>
                  <a:lnTo>
                    <a:pt x="205" y="56"/>
                  </a:lnTo>
                  <a:lnTo>
                    <a:pt x="205" y="56"/>
                  </a:lnTo>
                  <a:lnTo>
                    <a:pt x="205" y="56"/>
                  </a:lnTo>
                  <a:lnTo>
                    <a:pt x="205" y="56"/>
                  </a:lnTo>
                  <a:lnTo>
                    <a:pt x="206" y="57"/>
                  </a:lnTo>
                  <a:lnTo>
                    <a:pt x="206" y="57"/>
                  </a:lnTo>
                  <a:lnTo>
                    <a:pt x="206" y="57"/>
                  </a:lnTo>
                  <a:lnTo>
                    <a:pt x="206" y="57"/>
                  </a:lnTo>
                  <a:lnTo>
                    <a:pt x="206" y="59"/>
                  </a:lnTo>
                  <a:lnTo>
                    <a:pt x="207" y="59"/>
                  </a:lnTo>
                  <a:lnTo>
                    <a:pt x="207" y="59"/>
                  </a:lnTo>
                  <a:lnTo>
                    <a:pt x="208" y="59"/>
                  </a:lnTo>
                  <a:lnTo>
                    <a:pt x="208" y="57"/>
                  </a:lnTo>
                  <a:lnTo>
                    <a:pt x="210" y="57"/>
                  </a:lnTo>
                  <a:lnTo>
                    <a:pt x="211" y="57"/>
                  </a:lnTo>
                  <a:lnTo>
                    <a:pt x="212" y="56"/>
                  </a:lnTo>
                  <a:lnTo>
                    <a:pt x="212" y="56"/>
                  </a:lnTo>
                  <a:lnTo>
                    <a:pt x="213" y="56"/>
                  </a:lnTo>
                  <a:lnTo>
                    <a:pt x="214" y="56"/>
                  </a:lnTo>
                  <a:lnTo>
                    <a:pt x="214" y="55"/>
                  </a:lnTo>
                  <a:lnTo>
                    <a:pt x="214" y="55"/>
                  </a:lnTo>
                  <a:lnTo>
                    <a:pt x="214" y="55"/>
                  </a:lnTo>
                  <a:lnTo>
                    <a:pt x="215" y="54"/>
                  </a:lnTo>
                  <a:lnTo>
                    <a:pt x="215" y="54"/>
                  </a:lnTo>
                  <a:lnTo>
                    <a:pt x="215" y="54"/>
                  </a:lnTo>
                  <a:lnTo>
                    <a:pt x="215" y="53"/>
                  </a:lnTo>
                  <a:lnTo>
                    <a:pt x="215" y="53"/>
                  </a:lnTo>
                  <a:lnTo>
                    <a:pt x="216" y="51"/>
                  </a:lnTo>
                  <a:lnTo>
                    <a:pt x="216" y="49"/>
                  </a:lnTo>
                  <a:lnTo>
                    <a:pt x="216" y="46"/>
                  </a:lnTo>
                  <a:lnTo>
                    <a:pt x="216" y="44"/>
                  </a:lnTo>
                  <a:lnTo>
                    <a:pt x="216" y="42"/>
                  </a:lnTo>
                  <a:lnTo>
                    <a:pt x="216" y="40"/>
                  </a:lnTo>
                  <a:lnTo>
                    <a:pt x="216" y="37"/>
                  </a:lnTo>
                  <a:lnTo>
                    <a:pt x="216" y="35"/>
                  </a:lnTo>
                  <a:lnTo>
                    <a:pt x="217" y="33"/>
                  </a:lnTo>
                  <a:lnTo>
                    <a:pt x="219" y="32"/>
                  </a:lnTo>
                  <a:lnTo>
                    <a:pt x="221" y="30"/>
                  </a:lnTo>
                  <a:lnTo>
                    <a:pt x="222" y="29"/>
                  </a:lnTo>
                  <a:lnTo>
                    <a:pt x="223" y="26"/>
                  </a:lnTo>
                  <a:lnTo>
                    <a:pt x="224" y="25"/>
                  </a:lnTo>
                  <a:lnTo>
                    <a:pt x="225" y="23"/>
                  </a:lnTo>
                  <a:lnTo>
                    <a:pt x="226" y="22"/>
                  </a:lnTo>
                  <a:lnTo>
                    <a:pt x="229" y="20"/>
                  </a:lnTo>
                  <a:lnTo>
                    <a:pt x="230" y="17"/>
                  </a:lnTo>
                  <a:lnTo>
                    <a:pt x="232" y="16"/>
                  </a:lnTo>
                  <a:lnTo>
                    <a:pt x="234" y="14"/>
                  </a:lnTo>
                  <a:lnTo>
                    <a:pt x="236" y="12"/>
                  </a:lnTo>
                  <a:lnTo>
                    <a:pt x="239" y="11"/>
                  </a:lnTo>
                  <a:lnTo>
                    <a:pt x="240" y="8"/>
                  </a:lnTo>
                  <a:lnTo>
                    <a:pt x="242" y="6"/>
                  </a:lnTo>
                  <a:lnTo>
                    <a:pt x="244" y="5"/>
                  </a:lnTo>
                  <a:lnTo>
                    <a:pt x="245" y="5"/>
                  </a:lnTo>
                  <a:lnTo>
                    <a:pt x="246" y="4"/>
                  </a:lnTo>
                  <a:lnTo>
                    <a:pt x="248" y="3"/>
                  </a:lnTo>
                  <a:lnTo>
                    <a:pt x="250" y="2"/>
                  </a:lnTo>
                  <a:lnTo>
                    <a:pt x="251" y="2"/>
                  </a:lnTo>
                  <a:lnTo>
                    <a:pt x="252" y="1"/>
                  </a:lnTo>
                  <a:lnTo>
                    <a:pt x="253" y="0"/>
                  </a:lnTo>
                  <a:lnTo>
                    <a:pt x="254" y="5"/>
                  </a:lnTo>
                  <a:lnTo>
                    <a:pt x="254" y="11"/>
                  </a:lnTo>
                  <a:lnTo>
                    <a:pt x="254" y="16"/>
                  </a:lnTo>
                  <a:lnTo>
                    <a:pt x="255" y="21"/>
                  </a:lnTo>
                  <a:lnTo>
                    <a:pt x="255" y="26"/>
                  </a:lnTo>
                  <a:lnTo>
                    <a:pt x="255" y="32"/>
                  </a:lnTo>
                  <a:lnTo>
                    <a:pt x="256" y="37"/>
                  </a:lnTo>
                  <a:lnTo>
                    <a:pt x="256" y="43"/>
                  </a:lnTo>
                  <a:lnTo>
                    <a:pt x="258" y="45"/>
                  </a:lnTo>
                  <a:lnTo>
                    <a:pt x="258" y="47"/>
                  </a:lnTo>
                  <a:lnTo>
                    <a:pt x="259" y="51"/>
                  </a:lnTo>
                  <a:lnTo>
                    <a:pt x="260" y="53"/>
                  </a:lnTo>
                  <a:lnTo>
                    <a:pt x="260" y="56"/>
                  </a:lnTo>
                  <a:lnTo>
                    <a:pt x="261" y="59"/>
                  </a:lnTo>
                  <a:lnTo>
                    <a:pt x="261" y="62"/>
                  </a:lnTo>
                  <a:lnTo>
                    <a:pt x="262" y="64"/>
                  </a:lnTo>
                  <a:close/>
                </a:path>
              </a:pathLst>
            </a:custGeom>
            <a:solidFill>
              <a:srgbClr val="E3AA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147"/>
            <p:cNvSpPr>
              <a:spLocks/>
            </p:cNvSpPr>
            <p:nvPr/>
          </p:nvSpPr>
          <p:spPr bwMode="auto">
            <a:xfrm>
              <a:off x="6080125" y="3543724"/>
              <a:ext cx="123825" cy="185737"/>
            </a:xfrm>
            <a:custGeom>
              <a:avLst/>
              <a:gdLst>
                <a:gd name="T0" fmla="*/ 228 w 235"/>
                <a:gd name="T1" fmla="*/ 56 h 350"/>
                <a:gd name="T2" fmla="*/ 231 w 235"/>
                <a:gd name="T3" fmla="*/ 68 h 350"/>
                <a:gd name="T4" fmla="*/ 235 w 235"/>
                <a:gd name="T5" fmla="*/ 83 h 350"/>
                <a:gd name="T6" fmla="*/ 235 w 235"/>
                <a:gd name="T7" fmla="*/ 103 h 350"/>
                <a:gd name="T8" fmla="*/ 231 w 235"/>
                <a:gd name="T9" fmla="*/ 116 h 350"/>
                <a:gd name="T10" fmla="*/ 231 w 235"/>
                <a:gd name="T11" fmla="*/ 124 h 350"/>
                <a:gd name="T12" fmla="*/ 231 w 235"/>
                <a:gd name="T13" fmla="*/ 135 h 350"/>
                <a:gd name="T14" fmla="*/ 229 w 235"/>
                <a:gd name="T15" fmla="*/ 143 h 350"/>
                <a:gd name="T16" fmla="*/ 229 w 235"/>
                <a:gd name="T17" fmla="*/ 147 h 350"/>
                <a:gd name="T18" fmla="*/ 219 w 235"/>
                <a:gd name="T19" fmla="*/ 179 h 350"/>
                <a:gd name="T20" fmla="*/ 212 w 235"/>
                <a:gd name="T21" fmla="*/ 191 h 350"/>
                <a:gd name="T22" fmla="*/ 209 w 235"/>
                <a:gd name="T23" fmla="*/ 202 h 350"/>
                <a:gd name="T24" fmla="*/ 198 w 235"/>
                <a:gd name="T25" fmla="*/ 221 h 350"/>
                <a:gd name="T26" fmla="*/ 167 w 235"/>
                <a:gd name="T27" fmla="*/ 259 h 350"/>
                <a:gd name="T28" fmla="*/ 160 w 235"/>
                <a:gd name="T29" fmla="*/ 264 h 350"/>
                <a:gd name="T30" fmla="*/ 138 w 235"/>
                <a:gd name="T31" fmla="*/ 283 h 350"/>
                <a:gd name="T32" fmla="*/ 129 w 235"/>
                <a:gd name="T33" fmla="*/ 290 h 350"/>
                <a:gd name="T34" fmla="*/ 103 w 235"/>
                <a:gd name="T35" fmla="*/ 305 h 350"/>
                <a:gd name="T36" fmla="*/ 85 w 235"/>
                <a:gd name="T37" fmla="*/ 317 h 350"/>
                <a:gd name="T38" fmla="*/ 47 w 235"/>
                <a:gd name="T39" fmla="*/ 333 h 350"/>
                <a:gd name="T40" fmla="*/ 37 w 235"/>
                <a:gd name="T41" fmla="*/ 339 h 350"/>
                <a:gd name="T42" fmla="*/ 17 w 235"/>
                <a:gd name="T43" fmla="*/ 349 h 350"/>
                <a:gd name="T44" fmla="*/ 9 w 235"/>
                <a:gd name="T45" fmla="*/ 350 h 350"/>
                <a:gd name="T46" fmla="*/ 7 w 235"/>
                <a:gd name="T47" fmla="*/ 350 h 350"/>
                <a:gd name="T48" fmla="*/ 12 w 235"/>
                <a:gd name="T49" fmla="*/ 330 h 350"/>
                <a:gd name="T50" fmla="*/ 14 w 235"/>
                <a:gd name="T51" fmla="*/ 323 h 350"/>
                <a:gd name="T52" fmla="*/ 18 w 235"/>
                <a:gd name="T53" fmla="*/ 278 h 350"/>
                <a:gd name="T54" fmla="*/ 17 w 235"/>
                <a:gd name="T55" fmla="*/ 245 h 350"/>
                <a:gd name="T56" fmla="*/ 13 w 235"/>
                <a:gd name="T57" fmla="*/ 231 h 350"/>
                <a:gd name="T58" fmla="*/ 5 w 235"/>
                <a:gd name="T59" fmla="*/ 190 h 350"/>
                <a:gd name="T60" fmla="*/ 0 w 235"/>
                <a:gd name="T61" fmla="*/ 167 h 350"/>
                <a:gd name="T62" fmla="*/ 4 w 235"/>
                <a:gd name="T63" fmla="*/ 144 h 350"/>
                <a:gd name="T64" fmla="*/ 10 w 235"/>
                <a:gd name="T65" fmla="*/ 117 h 350"/>
                <a:gd name="T66" fmla="*/ 25 w 235"/>
                <a:gd name="T67" fmla="*/ 81 h 350"/>
                <a:gd name="T68" fmla="*/ 38 w 235"/>
                <a:gd name="T69" fmla="*/ 65 h 350"/>
                <a:gd name="T70" fmla="*/ 46 w 235"/>
                <a:gd name="T71" fmla="*/ 59 h 350"/>
                <a:gd name="T72" fmla="*/ 54 w 235"/>
                <a:gd name="T73" fmla="*/ 59 h 350"/>
                <a:gd name="T74" fmla="*/ 62 w 235"/>
                <a:gd name="T75" fmla="*/ 61 h 350"/>
                <a:gd name="T76" fmla="*/ 70 w 235"/>
                <a:gd name="T77" fmla="*/ 68 h 350"/>
                <a:gd name="T78" fmla="*/ 70 w 235"/>
                <a:gd name="T79" fmla="*/ 70 h 350"/>
                <a:gd name="T80" fmla="*/ 76 w 235"/>
                <a:gd name="T81" fmla="*/ 76 h 350"/>
                <a:gd name="T82" fmla="*/ 86 w 235"/>
                <a:gd name="T83" fmla="*/ 87 h 350"/>
                <a:gd name="T84" fmla="*/ 87 w 235"/>
                <a:gd name="T85" fmla="*/ 89 h 350"/>
                <a:gd name="T86" fmla="*/ 99 w 235"/>
                <a:gd name="T87" fmla="*/ 87 h 350"/>
                <a:gd name="T88" fmla="*/ 106 w 235"/>
                <a:gd name="T89" fmla="*/ 77 h 350"/>
                <a:gd name="T90" fmla="*/ 118 w 235"/>
                <a:gd name="T91" fmla="*/ 56 h 350"/>
                <a:gd name="T92" fmla="*/ 129 w 235"/>
                <a:gd name="T93" fmla="*/ 48 h 350"/>
                <a:gd name="T94" fmla="*/ 138 w 235"/>
                <a:gd name="T95" fmla="*/ 45 h 350"/>
                <a:gd name="T96" fmla="*/ 155 w 235"/>
                <a:gd name="T97" fmla="*/ 44 h 350"/>
                <a:gd name="T98" fmla="*/ 172 w 235"/>
                <a:gd name="T99" fmla="*/ 45 h 350"/>
                <a:gd name="T100" fmla="*/ 178 w 235"/>
                <a:gd name="T101" fmla="*/ 48 h 350"/>
                <a:gd name="T102" fmla="*/ 179 w 235"/>
                <a:gd name="T103" fmla="*/ 49 h 350"/>
                <a:gd name="T104" fmla="*/ 180 w 235"/>
                <a:gd name="T105" fmla="*/ 51 h 350"/>
                <a:gd name="T106" fmla="*/ 186 w 235"/>
                <a:gd name="T107" fmla="*/ 49 h 350"/>
                <a:gd name="T108" fmla="*/ 188 w 235"/>
                <a:gd name="T109" fmla="*/ 46 h 350"/>
                <a:gd name="T110" fmla="*/ 188 w 235"/>
                <a:gd name="T111" fmla="*/ 30 h 350"/>
                <a:gd name="T112" fmla="*/ 197 w 235"/>
                <a:gd name="T113" fmla="*/ 19 h 350"/>
                <a:gd name="T114" fmla="*/ 210 w 235"/>
                <a:gd name="T115" fmla="*/ 6 h 350"/>
                <a:gd name="T116" fmla="*/ 220 w 235"/>
                <a:gd name="T117" fmla="*/ 0 h 350"/>
                <a:gd name="T118" fmla="*/ 222 w 235"/>
                <a:gd name="T119" fmla="*/ 37 h 350"/>
                <a:gd name="T120" fmla="*/ 228 w 235"/>
                <a:gd name="T121" fmla="*/ 56 h 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35" h="350">
                  <a:moveTo>
                    <a:pt x="228" y="56"/>
                  </a:moveTo>
                  <a:lnTo>
                    <a:pt x="231" y="68"/>
                  </a:lnTo>
                  <a:lnTo>
                    <a:pt x="235" y="83"/>
                  </a:lnTo>
                  <a:lnTo>
                    <a:pt x="235" y="103"/>
                  </a:lnTo>
                  <a:lnTo>
                    <a:pt x="231" y="116"/>
                  </a:lnTo>
                  <a:lnTo>
                    <a:pt x="231" y="124"/>
                  </a:lnTo>
                  <a:lnTo>
                    <a:pt x="231" y="135"/>
                  </a:lnTo>
                  <a:lnTo>
                    <a:pt x="229" y="143"/>
                  </a:lnTo>
                  <a:lnTo>
                    <a:pt x="229" y="147"/>
                  </a:lnTo>
                  <a:lnTo>
                    <a:pt x="219" y="179"/>
                  </a:lnTo>
                  <a:lnTo>
                    <a:pt x="212" y="191"/>
                  </a:lnTo>
                  <a:lnTo>
                    <a:pt x="209" y="202"/>
                  </a:lnTo>
                  <a:lnTo>
                    <a:pt x="198" y="221"/>
                  </a:lnTo>
                  <a:lnTo>
                    <a:pt x="167" y="259"/>
                  </a:lnTo>
                  <a:lnTo>
                    <a:pt x="160" y="264"/>
                  </a:lnTo>
                  <a:lnTo>
                    <a:pt x="138" y="283"/>
                  </a:lnTo>
                  <a:lnTo>
                    <a:pt x="129" y="290"/>
                  </a:lnTo>
                  <a:lnTo>
                    <a:pt x="103" y="305"/>
                  </a:lnTo>
                  <a:lnTo>
                    <a:pt x="85" y="317"/>
                  </a:lnTo>
                  <a:lnTo>
                    <a:pt x="47" y="333"/>
                  </a:lnTo>
                  <a:lnTo>
                    <a:pt x="37" y="339"/>
                  </a:lnTo>
                  <a:lnTo>
                    <a:pt x="17" y="349"/>
                  </a:lnTo>
                  <a:lnTo>
                    <a:pt x="9" y="350"/>
                  </a:lnTo>
                  <a:lnTo>
                    <a:pt x="7" y="350"/>
                  </a:lnTo>
                  <a:lnTo>
                    <a:pt x="12" y="330"/>
                  </a:lnTo>
                  <a:lnTo>
                    <a:pt x="14" y="323"/>
                  </a:lnTo>
                  <a:lnTo>
                    <a:pt x="18" y="278"/>
                  </a:lnTo>
                  <a:lnTo>
                    <a:pt x="17" y="245"/>
                  </a:lnTo>
                  <a:lnTo>
                    <a:pt x="13" y="231"/>
                  </a:lnTo>
                  <a:lnTo>
                    <a:pt x="5" y="190"/>
                  </a:lnTo>
                  <a:lnTo>
                    <a:pt x="0" y="167"/>
                  </a:lnTo>
                  <a:lnTo>
                    <a:pt x="4" y="144"/>
                  </a:lnTo>
                  <a:lnTo>
                    <a:pt x="10" y="117"/>
                  </a:lnTo>
                  <a:lnTo>
                    <a:pt x="25" y="81"/>
                  </a:lnTo>
                  <a:lnTo>
                    <a:pt x="38" y="65"/>
                  </a:lnTo>
                  <a:lnTo>
                    <a:pt x="46" y="59"/>
                  </a:lnTo>
                  <a:lnTo>
                    <a:pt x="54" y="59"/>
                  </a:lnTo>
                  <a:lnTo>
                    <a:pt x="62" y="61"/>
                  </a:lnTo>
                  <a:lnTo>
                    <a:pt x="70" y="68"/>
                  </a:lnTo>
                  <a:lnTo>
                    <a:pt x="70" y="70"/>
                  </a:lnTo>
                  <a:lnTo>
                    <a:pt x="76" y="76"/>
                  </a:lnTo>
                  <a:lnTo>
                    <a:pt x="86" y="87"/>
                  </a:lnTo>
                  <a:lnTo>
                    <a:pt x="87" y="89"/>
                  </a:lnTo>
                  <a:lnTo>
                    <a:pt x="99" y="87"/>
                  </a:lnTo>
                  <a:lnTo>
                    <a:pt x="106" y="77"/>
                  </a:lnTo>
                  <a:lnTo>
                    <a:pt x="118" y="56"/>
                  </a:lnTo>
                  <a:lnTo>
                    <a:pt x="129" y="48"/>
                  </a:lnTo>
                  <a:lnTo>
                    <a:pt x="138" y="45"/>
                  </a:lnTo>
                  <a:lnTo>
                    <a:pt x="155" y="44"/>
                  </a:lnTo>
                  <a:lnTo>
                    <a:pt x="172" y="45"/>
                  </a:lnTo>
                  <a:lnTo>
                    <a:pt x="178" y="48"/>
                  </a:lnTo>
                  <a:lnTo>
                    <a:pt x="179" y="49"/>
                  </a:lnTo>
                  <a:lnTo>
                    <a:pt x="180" y="51"/>
                  </a:lnTo>
                  <a:lnTo>
                    <a:pt x="186" y="49"/>
                  </a:lnTo>
                  <a:lnTo>
                    <a:pt x="188" y="46"/>
                  </a:lnTo>
                  <a:lnTo>
                    <a:pt x="188" y="30"/>
                  </a:lnTo>
                  <a:lnTo>
                    <a:pt x="197" y="19"/>
                  </a:lnTo>
                  <a:lnTo>
                    <a:pt x="210" y="6"/>
                  </a:lnTo>
                  <a:lnTo>
                    <a:pt x="220" y="0"/>
                  </a:lnTo>
                  <a:lnTo>
                    <a:pt x="222" y="37"/>
                  </a:lnTo>
                  <a:lnTo>
                    <a:pt x="228" y="56"/>
                  </a:lnTo>
                  <a:close/>
                </a:path>
              </a:pathLst>
            </a:custGeom>
            <a:solidFill>
              <a:srgbClr val="E5A5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148"/>
            <p:cNvSpPr>
              <a:spLocks/>
            </p:cNvSpPr>
            <p:nvPr/>
          </p:nvSpPr>
          <p:spPr bwMode="auto">
            <a:xfrm>
              <a:off x="5865813" y="3481812"/>
              <a:ext cx="30162" cy="52387"/>
            </a:xfrm>
            <a:custGeom>
              <a:avLst/>
              <a:gdLst>
                <a:gd name="T0" fmla="*/ 26 w 56"/>
                <a:gd name="T1" fmla="*/ 15 h 98"/>
                <a:gd name="T2" fmla="*/ 46 w 56"/>
                <a:gd name="T3" fmla="*/ 27 h 98"/>
                <a:gd name="T4" fmla="*/ 51 w 56"/>
                <a:gd name="T5" fmla="*/ 27 h 98"/>
                <a:gd name="T6" fmla="*/ 56 w 56"/>
                <a:gd name="T7" fmla="*/ 38 h 98"/>
                <a:gd name="T8" fmla="*/ 52 w 56"/>
                <a:gd name="T9" fmla="*/ 51 h 98"/>
                <a:gd name="T10" fmla="*/ 44 w 56"/>
                <a:gd name="T11" fmla="*/ 66 h 98"/>
                <a:gd name="T12" fmla="*/ 4 w 56"/>
                <a:gd name="T13" fmla="*/ 98 h 98"/>
                <a:gd name="T14" fmla="*/ 3 w 56"/>
                <a:gd name="T15" fmla="*/ 96 h 98"/>
                <a:gd name="T16" fmla="*/ 0 w 56"/>
                <a:gd name="T17" fmla="*/ 96 h 98"/>
                <a:gd name="T18" fmla="*/ 0 w 56"/>
                <a:gd name="T19" fmla="*/ 88 h 98"/>
                <a:gd name="T20" fmla="*/ 22 w 56"/>
                <a:gd name="T21" fmla="*/ 70 h 98"/>
                <a:gd name="T22" fmla="*/ 42 w 56"/>
                <a:gd name="T23" fmla="*/ 44 h 98"/>
                <a:gd name="T24" fmla="*/ 41 w 56"/>
                <a:gd name="T25" fmla="*/ 39 h 98"/>
                <a:gd name="T26" fmla="*/ 17 w 56"/>
                <a:gd name="T27" fmla="*/ 27 h 98"/>
                <a:gd name="T28" fmla="*/ 8 w 56"/>
                <a:gd name="T29" fmla="*/ 8 h 98"/>
                <a:gd name="T30" fmla="*/ 13 w 56"/>
                <a:gd name="T31" fmla="*/ 0 h 98"/>
                <a:gd name="T32" fmla="*/ 23 w 56"/>
                <a:gd name="T33" fmla="*/ 1 h 98"/>
                <a:gd name="T34" fmla="*/ 26 w 56"/>
                <a:gd name="T35" fmla="*/ 15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6" h="98">
                  <a:moveTo>
                    <a:pt x="26" y="15"/>
                  </a:moveTo>
                  <a:lnTo>
                    <a:pt x="46" y="27"/>
                  </a:lnTo>
                  <a:lnTo>
                    <a:pt x="51" y="27"/>
                  </a:lnTo>
                  <a:lnTo>
                    <a:pt x="56" y="38"/>
                  </a:lnTo>
                  <a:lnTo>
                    <a:pt x="52" y="51"/>
                  </a:lnTo>
                  <a:lnTo>
                    <a:pt x="44" y="66"/>
                  </a:lnTo>
                  <a:lnTo>
                    <a:pt x="4" y="98"/>
                  </a:lnTo>
                  <a:lnTo>
                    <a:pt x="3" y="96"/>
                  </a:lnTo>
                  <a:lnTo>
                    <a:pt x="0" y="96"/>
                  </a:lnTo>
                  <a:lnTo>
                    <a:pt x="0" y="88"/>
                  </a:lnTo>
                  <a:lnTo>
                    <a:pt x="22" y="70"/>
                  </a:lnTo>
                  <a:lnTo>
                    <a:pt x="42" y="44"/>
                  </a:lnTo>
                  <a:lnTo>
                    <a:pt x="41" y="39"/>
                  </a:lnTo>
                  <a:lnTo>
                    <a:pt x="17" y="27"/>
                  </a:lnTo>
                  <a:lnTo>
                    <a:pt x="8" y="8"/>
                  </a:lnTo>
                  <a:lnTo>
                    <a:pt x="13" y="0"/>
                  </a:lnTo>
                  <a:lnTo>
                    <a:pt x="23" y="1"/>
                  </a:lnTo>
                  <a:lnTo>
                    <a:pt x="26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Freeform 149"/>
            <p:cNvSpPr>
              <a:spLocks/>
            </p:cNvSpPr>
            <p:nvPr/>
          </p:nvSpPr>
          <p:spPr bwMode="auto">
            <a:xfrm>
              <a:off x="5745163" y="3494512"/>
              <a:ext cx="42862" cy="34925"/>
            </a:xfrm>
            <a:custGeom>
              <a:avLst/>
              <a:gdLst>
                <a:gd name="T0" fmla="*/ 38 w 80"/>
                <a:gd name="T1" fmla="*/ 5 h 68"/>
                <a:gd name="T2" fmla="*/ 38 w 80"/>
                <a:gd name="T3" fmla="*/ 10 h 68"/>
                <a:gd name="T4" fmla="*/ 16 w 80"/>
                <a:gd name="T5" fmla="*/ 34 h 68"/>
                <a:gd name="T6" fmla="*/ 13 w 80"/>
                <a:gd name="T7" fmla="*/ 43 h 68"/>
                <a:gd name="T8" fmla="*/ 30 w 80"/>
                <a:gd name="T9" fmla="*/ 55 h 68"/>
                <a:gd name="T10" fmla="*/ 70 w 80"/>
                <a:gd name="T11" fmla="*/ 58 h 68"/>
                <a:gd name="T12" fmla="*/ 79 w 80"/>
                <a:gd name="T13" fmla="*/ 62 h 68"/>
                <a:gd name="T14" fmla="*/ 80 w 80"/>
                <a:gd name="T15" fmla="*/ 62 h 68"/>
                <a:gd name="T16" fmla="*/ 80 w 80"/>
                <a:gd name="T17" fmla="*/ 68 h 68"/>
                <a:gd name="T18" fmla="*/ 51 w 80"/>
                <a:gd name="T19" fmla="*/ 68 h 68"/>
                <a:gd name="T20" fmla="*/ 23 w 80"/>
                <a:gd name="T21" fmla="*/ 66 h 68"/>
                <a:gd name="T22" fmla="*/ 7 w 80"/>
                <a:gd name="T23" fmla="*/ 54 h 68"/>
                <a:gd name="T24" fmla="*/ 0 w 80"/>
                <a:gd name="T25" fmla="*/ 45 h 68"/>
                <a:gd name="T26" fmla="*/ 0 w 80"/>
                <a:gd name="T27" fmla="*/ 29 h 68"/>
                <a:gd name="T28" fmla="*/ 32 w 80"/>
                <a:gd name="T29" fmla="*/ 0 h 68"/>
                <a:gd name="T30" fmla="*/ 36 w 80"/>
                <a:gd name="T31" fmla="*/ 0 h 68"/>
                <a:gd name="T32" fmla="*/ 38 w 80"/>
                <a:gd name="T33" fmla="*/ 5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0" h="68">
                  <a:moveTo>
                    <a:pt x="38" y="5"/>
                  </a:moveTo>
                  <a:lnTo>
                    <a:pt x="38" y="10"/>
                  </a:lnTo>
                  <a:lnTo>
                    <a:pt x="16" y="34"/>
                  </a:lnTo>
                  <a:lnTo>
                    <a:pt x="13" y="43"/>
                  </a:lnTo>
                  <a:lnTo>
                    <a:pt x="30" y="55"/>
                  </a:lnTo>
                  <a:lnTo>
                    <a:pt x="70" y="58"/>
                  </a:lnTo>
                  <a:lnTo>
                    <a:pt x="79" y="62"/>
                  </a:lnTo>
                  <a:lnTo>
                    <a:pt x="80" y="62"/>
                  </a:lnTo>
                  <a:lnTo>
                    <a:pt x="80" y="68"/>
                  </a:lnTo>
                  <a:lnTo>
                    <a:pt x="51" y="68"/>
                  </a:lnTo>
                  <a:lnTo>
                    <a:pt x="23" y="66"/>
                  </a:lnTo>
                  <a:lnTo>
                    <a:pt x="7" y="54"/>
                  </a:lnTo>
                  <a:lnTo>
                    <a:pt x="0" y="45"/>
                  </a:lnTo>
                  <a:lnTo>
                    <a:pt x="0" y="29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38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50"/>
            <p:cNvSpPr>
              <a:spLocks/>
            </p:cNvSpPr>
            <p:nvPr/>
          </p:nvSpPr>
          <p:spPr bwMode="auto">
            <a:xfrm>
              <a:off x="6438900" y="3548487"/>
              <a:ext cx="1587" cy="1587"/>
            </a:xfrm>
            <a:custGeom>
              <a:avLst/>
              <a:gdLst>
                <a:gd name="T0" fmla="*/ 3 w 3"/>
                <a:gd name="T1" fmla="*/ 0 h 4"/>
                <a:gd name="T2" fmla="*/ 3 w 3"/>
                <a:gd name="T3" fmla="*/ 3 h 4"/>
                <a:gd name="T4" fmla="*/ 3 w 3"/>
                <a:gd name="T5" fmla="*/ 4 h 4"/>
                <a:gd name="T6" fmla="*/ 0 w 3"/>
                <a:gd name="T7" fmla="*/ 3 h 4"/>
                <a:gd name="T8" fmla="*/ 3 w 3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4">
                  <a:moveTo>
                    <a:pt x="3" y="0"/>
                  </a:moveTo>
                  <a:lnTo>
                    <a:pt x="3" y="3"/>
                  </a:lnTo>
                  <a:lnTo>
                    <a:pt x="3" y="4"/>
                  </a:lnTo>
                  <a:lnTo>
                    <a:pt x="0" y="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DEC7B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51"/>
            <p:cNvSpPr>
              <a:spLocks noEditPoints="1"/>
            </p:cNvSpPr>
            <p:nvPr/>
          </p:nvSpPr>
          <p:spPr bwMode="auto">
            <a:xfrm>
              <a:off x="6440488" y="3534199"/>
              <a:ext cx="230187" cy="44450"/>
            </a:xfrm>
            <a:custGeom>
              <a:avLst/>
              <a:gdLst>
                <a:gd name="T0" fmla="*/ 0 w 435"/>
                <a:gd name="T1" fmla="*/ 27 h 85"/>
                <a:gd name="T2" fmla="*/ 0 w 435"/>
                <a:gd name="T3" fmla="*/ 30 h 85"/>
                <a:gd name="T4" fmla="*/ 0 w 435"/>
                <a:gd name="T5" fmla="*/ 31 h 85"/>
                <a:gd name="T6" fmla="*/ 19 w 435"/>
                <a:gd name="T7" fmla="*/ 47 h 85"/>
                <a:gd name="T8" fmla="*/ 19 w 435"/>
                <a:gd name="T9" fmla="*/ 44 h 85"/>
                <a:gd name="T10" fmla="*/ 22 w 435"/>
                <a:gd name="T11" fmla="*/ 24 h 85"/>
                <a:gd name="T12" fmla="*/ 26 w 435"/>
                <a:gd name="T13" fmla="*/ 3 h 85"/>
                <a:gd name="T14" fmla="*/ 28 w 435"/>
                <a:gd name="T15" fmla="*/ 0 h 85"/>
                <a:gd name="T16" fmla="*/ 23 w 435"/>
                <a:gd name="T17" fmla="*/ 2 h 85"/>
                <a:gd name="T18" fmla="*/ 0 w 435"/>
                <a:gd name="T19" fmla="*/ 27 h 85"/>
                <a:gd name="T20" fmla="*/ 430 w 435"/>
                <a:gd name="T21" fmla="*/ 85 h 85"/>
                <a:gd name="T22" fmla="*/ 431 w 435"/>
                <a:gd name="T23" fmla="*/ 65 h 85"/>
                <a:gd name="T24" fmla="*/ 435 w 435"/>
                <a:gd name="T25" fmla="*/ 74 h 85"/>
                <a:gd name="T26" fmla="*/ 430 w 435"/>
                <a:gd name="T27" fmla="*/ 85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35" h="85">
                  <a:moveTo>
                    <a:pt x="0" y="27"/>
                  </a:moveTo>
                  <a:lnTo>
                    <a:pt x="0" y="30"/>
                  </a:lnTo>
                  <a:lnTo>
                    <a:pt x="0" y="31"/>
                  </a:lnTo>
                  <a:lnTo>
                    <a:pt x="19" y="47"/>
                  </a:lnTo>
                  <a:lnTo>
                    <a:pt x="19" y="44"/>
                  </a:lnTo>
                  <a:lnTo>
                    <a:pt x="22" y="24"/>
                  </a:lnTo>
                  <a:lnTo>
                    <a:pt x="26" y="3"/>
                  </a:lnTo>
                  <a:lnTo>
                    <a:pt x="28" y="0"/>
                  </a:lnTo>
                  <a:lnTo>
                    <a:pt x="23" y="2"/>
                  </a:lnTo>
                  <a:lnTo>
                    <a:pt x="0" y="27"/>
                  </a:lnTo>
                  <a:close/>
                  <a:moveTo>
                    <a:pt x="430" y="85"/>
                  </a:moveTo>
                  <a:lnTo>
                    <a:pt x="431" y="65"/>
                  </a:lnTo>
                  <a:lnTo>
                    <a:pt x="435" y="74"/>
                  </a:lnTo>
                  <a:lnTo>
                    <a:pt x="430" y="85"/>
                  </a:lnTo>
                  <a:close/>
                </a:path>
              </a:pathLst>
            </a:custGeom>
            <a:solidFill>
              <a:srgbClr val="E1CB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52"/>
            <p:cNvSpPr>
              <a:spLocks noEditPoints="1"/>
            </p:cNvSpPr>
            <p:nvPr/>
          </p:nvSpPr>
          <p:spPr bwMode="auto">
            <a:xfrm>
              <a:off x="6450013" y="3527849"/>
              <a:ext cx="219075" cy="66675"/>
            </a:xfrm>
            <a:custGeom>
              <a:avLst/>
              <a:gdLst>
                <a:gd name="T0" fmla="*/ 9 w 412"/>
                <a:gd name="T1" fmla="*/ 11 h 126"/>
                <a:gd name="T2" fmla="*/ 7 w 412"/>
                <a:gd name="T3" fmla="*/ 14 h 126"/>
                <a:gd name="T4" fmla="*/ 3 w 412"/>
                <a:gd name="T5" fmla="*/ 35 h 126"/>
                <a:gd name="T6" fmla="*/ 0 w 412"/>
                <a:gd name="T7" fmla="*/ 55 h 126"/>
                <a:gd name="T8" fmla="*/ 0 w 412"/>
                <a:gd name="T9" fmla="*/ 58 h 126"/>
                <a:gd name="T10" fmla="*/ 7 w 412"/>
                <a:gd name="T11" fmla="*/ 65 h 126"/>
                <a:gd name="T12" fmla="*/ 13 w 412"/>
                <a:gd name="T13" fmla="*/ 74 h 126"/>
                <a:gd name="T14" fmla="*/ 17 w 412"/>
                <a:gd name="T15" fmla="*/ 89 h 126"/>
                <a:gd name="T16" fmla="*/ 20 w 412"/>
                <a:gd name="T17" fmla="*/ 92 h 126"/>
                <a:gd name="T18" fmla="*/ 20 w 412"/>
                <a:gd name="T19" fmla="*/ 76 h 126"/>
                <a:gd name="T20" fmla="*/ 20 w 412"/>
                <a:gd name="T21" fmla="*/ 57 h 126"/>
                <a:gd name="T22" fmla="*/ 23 w 412"/>
                <a:gd name="T23" fmla="*/ 38 h 126"/>
                <a:gd name="T24" fmla="*/ 28 w 412"/>
                <a:gd name="T25" fmla="*/ 20 h 126"/>
                <a:gd name="T26" fmla="*/ 34 w 412"/>
                <a:gd name="T27" fmla="*/ 3 h 126"/>
                <a:gd name="T28" fmla="*/ 35 w 412"/>
                <a:gd name="T29" fmla="*/ 0 h 126"/>
                <a:gd name="T30" fmla="*/ 9 w 412"/>
                <a:gd name="T31" fmla="*/ 11 h 126"/>
                <a:gd name="T32" fmla="*/ 411 w 412"/>
                <a:gd name="T33" fmla="*/ 96 h 126"/>
                <a:gd name="T34" fmla="*/ 412 w 412"/>
                <a:gd name="T35" fmla="*/ 76 h 126"/>
                <a:gd name="T36" fmla="*/ 412 w 412"/>
                <a:gd name="T37" fmla="*/ 76 h 126"/>
                <a:gd name="T38" fmla="*/ 412 w 412"/>
                <a:gd name="T39" fmla="*/ 76 h 126"/>
                <a:gd name="T40" fmla="*/ 392 w 412"/>
                <a:gd name="T41" fmla="*/ 76 h 126"/>
                <a:gd name="T42" fmla="*/ 391 w 412"/>
                <a:gd name="T43" fmla="*/ 57 h 126"/>
                <a:gd name="T44" fmla="*/ 391 w 412"/>
                <a:gd name="T45" fmla="*/ 56 h 126"/>
                <a:gd name="T46" fmla="*/ 412 w 412"/>
                <a:gd name="T47" fmla="*/ 76 h 126"/>
                <a:gd name="T48" fmla="*/ 392 w 412"/>
                <a:gd name="T49" fmla="*/ 76 h 126"/>
                <a:gd name="T50" fmla="*/ 391 w 412"/>
                <a:gd name="T51" fmla="*/ 95 h 126"/>
                <a:gd name="T52" fmla="*/ 388 w 412"/>
                <a:gd name="T53" fmla="*/ 114 h 126"/>
                <a:gd name="T54" fmla="*/ 385 w 412"/>
                <a:gd name="T55" fmla="*/ 126 h 126"/>
                <a:gd name="T56" fmla="*/ 398 w 412"/>
                <a:gd name="T57" fmla="*/ 118 h 126"/>
                <a:gd name="T58" fmla="*/ 411 w 412"/>
                <a:gd name="T59" fmla="*/ 98 h 126"/>
                <a:gd name="T60" fmla="*/ 411 w 412"/>
                <a:gd name="T61" fmla="*/ 96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12" h="126">
                  <a:moveTo>
                    <a:pt x="9" y="11"/>
                  </a:moveTo>
                  <a:lnTo>
                    <a:pt x="7" y="14"/>
                  </a:lnTo>
                  <a:lnTo>
                    <a:pt x="3" y="35"/>
                  </a:lnTo>
                  <a:lnTo>
                    <a:pt x="0" y="55"/>
                  </a:lnTo>
                  <a:lnTo>
                    <a:pt x="0" y="58"/>
                  </a:lnTo>
                  <a:lnTo>
                    <a:pt x="7" y="65"/>
                  </a:lnTo>
                  <a:lnTo>
                    <a:pt x="13" y="74"/>
                  </a:lnTo>
                  <a:lnTo>
                    <a:pt x="17" y="89"/>
                  </a:lnTo>
                  <a:lnTo>
                    <a:pt x="20" y="92"/>
                  </a:lnTo>
                  <a:lnTo>
                    <a:pt x="20" y="76"/>
                  </a:lnTo>
                  <a:lnTo>
                    <a:pt x="20" y="57"/>
                  </a:lnTo>
                  <a:lnTo>
                    <a:pt x="23" y="38"/>
                  </a:lnTo>
                  <a:lnTo>
                    <a:pt x="28" y="20"/>
                  </a:lnTo>
                  <a:lnTo>
                    <a:pt x="34" y="3"/>
                  </a:lnTo>
                  <a:lnTo>
                    <a:pt x="35" y="0"/>
                  </a:lnTo>
                  <a:lnTo>
                    <a:pt x="9" y="11"/>
                  </a:lnTo>
                  <a:close/>
                  <a:moveTo>
                    <a:pt x="411" y="96"/>
                  </a:moveTo>
                  <a:lnTo>
                    <a:pt x="412" y="76"/>
                  </a:lnTo>
                  <a:lnTo>
                    <a:pt x="412" y="76"/>
                  </a:lnTo>
                  <a:lnTo>
                    <a:pt x="412" y="76"/>
                  </a:lnTo>
                  <a:lnTo>
                    <a:pt x="392" y="76"/>
                  </a:lnTo>
                  <a:lnTo>
                    <a:pt x="391" y="57"/>
                  </a:lnTo>
                  <a:lnTo>
                    <a:pt x="391" y="56"/>
                  </a:lnTo>
                  <a:lnTo>
                    <a:pt x="412" y="76"/>
                  </a:lnTo>
                  <a:lnTo>
                    <a:pt x="392" y="76"/>
                  </a:lnTo>
                  <a:lnTo>
                    <a:pt x="391" y="95"/>
                  </a:lnTo>
                  <a:lnTo>
                    <a:pt x="388" y="114"/>
                  </a:lnTo>
                  <a:lnTo>
                    <a:pt x="385" y="126"/>
                  </a:lnTo>
                  <a:lnTo>
                    <a:pt x="398" y="118"/>
                  </a:lnTo>
                  <a:lnTo>
                    <a:pt x="411" y="98"/>
                  </a:lnTo>
                  <a:lnTo>
                    <a:pt x="411" y="96"/>
                  </a:lnTo>
                  <a:close/>
                </a:path>
              </a:pathLst>
            </a:custGeom>
            <a:solidFill>
              <a:srgbClr val="E4D0B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53"/>
            <p:cNvSpPr>
              <a:spLocks noEditPoints="1"/>
            </p:cNvSpPr>
            <p:nvPr/>
          </p:nvSpPr>
          <p:spPr bwMode="auto">
            <a:xfrm>
              <a:off x="6461125" y="3518324"/>
              <a:ext cx="196850" cy="80962"/>
            </a:xfrm>
            <a:custGeom>
              <a:avLst/>
              <a:gdLst>
                <a:gd name="T0" fmla="*/ 372 w 372"/>
                <a:gd name="T1" fmla="*/ 95 h 154"/>
                <a:gd name="T2" fmla="*/ 371 w 372"/>
                <a:gd name="T3" fmla="*/ 76 h 154"/>
                <a:gd name="T4" fmla="*/ 371 w 372"/>
                <a:gd name="T5" fmla="*/ 75 h 154"/>
                <a:gd name="T6" fmla="*/ 369 w 372"/>
                <a:gd name="T7" fmla="*/ 72 h 154"/>
                <a:gd name="T8" fmla="*/ 348 w 372"/>
                <a:gd name="T9" fmla="*/ 62 h 154"/>
                <a:gd name="T10" fmla="*/ 350 w 372"/>
                <a:gd name="T11" fmla="*/ 78 h 154"/>
                <a:gd name="T12" fmla="*/ 351 w 372"/>
                <a:gd name="T13" fmla="*/ 95 h 154"/>
                <a:gd name="T14" fmla="*/ 372 w 372"/>
                <a:gd name="T15" fmla="*/ 95 h 154"/>
                <a:gd name="T16" fmla="*/ 371 w 372"/>
                <a:gd name="T17" fmla="*/ 114 h 154"/>
                <a:gd name="T18" fmla="*/ 368 w 372"/>
                <a:gd name="T19" fmla="*/ 133 h 154"/>
                <a:gd name="T20" fmla="*/ 365 w 372"/>
                <a:gd name="T21" fmla="*/ 145 h 154"/>
                <a:gd name="T22" fmla="*/ 360 w 372"/>
                <a:gd name="T23" fmla="*/ 147 h 154"/>
                <a:gd name="T24" fmla="*/ 340 w 372"/>
                <a:gd name="T25" fmla="*/ 154 h 154"/>
                <a:gd name="T26" fmla="*/ 344 w 372"/>
                <a:gd name="T27" fmla="*/ 144 h 154"/>
                <a:gd name="T28" fmla="*/ 348 w 372"/>
                <a:gd name="T29" fmla="*/ 128 h 154"/>
                <a:gd name="T30" fmla="*/ 350 w 372"/>
                <a:gd name="T31" fmla="*/ 111 h 154"/>
                <a:gd name="T32" fmla="*/ 351 w 372"/>
                <a:gd name="T33" fmla="*/ 95 h 154"/>
                <a:gd name="T34" fmla="*/ 372 w 372"/>
                <a:gd name="T35" fmla="*/ 95 h 154"/>
                <a:gd name="T36" fmla="*/ 15 w 372"/>
                <a:gd name="T37" fmla="*/ 19 h 154"/>
                <a:gd name="T38" fmla="*/ 14 w 372"/>
                <a:gd name="T39" fmla="*/ 22 h 154"/>
                <a:gd name="T40" fmla="*/ 8 w 372"/>
                <a:gd name="T41" fmla="*/ 39 h 154"/>
                <a:gd name="T42" fmla="*/ 3 w 372"/>
                <a:gd name="T43" fmla="*/ 57 h 154"/>
                <a:gd name="T44" fmla="*/ 0 w 372"/>
                <a:gd name="T45" fmla="*/ 76 h 154"/>
                <a:gd name="T46" fmla="*/ 0 w 372"/>
                <a:gd name="T47" fmla="*/ 95 h 154"/>
                <a:gd name="T48" fmla="*/ 0 w 372"/>
                <a:gd name="T49" fmla="*/ 111 h 154"/>
                <a:gd name="T50" fmla="*/ 12 w 372"/>
                <a:gd name="T51" fmla="*/ 128 h 154"/>
                <a:gd name="T52" fmla="*/ 20 w 372"/>
                <a:gd name="T53" fmla="*/ 133 h 154"/>
                <a:gd name="T54" fmla="*/ 20 w 372"/>
                <a:gd name="T55" fmla="*/ 136 h 154"/>
                <a:gd name="T56" fmla="*/ 26 w 372"/>
                <a:gd name="T57" fmla="*/ 140 h 154"/>
                <a:gd name="T58" fmla="*/ 23 w 372"/>
                <a:gd name="T59" fmla="*/ 128 h 154"/>
                <a:gd name="T60" fmla="*/ 21 w 372"/>
                <a:gd name="T61" fmla="*/ 111 h 154"/>
                <a:gd name="T62" fmla="*/ 20 w 372"/>
                <a:gd name="T63" fmla="*/ 95 h 154"/>
                <a:gd name="T64" fmla="*/ 21 w 372"/>
                <a:gd name="T65" fmla="*/ 78 h 154"/>
                <a:gd name="T66" fmla="*/ 23 w 372"/>
                <a:gd name="T67" fmla="*/ 61 h 154"/>
                <a:gd name="T68" fmla="*/ 28 w 372"/>
                <a:gd name="T69" fmla="*/ 46 h 154"/>
                <a:gd name="T70" fmla="*/ 33 w 372"/>
                <a:gd name="T71" fmla="*/ 30 h 154"/>
                <a:gd name="T72" fmla="*/ 40 w 372"/>
                <a:gd name="T73" fmla="*/ 16 h 154"/>
                <a:gd name="T74" fmla="*/ 48 w 372"/>
                <a:gd name="T75" fmla="*/ 2 h 154"/>
                <a:gd name="T76" fmla="*/ 50 w 372"/>
                <a:gd name="T77" fmla="*/ 0 h 154"/>
                <a:gd name="T78" fmla="*/ 49 w 372"/>
                <a:gd name="T79" fmla="*/ 0 h 154"/>
                <a:gd name="T80" fmla="*/ 31 w 372"/>
                <a:gd name="T81" fmla="*/ 12 h 154"/>
                <a:gd name="T82" fmla="*/ 15 w 372"/>
                <a:gd name="T83" fmla="*/ 19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72" h="154">
                  <a:moveTo>
                    <a:pt x="372" y="95"/>
                  </a:moveTo>
                  <a:lnTo>
                    <a:pt x="371" y="76"/>
                  </a:lnTo>
                  <a:lnTo>
                    <a:pt x="371" y="75"/>
                  </a:lnTo>
                  <a:lnTo>
                    <a:pt x="369" y="72"/>
                  </a:lnTo>
                  <a:lnTo>
                    <a:pt x="348" y="62"/>
                  </a:lnTo>
                  <a:lnTo>
                    <a:pt x="350" y="78"/>
                  </a:lnTo>
                  <a:lnTo>
                    <a:pt x="351" y="95"/>
                  </a:lnTo>
                  <a:lnTo>
                    <a:pt x="372" y="95"/>
                  </a:lnTo>
                  <a:lnTo>
                    <a:pt x="371" y="114"/>
                  </a:lnTo>
                  <a:lnTo>
                    <a:pt x="368" y="133"/>
                  </a:lnTo>
                  <a:lnTo>
                    <a:pt x="365" y="145"/>
                  </a:lnTo>
                  <a:lnTo>
                    <a:pt x="360" y="147"/>
                  </a:lnTo>
                  <a:lnTo>
                    <a:pt x="340" y="154"/>
                  </a:lnTo>
                  <a:lnTo>
                    <a:pt x="344" y="144"/>
                  </a:lnTo>
                  <a:lnTo>
                    <a:pt x="348" y="128"/>
                  </a:lnTo>
                  <a:lnTo>
                    <a:pt x="350" y="111"/>
                  </a:lnTo>
                  <a:lnTo>
                    <a:pt x="351" y="95"/>
                  </a:lnTo>
                  <a:lnTo>
                    <a:pt x="372" y="95"/>
                  </a:lnTo>
                  <a:close/>
                  <a:moveTo>
                    <a:pt x="15" y="19"/>
                  </a:moveTo>
                  <a:lnTo>
                    <a:pt x="14" y="22"/>
                  </a:lnTo>
                  <a:lnTo>
                    <a:pt x="8" y="39"/>
                  </a:lnTo>
                  <a:lnTo>
                    <a:pt x="3" y="57"/>
                  </a:lnTo>
                  <a:lnTo>
                    <a:pt x="0" y="76"/>
                  </a:lnTo>
                  <a:lnTo>
                    <a:pt x="0" y="95"/>
                  </a:lnTo>
                  <a:lnTo>
                    <a:pt x="0" y="111"/>
                  </a:lnTo>
                  <a:lnTo>
                    <a:pt x="12" y="128"/>
                  </a:lnTo>
                  <a:lnTo>
                    <a:pt x="20" y="133"/>
                  </a:lnTo>
                  <a:lnTo>
                    <a:pt x="20" y="136"/>
                  </a:lnTo>
                  <a:lnTo>
                    <a:pt x="26" y="140"/>
                  </a:lnTo>
                  <a:lnTo>
                    <a:pt x="23" y="128"/>
                  </a:lnTo>
                  <a:lnTo>
                    <a:pt x="21" y="111"/>
                  </a:lnTo>
                  <a:lnTo>
                    <a:pt x="20" y="95"/>
                  </a:lnTo>
                  <a:lnTo>
                    <a:pt x="21" y="78"/>
                  </a:lnTo>
                  <a:lnTo>
                    <a:pt x="23" y="61"/>
                  </a:lnTo>
                  <a:lnTo>
                    <a:pt x="28" y="46"/>
                  </a:lnTo>
                  <a:lnTo>
                    <a:pt x="33" y="30"/>
                  </a:lnTo>
                  <a:lnTo>
                    <a:pt x="40" y="16"/>
                  </a:lnTo>
                  <a:lnTo>
                    <a:pt x="48" y="2"/>
                  </a:lnTo>
                  <a:lnTo>
                    <a:pt x="50" y="0"/>
                  </a:lnTo>
                  <a:lnTo>
                    <a:pt x="49" y="0"/>
                  </a:lnTo>
                  <a:lnTo>
                    <a:pt x="31" y="12"/>
                  </a:lnTo>
                  <a:lnTo>
                    <a:pt x="15" y="19"/>
                  </a:lnTo>
                  <a:close/>
                </a:path>
              </a:pathLst>
            </a:custGeom>
            <a:solidFill>
              <a:srgbClr val="E7D4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154"/>
            <p:cNvSpPr>
              <a:spLocks noEditPoints="1"/>
            </p:cNvSpPr>
            <p:nvPr/>
          </p:nvSpPr>
          <p:spPr bwMode="auto">
            <a:xfrm>
              <a:off x="6472238" y="3515149"/>
              <a:ext cx="174625" cy="88900"/>
            </a:xfrm>
            <a:custGeom>
              <a:avLst/>
              <a:gdLst>
                <a:gd name="T0" fmla="*/ 331 w 331"/>
                <a:gd name="T1" fmla="*/ 101 h 170"/>
                <a:gd name="T2" fmla="*/ 330 w 331"/>
                <a:gd name="T3" fmla="*/ 84 h 170"/>
                <a:gd name="T4" fmla="*/ 328 w 331"/>
                <a:gd name="T5" fmla="*/ 68 h 170"/>
                <a:gd name="T6" fmla="*/ 310 w 331"/>
                <a:gd name="T7" fmla="*/ 61 h 170"/>
                <a:gd name="T8" fmla="*/ 304 w 331"/>
                <a:gd name="T9" fmla="*/ 58 h 170"/>
                <a:gd name="T10" fmla="*/ 308 w 331"/>
                <a:gd name="T11" fmla="*/ 72 h 170"/>
                <a:gd name="T12" fmla="*/ 310 w 331"/>
                <a:gd name="T13" fmla="*/ 86 h 170"/>
                <a:gd name="T14" fmla="*/ 311 w 331"/>
                <a:gd name="T15" fmla="*/ 101 h 170"/>
                <a:gd name="T16" fmla="*/ 331 w 331"/>
                <a:gd name="T17" fmla="*/ 101 h 170"/>
                <a:gd name="T18" fmla="*/ 330 w 331"/>
                <a:gd name="T19" fmla="*/ 117 h 170"/>
                <a:gd name="T20" fmla="*/ 328 w 331"/>
                <a:gd name="T21" fmla="*/ 134 h 170"/>
                <a:gd name="T22" fmla="*/ 324 w 331"/>
                <a:gd name="T23" fmla="*/ 150 h 170"/>
                <a:gd name="T24" fmla="*/ 320 w 331"/>
                <a:gd name="T25" fmla="*/ 160 h 170"/>
                <a:gd name="T26" fmla="*/ 319 w 331"/>
                <a:gd name="T27" fmla="*/ 161 h 170"/>
                <a:gd name="T28" fmla="*/ 312 w 331"/>
                <a:gd name="T29" fmla="*/ 161 h 170"/>
                <a:gd name="T30" fmla="*/ 295 w 331"/>
                <a:gd name="T31" fmla="*/ 166 h 170"/>
                <a:gd name="T32" fmla="*/ 294 w 331"/>
                <a:gd name="T33" fmla="*/ 166 h 170"/>
                <a:gd name="T34" fmla="*/ 299 w 331"/>
                <a:gd name="T35" fmla="*/ 158 h 170"/>
                <a:gd name="T36" fmla="*/ 304 w 331"/>
                <a:gd name="T37" fmla="*/ 144 h 170"/>
                <a:gd name="T38" fmla="*/ 308 w 331"/>
                <a:gd name="T39" fmla="*/ 130 h 170"/>
                <a:gd name="T40" fmla="*/ 310 w 331"/>
                <a:gd name="T41" fmla="*/ 115 h 170"/>
                <a:gd name="T42" fmla="*/ 311 w 331"/>
                <a:gd name="T43" fmla="*/ 101 h 170"/>
                <a:gd name="T44" fmla="*/ 331 w 331"/>
                <a:gd name="T45" fmla="*/ 101 h 170"/>
                <a:gd name="T46" fmla="*/ 30 w 331"/>
                <a:gd name="T47" fmla="*/ 6 h 170"/>
                <a:gd name="T48" fmla="*/ 28 w 331"/>
                <a:gd name="T49" fmla="*/ 8 h 170"/>
                <a:gd name="T50" fmla="*/ 20 w 331"/>
                <a:gd name="T51" fmla="*/ 22 h 170"/>
                <a:gd name="T52" fmla="*/ 13 w 331"/>
                <a:gd name="T53" fmla="*/ 36 h 170"/>
                <a:gd name="T54" fmla="*/ 8 w 331"/>
                <a:gd name="T55" fmla="*/ 52 h 170"/>
                <a:gd name="T56" fmla="*/ 3 w 331"/>
                <a:gd name="T57" fmla="*/ 67 h 170"/>
                <a:gd name="T58" fmla="*/ 1 w 331"/>
                <a:gd name="T59" fmla="*/ 84 h 170"/>
                <a:gd name="T60" fmla="*/ 0 w 331"/>
                <a:gd name="T61" fmla="*/ 101 h 170"/>
                <a:gd name="T62" fmla="*/ 1 w 331"/>
                <a:gd name="T63" fmla="*/ 117 h 170"/>
                <a:gd name="T64" fmla="*/ 3 w 331"/>
                <a:gd name="T65" fmla="*/ 134 h 170"/>
                <a:gd name="T66" fmla="*/ 6 w 331"/>
                <a:gd name="T67" fmla="*/ 146 h 170"/>
                <a:gd name="T68" fmla="*/ 38 w 331"/>
                <a:gd name="T69" fmla="*/ 170 h 170"/>
                <a:gd name="T70" fmla="*/ 38 w 331"/>
                <a:gd name="T71" fmla="*/ 170 h 170"/>
                <a:gd name="T72" fmla="*/ 32 w 331"/>
                <a:gd name="T73" fmla="*/ 158 h 170"/>
                <a:gd name="T74" fmla="*/ 28 w 331"/>
                <a:gd name="T75" fmla="*/ 144 h 170"/>
                <a:gd name="T76" fmla="*/ 23 w 331"/>
                <a:gd name="T77" fmla="*/ 130 h 170"/>
                <a:gd name="T78" fmla="*/ 21 w 331"/>
                <a:gd name="T79" fmla="*/ 115 h 170"/>
                <a:gd name="T80" fmla="*/ 21 w 331"/>
                <a:gd name="T81" fmla="*/ 101 h 170"/>
                <a:gd name="T82" fmla="*/ 21 w 331"/>
                <a:gd name="T83" fmla="*/ 86 h 170"/>
                <a:gd name="T84" fmla="*/ 23 w 331"/>
                <a:gd name="T85" fmla="*/ 72 h 170"/>
                <a:gd name="T86" fmla="*/ 28 w 331"/>
                <a:gd name="T87" fmla="*/ 57 h 170"/>
                <a:gd name="T88" fmla="*/ 32 w 331"/>
                <a:gd name="T89" fmla="*/ 44 h 170"/>
                <a:gd name="T90" fmla="*/ 38 w 331"/>
                <a:gd name="T91" fmla="*/ 32 h 170"/>
                <a:gd name="T92" fmla="*/ 45 w 331"/>
                <a:gd name="T93" fmla="*/ 19 h 170"/>
                <a:gd name="T94" fmla="*/ 53 w 331"/>
                <a:gd name="T95" fmla="*/ 8 h 170"/>
                <a:gd name="T96" fmla="*/ 61 w 331"/>
                <a:gd name="T97" fmla="*/ 0 h 170"/>
                <a:gd name="T98" fmla="*/ 54 w 331"/>
                <a:gd name="T99" fmla="*/ 0 h 170"/>
                <a:gd name="T100" fmla="*/ 45 w 331"/>
                <a:gd name="T101" fmla="*/ 4 h 170"/>
                <a:gd name="T102" fmla="*/ 40 w 331"/>
                <a:gd name="T103" fmla="*/ 4 h 170"/>
                <a:gd name="T104" fmla="*/ 30 w 331"/>
                <a:gd name="T105" fmla="*/ 6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1" h="170">
                  <a:moveTo>
                    <a:pt x="331" y="101"/>
                  </a:moveTo>
                  <a:lnTo>
                    <a:pt x="330" y="84"/>
                  </a:lnTo>
                  <a:lnTo>
                    <a:pt x="328" y="68"/>
                  </a:lnTo>
                  <a:lnTo>
                    <a:pt x="310" y="61"/>
                  </a:lnTo>
                  <a:lnTo>
                    <a:pt x="304" y="58"/>
                  </a:lnTo>
                  <a:lnTo>
                    <a:pt x="308" y="72"/>
                  </a:lnTo>
                  <a:lnTo>
                    <a:pt x="310" y="86"/>
                  </a:lnTo>
                  <a:lnTo>
                    <a:pt x="311" y="101"/>
                  </a:lnTo>
                  <a:lnTo>
                    <a:pt x="331" y="101"/>
                  </a:lnTo>
                  <a:lnTo>
                    <a:pt x="330" y="117"/>
                  </a:lnTo>
                  <a:lnTo>
                    <a:pt x="328" y="134"/>
                  </a:lnTo>
                  <a:lnTo>
                    <a:pt x="324" y="150"/>
                  </a:lnTo>
                  <a:lnTo>
                    <a:pt x="320" y="160"/>
                  </a:lnTo>
                  <a:lnTo>
                    <a:pt x="319" y="161"/>
                  </a:lnTo>
                  <a:lnTo>
                    <a:pt x="312" y="161"/>
                  </a:lnTo>
                  <a:lnTo>
                    <a:pt x="295" y="166"/>
                  </a:lnTo>
                  <a:lnTo>
                    <a:pt x="294" y="166"/>
                  </a:lnTo>
                  <a:lnTo>
                    <a:pt x="299" y="158"/>
                  </a:lnTo>
                  <a:lnTo>
                    <a:pt x="304" y="144"/>
                  </a:lnTo>
                  <a:lnTo>
                    <a:pt x="308" y="130"/>
                  </a:lnTo>
                  <a:lnTo>
                    <a:pt x="310" y="115"/>
                  </a:lnTo>
                  <a:lnTo>
                    <a:pt x="311" y="101"/>
                  </a:lnTo>
                  <a:lnTo>
                    <a:pt x="331" y="101"/>
                  </a:lnTo>
                  <a:close/>
                  <a:moveTo>
                    <a:pt x="30" y="6"/>
                  </a:moveTo>
                  <a:lnTo>
                    <a:pt x="28" y="8"/>
                  </a:lnTo>
                  <a:lnTo>
                    <a:pt x="20" y="22"/>
                  </a:lnTo>
                  <a:lnTo>
                    <a:pt x="13" y="36"/>
                  </a:lnTo>
                  <a:lnTo>
                    <a:pt x="8" y="52"/>
                  </a:lnTo>
                  <a:lnTo>
                    <a:pt x="3" y="67"/>
                  </a:lnTo>
                  <a:lnTo>
                    <a:pt x="1" y="84"/>
                  </a:lnTo>
                  <a:lnTo>
                    <a:pt x="0" y="101"/>
                  </a:lnTo>
                  <a:lnTo>
                    <a:pt x="1" y="117"/>
                  </a:lnTo>
                  <a:lnTo>
                    <a:pt x="3" y="134"/>
                  </a:lnTo>
                  <a:lnTo>
                    <a:pt x="6" y="146"/>
                  </a:lnTo>
                  <a:lnTo>
                    <a:pt x="38" y="170"/>
                  </a:lnTo>
                  <a:lnTo>
                    <a:pt x="38" y="170"/>
                  </a:lnTo>
                  <a:lnTo>
                    <a:pt x="32" y="158"/>
                  </a:lnTo>
                  <a:lnTo>
                    <a:pt x="28" y="144"/>
                  </a:lnTo>
                  <a:lnTo>
                    <a:pt x="23" y="130"/>
                  </a:lnTo>
                  <a:lnTo>
                    <a:pt x="21" y="115"/>
                  </a:lnTo>
                  <a:lnTo>
                    <a:pt x="21" y="101"/>
                  </a:lnTo>
                  <a:lnTo>
                    <a:pt x="21" y="86"/>
                  </a:lnTo>
                  <a:lnTo>
                    <a:pt x="23" y="72"/>
                  </a:lnTo>
                  <a:lnTo>
                    <a:pt x="28" y="57"/>
                  </a:lnTo>
                  <a:lnTo>
                    <a:pt x="32" y="44"/>
                  </a:lnTo>
                  <a:lnTo>
                    <a:pt x="38" y="32"/>
                  </a:lnTo>
                  <a:lnTo>
                    <a:pt x="45" y="19"/>
                  </a:lnTo>
                  <a:lnTo>
                    <a:pt x="53" y="8"/>
                  </a:lnTo>
                  <a:lnTo>
                    <a:pt x="61" y="0"/>
                  </a:lnTo>
                  <a:lnTo>
                    <a:pt x="54" y="0"/>
                  </a:lnTo>
                  <a:lnTo>
                    <a:pt x="45" y="4"/>
                  </a:lnTo>
                  <a:lnTo>
                    <a:pt x="40" y="4"/>
                  </a:lnTo>
                  <a:lnTo>
                    <a:pt x="30" y="6"/>
                  </a:lnTo>
                  <a:close/>
                </a:path>
              </a:pathLst>
            </a:custGeom>
            <a:solidFill>
              <a:srgbClr val="EAD9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Freeform 155"/>
            <p:cNvSpPr>
              <a:spLocks noEditPoints="1"/>
            </p:cNvSpPr>
            <p:nvPr/>
          </p:nvSpPr>
          <p:spPr bwMode="auto">
            <a:xfrm>
              <a:off x="6483350" y="3515149"/>
              <a:ext cx="152400" cy="100012"/>
            </a:xfrm>
            <a:custGeom>
              <a:avLst/>
              <a:gdLst>
                <a:gd name="T0" fmla="*/ 289 w 290"/>
                <a:gd name="T1" fmla="*/ 86 h 191"/>
                <a:gd name="T2" fmla="*/ 283 w 290"/>
                <a:gd name="T3" fmla="*/ 58 h 191"/>
                <a:gd name="T4" fmla="*/ 255 w 290"/>
                <a:gd name="T5" fmla="*/ 44 h 191"/>
                <a:gd name="T6" fmla="*/ 263 w 290"/>
                <a:gd name="T7" fmla="*/ 64 h 191"/>
                <a:gd name="T8" fmla="*/ 268 w 290"/>
                <a:gd name="T9" fmla="*/ 88 h 191"/>
                <a:gd name="T10" fmla="*/ 290 w 290"/>
                <a:gd name="T11" fmla="*/ 101 h 191"/>
                <a:gd name="T12" fmla="*/ 287 w 290"/>
                <a:gd name="T13" fmla="*/ 130 h 191"/>
                <a:gd name="T14" fmla="*/ 278 w 290"/>
                <a:gd name="T15" fmla="*/ 158 h 191"/>
                <a:gd name="T16" fmla="*/ 246 w 290"/>
                <a:gd name="T17" fmla="*/ 171 h 191"/>
                <a:gd name="T18" fmla="*/ 254 w 290"/>
                <a:gd name="T19" fmla="*/ 160 h 191"/>
                <a:gd name="T20" fmla="*/ 263 w 290"/>
                <a:gd name="T21" fmla="*/ 138 h 191"/>
                <a:gd name="T22" fmla="*/ 268 w 290"/>
                <a:gd name="T23" fmla="*/ 113 h 191"/>
                <a:gd name="T24" fmla="*/ 290 w 290"/>
                <a:gd name="T25" fmla="*/ 101 h 191"/>
                <a:gd name="T26" fmla="*/ 32 w 290"/>
                <a:gd name="T27" fmla="*/ 8 h 191"/>
                <a:gd name="T28" fmla="*/ 17 w 290"/>
                <a:gd name="T29" fmla="*/ 32 h 191"/>
                <a:gd name="T30" fmla="*/ 7 w 290"/>
                <a:gd name="T31" fmla="*/ 57 h 191"/>
                <a:gd name="T32" fmla="*/ 0 w 290"/>
                <a:gd name="T33" fmla="*/ 86 h 191"/>
                <a:gd name="T34" fmla="*/ 0 w 290"/>
                <a:gd name="T35" fmla="*/ 115 h 191"/>
                <a:gd name="T36" fmla="*/ 7 w 290"/>
                <a:gd name="T37" fmla="*/ 144 h 191"/>
                <a:gd name="T38" fmla="*/ 17 w 290"/>
                <a:gd name="T39" fmla="*/ 170 h 191"/>
                <a:gd name="T40" fmla="*/ 22 w 290"/>
                <a:gd name="T41" fmla="*/ 173 h 191"/>
                <a:gd name="T42" fmla="*/ 59 w 290"/>
                <a:gd name="T43" fmla="*/ 191 h 191"/>
                <a:gd name="T44" fmla="*/ 57 w 290"/>
                <a:gd name="T45" fmla="*/ 189 h 191"/>
                <a:gd name="T46" fmla="*/ 41 w 290"/>
                <a:gd name="T47" fmla="*/ 170 h 191"/>
                <a:gd name="T48" fmla="*/ 30 w 290"/>
                <a:gd name="T49" fmla="*/ 149 h 191"/>
                <a:gd name="T50" fmla="*/ 22 w 290"/>
                <a:gd name="T51" fmla="*/ 125 h 191"/>
                <a:gd name="T52" fmla="*/ 20 w 290"/>
                <a:gd name="T53" fmla="*/ 101 h 191"/>
                <a:gd name="T54" fmla="*/ 22 w 290"/>
                <a:gd name="T55" fmla="*/ 76 h 191"/>
                <a:gd name="T56" fmla="*/ 30 w 290"/>
                <a:gd name="T57" fmla="*/ 53 h 191"/>
                <a:gd name="T58" fmla="*/ 41 w 290"/>
                <a:gd name="T59" fmla="*/ 32 h 191"/>
                <a:gd name="T60" fmla="*/ 57 w 290"/>
                <a:gd name="T61" fmla="*/ 13 h 191"/>
                <a:gd name="T62" fmla="*/ 68 w 290"/>
                <a:gd name="T63" fmla="*/ 3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90" h="191">
                  <a:moveTo>
                    <a:pt x="290" y="101"/>
                  </a:moveTo>
                  <a:lnTo>
                    <a:pt x="289" y="86"/>
                  </a:lnTo>
                  <a:lnTo>
                    <a:pt x="287" y="72"/>
                  </a:lnTo>
                  <a:lnTo>
                    <a:pt x="283" y="58"/>
                  </a:lnTo>
                  <a:lnTo>
                    <a:pt x="269" y="53"/>
                  </a:lnTo>
                  <a:lnTo>
                    <a:pt x="255" y="44"/>
                  </a:lnTo>
                  <a:lnTo>
                    <a:pt x="259" y="53"/>
                  </a:lnTo>
                  <a:lnTo>
                    <a:pt x="263" y="64"/>
                  </a:lnTo>
                  <a:lnTo>
                    <a:pt x="266" y="76"/>
                  </a:lnTo>
                  <a:lnTo>
                    <a:pt x="268" y="88"/>
                  </a:lnTo>
                  <a:lnTo>
                    <a:pt x="269" y="101"/>
                  </a:lnTo>
                  <a:lnTo>
                    <a:pt x="290" y="101"/>
                  </a:lnTo>
                  <a:lnTo>
                    <a:pt x="289" y="115"/>
                  </a:lnTo>
                  <a:lnTo>
                    <a:pt x="287" y="130"/>
                  </a:lnTo>
                  <a:lnTo>
                    <a:pt x="283" y="144"/>
                  </a:lnTo>
                  <a:lnTo>
                    <a:pt x="278" y="158"/>
                  </a:lnTo>
                  <a:lnTo>
                    <a:pt x="273" y="166"/>
                  </a:lnTo>
                  <a:lnTo>
                    <a:pt x="246" y="171"/>
                  </a:lnTo>
                  <a:lnTo>
                    <a:pt x="248" y="170"/>
                  </a:lnTo>
                  <a:lnTo>
                    <a:pt x="254" y="160"/>
                  </a:lnTo>
                  <a:lnTo>
                    <a:pt x="259" y="149"/>
                  </a:lnTo>
                  <a:lnTo>
                    <a:pt x="263" y="138"/>
                  </a:lnTo>
                  <a:lnTo>
                    <a:pt x="266" y="125"/>
                  </a:lnTo>
                  <a:lnTo>
                    <a:pt x="268" y="113"/>
                  </a:lnTo>
                  <a:lnTo>
                    <a:pt x="269" y="101"/>
                  </a:lnTo>
                  <a:lnTo>
                    <a:pt x="290" y="101"/>
                  </a:lnTo>
                  <a:close/>
                  <a:moveTo>
                    <a:pt x="40" y="0"/>
                  </a:moveTo>
                  <a:lnTo>
                    <a:pt x="32" y="8"/>
                  </a:lnTo>
                  <a:lnTo>
                    <a:pt x="24" y="19"/>
                  </a:lnTo>
                  <a:lnTo>
                    <a:pt x="17" y="32"/>
                  </a:lnTo>
                  <a:lnTo>
                    <a:pt x="11" y="44"/>
                  </a:lnTo>
                  <a:lnTo>
                    <a:pt x="7" y="57"/>
                  </a:lnTo>
                  <a:lnTo>
                    <a:pt x="2" y="72"/>
                  </a:lnTo>
                  <a:lnTo>
                    <a:pt x="0" y="86"/>
                  </a:lnTo>
                  <a:lnTo>
                    <a:pt x="0" y="101"/>
                  </a:lnTo>
                  <a:lnTo>
                    <a:pt x="0" y="115"/>
                  </a:lnTo>
                  <a:lnTo>
                    <a:pt x="2" y="130"/>
                  </a:lnTo>
                  <a:lnTo>
                    <a:pt x="7" y="144"/>
                  </a:lnTo>
                  <a:lnTo>
                    <a:pt x="11" y="158"/>
                  </a:lnTo>
                  <a:lnTo>
                    <a:pt x="17" y="170"/>
                  </a:lnTo>
                  <a:lnTo>
                    <a:pt x="17" y="170"/>
                  </a:lnTo>
                  <a:lnTo>
                    <a:pt x="22" y="173"/>
                  </a:lnTo>
                  <a:lnTo>
                    <a:pt x="45" y="181"/>
                  </a:lnTo>
                  <a:lnTo>
                    <a:pt x="59" y="191"/>
                  </a:lnTo>
                  <a:lnTo>
                    <a:pt x="60" y="191"/>
                  </a:lnTo>
                  <a:lnTo>
                    <a:pt x="57" y="189"/>
                  </a:lnTo>
                  <a:lnTo>
                    <a:pt x="49" y="180"/>
                  </a:lnTo>
                  <a:lnTo>
                    <a:pt x="41" y="170"/>
                  </a:lnTo>
                  <a:lnTo>
                    <a:pt x="36" y="160"/>
                  </a:lnTo>
                  <a:lnTo>
                    <a:pt x="30" y="149"/>
                  </a:lnTo>
                  <a:lnTo>
                    <a:pt x="26" y="138"/>
                  </a:lnTo>
                  <a:lnTo>
                    <a:pt x="22" y="125"/>
                  </a:lnTo>
                  <a:lnTo>
                    <a:pt x="21" y="113"/>
                  </a:lnTo>
                  <a:lnTo>
                    <a:pt x="20" y="101"/>
                  </a:lnTo>
                  <a:lnTo>
                    <a:pt x="21" y="88"/>
                  </a:lnTo>
                  <a:lnTo>
                    <a:pt x="22" y="76"/>
                  </a:lnTo>
                  <a:lnTo>
                    <a:pt x="26" y="64"/>
                  </a:lnTo>
                  <a:lnTo>
                    <a:pt x="30" y="53"/>
                  </a:lnTo>
                  <a:lnTo>
                    <a:pt x="36" y="42"/>
                  </a:lnTo>
                  <a:lnTo>
                    <a:pt x="41" y="32"/>
                  </a:lnTo>
                  <a:lnTo>
                    <a:pt x="49" y="22"/>
                  </a:lnTo>
                  <a:lnTo>
                    <a:pt x="57" y="13"/>
                  </a:lnTo>
                  <a:lnTo>
                    <a:pt x="66" y="5"/>
                  </a:lnTo>
                  <a:lnTo>
                    <a:pt x="68" y="3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EDDE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156"/>
            <p:cNvSpPr>
              <a:spLocks noEditPoints="1"/>
            </p:cNvSpPr>
            <p:nvPr/>
          </p:nvSpPr>
          <p:spPr bwMode="auto">
            <a:xfrm>
              <a:off x="6492875" y="3516737"/>
              <a:ext cx="131762" cy="103187"/>
            </a:xfrm>
            <a:custGeom>
              <a:avLst/>
              <a:gdLst>
                <a:gd name="T0" fmla="*/ 248 w 249"/>
                <a:gd name="T1" fmla="*/ 85 h 197"/>
                <a:gd name="T2" fmla="*/ 243 w 249"/>
                <a:gd name="T3" fmla="*/ 61 h 197"/>
                <a:gd name="T4" fmla="*/ 235 w 249"/>
                <a:gd name="T5" fmla="*/ 41 h 197"/>
                <a:gd name="T6" fmla="*/ 203 w 249"/>
                <a:gd name="T7" fmla="*/ 30 h 197"/>
                <a:gd name="T8" fmla="*/ 211 w 249"/>
                <a:gd name="T9" fmla="*/ 40 h 197"/>
                <a:gd name="T10" fmla="*/ 220 w 249"/>
                <a:gd name="T11" fmla="*/ 58 h 197"/>
                <a:gd name="T12" fmla="*/ 226 w 249"/>
                <a:gd name="T13" fmla="*/ 77 h 197"/>
                <a:gd name="T14" fmla="*/ 228 w 249"/>
                <a:gd name="T15" fmla="*/ 98 h 197"/>
                <a:gd name="T16" fmla="*/ 248 w 249"/>
                <a:gd name="T17" fmla="*/ 110 h 197"/>
                <a:gd name="T18" fmla="*/ 243 w 249"/>
                <a:gd name="T19" fmla="*/ 135 h 197"/>
                <a:gd name="T20" fmla="*/ 234 w 249"/>
                <a:gd name="T21" fmla="*/ 157 h 197"/>
                <a:gd name="T22" fmla="*/ 226 w 249"/>
                <a:gd name="T23" fmla="*/ 168 h 197"/>
                <a:gd name="T24" fmla="*/ 192 w 249"/>
                <a:gd name="T25" fmla="*/ 180 h 197"/>
                <a:gd name="T26" fmla="*/ 176 w 249"/>
                <a:gd name="T27" fmla="*/ 188 h 197"/>
                <a:gd name="T28" fmla="*/ 191 w 249"/>
                <a:gd name="T29" fmla="*/ 178 h 197"/>
                <a:gd name="T30" fmla="*/ 204 w 249"/>
                <a:gd name="T31" fmla="*/ 163 h 197"/>
                <a:gd name="T32" fmla="*/ 215 w 249"/>
                <a:gd name="T33" fmla="*/ 147 h 197"/>
                <a:gd name="T34" fmla="*/ 223 w 249"/>
                <a:gd name="T35" fmla="*/ 129 h 197"/>
                <a:gd name="T36" fmla="*/ 228 w 249"/>
                <a:gd name="T37" fmla="*/ 108 h 197"/>
                <a:gd name="T38" fmla="*/ 249 w 249"/>
                <a:gd name="T39" fmla="*/ 98 h 197"/>
                <a:gd name="T40" fmla="*/ 46 w 249"/>
                <a:gd name="T41" fmla="*/ 2 h 197"/>
                <a:gd name="T42" fmla="*/ 29 w 249"/>
                <a:gd name="T43" fmla="*/ 19 h 197"/>
                <a:gd name="T44" fmla="*/ 16 w 249"/>
                <a:gd name="T45" fmla="*/ 39 h 197"/>
                <a:gd name="T46" fmla="*/ 6 w 249"/>
                <a:gd name="T47" fmla="*/ 61 h 197"/>
                <a:gd name="T48" fmla="*/ 1 w 249"/>
                <a:gd name="T49" fmla="*/ 85 h 197"/>
                <a:gd name="T50" fmla="*/ 1 w 249"/>
                <a:gd name="T51" fmla="*/ 110 h 197"/>
                <a:gd name="T52" fmla="*/ 6 w 249"/>
                <a:gd name="T53" fmla="*/ 135 h 197"/>
                <a:gd name="T54" fmla="*/ 16 w 249"/>
                <a:gd name="T55" fmla="*/ 157 h 197"/>
                <a:gd name="T56" fmla="*/ 29 w 249"/>
                <a:gd name="T57" fmla="*/ 177 h 197"/>
                <a:gd name="T58" fmla="*/ 40 w 249"/>
                <a:gd name="T59" fmla="*/ 188 h 197"/>
                <a:gd name="T60" fmla="*/ 88 w 249"/>
                <a:gd name="T61" fmla="*/ 197 h 197"/>
                <a:gd name="T62" fmla="*/ 94 w 249"/>
                <a:gd name="T63" fmla="*/ 197 h 197"/>
                <a:gd name="T64" fmla="*/ 75 w 249"/>
                <a:gd name="T65" fmla="*/ 189 h 197"/>
                <a:gd name="T66" fmla="*/ 59 w 249"/>
                <a:gd name="T67" fmla="*/ 178 h 197"/>
                <a:gd name="T68" fmla="*/ 45 w 249"/>
                <a:gd name="T69" fmla="*/ 163 h 197"/>
                <a:gd name="T70" fmla="*/ 33 w 249"/>
                <a:gd name="T71" fmla="*/ 147 h 197"/>
                <a:gd name="T72" fmla="*/ 26 w 249"/>
                <a:gd name="T73" fmla="*/ 129 h 197"/>
                <a:gd name="T74" fmla="*/ 21 w 249"/>
                <a:gd name="T75" fmla="*/ 108 h 197"/>
                <a:gd name="T76" fmla="*/ 21 w 249"/>
                <a:gd name="T77" fmla="*/ 87 h 197"/>
                <a:gd name="T78" fmla="*/ 26 w 249"/>
                <a:gd name="T79" fmla="*/ 67 h 197"/>
                <a:gd name="T80" fmla="*/ 33 w 249"/>
                <a:gd name="T81" fmla="*/ 49 h 197"/>
                <a:gd name="T82" fmla="*/ 45 w 249"/>
                <a:gd name="T83" fmla="*/ 32 h 197"/>
                <a:gd name="T84" fmla="*/ 59 w 249"/>
                <a:gd name="T85" fmla="*/ 18 h 197"/>
                <a:gd name="T86" fmla="*/ 75 w 249"/>
                <a:gd name="T87" fmla="*/ 6 h 197"/>
                <a:gd name="T88" fmla="*/ 58 w 249"/>
                <a:gd name="T89" fmla="*/ 1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49" h="197">
                  <a:moveTo>
                    <a:pt x="249" y="98"/>
                  </a:moveTo>
                  <a:lnTo>
                    <a:pt x="248" y="85"/>
                  </a:lnTo>
                  <a:lnTo>
                    <a:pt x="246" y="73"/>
                  </a:lnTo>
                  <a:lnTo>
                    <a:pt x="243" y="61"/>
                  </a:lnTo>
                  <a:lnTo>
                    <a:pt x="239" y="50"/>
                  </a:lnTo>
                  <a:lnTo>
                    <a:pt x="235" y="41"/>
                  </a:lnTo>
                  <a:lnTo>
                    <a:pt x="231" y="38"/>
                  </a:lnTo>
                  <a:lnTo>
                    <a:pt x="203" y="30"/>
                  </a:lnTo>
                  <a:lnTo>
                    <a:pt x="204" y="32"/>
                  </a:lnTo>
                  <a:lnTo>
                    <a:pt x="211" y="40"/>
                  </a:lnTo>
                  <a:lnTo>
                    <a:pt x="215" y="49"/>
                  </a:lnTo>
                  <a:lnTo>
                    <a:pt x="220" y="58"/>
                  </a:lnTo>
                  <a:lnTo>
                    <a:pt x="223" y="67"/>
                  </a:lnTo>
                  <a:lnTo>
                    <a:pt x="226" y="77"/>
                  </a:lnTo>
                  <a:lnTo>
                    <a:pt x="228" y="87"/>
                  </a:lnTo>
                  <a:lnTo>
                    <a:pt x="228" y="98"/>
                  </a:lnTo>
                  <a:lnTo>
                    <a:pt x="249" y="98"/>
                  </a:lnTo>
                  <a:lnTo>
                    <a:pt x="248" y="110"/>
                  </a:lnTo>
                  <a:lnTo>
                    <a:pt x="246" y="122"/>
                  </a:lnTo>
                  <a:lnTo>
                    <a:pt x="243" y="135"/>
                  </a:lnTo>
                  <a:lnTo>
                    <a:pt x="239" y="146"/>
                  </a:lnTo>
                  <a:lnTo>
                    <a:pt x="234" y="157"/>
                  </a:lnTo>
                  <a:lnTo>
                    <a:pt x="228" y="167"/>
                  </a:lnTo>
                  <a:lnTo>
                    <a:pt x="226" y="168"/>
                  </a:lnTo>
                  <a:lnTo>
                    <a:pt x="222" y="169"/>
                  </a:lnTo>
                  <a:lnTo>
                    <a:pt x="192" y="180"/>
                  </a:lnTo>
                  <a:lnTo>
                    <a:pt x="180" y="187"/>
                  </a:lnTo>
                  <a:lnTo>
                    <a:pt x="176" y="188"/>
                  </a:lnTo>
                  <a:lnTo>
                    <a:pt x="183" y="184"/>
                  </a:lnTo>
                  <a:lnTo>
                    <a:pt x="191" y="178"/>
                  </a:lnTo>
                  <a:lnTo>
                    <a:pt x="197" y="171"/>
                  </a:lnTo>
                  <a:lnTo>
                    <a:pt x="204" y="163"/>
                  </a:lnTo>
                  <a:lnTo>
                    <a:pt x="211" y="156"/>
                  </a:lnTo>
                  <a:lnTo>
                    <a:pt x="215" y="147"/>
                  </a:lnTo>
                  <a:lnTo>
                    <a:pt x="220" y="138"/>
                  </a:lnTo>
                  <a:lnTo>
                    <a:pt x="223" y="129"/>
                  </a:lnTo>
                  <a:lnTo>
                    <a:pt x="226" y="119"/>
                  </a:lnTo>
                  <a:lnTo>
                    <a:pt x="228" y="108"/>
                  </a:lnTo>
                  <a:lnTo>
                    <a:pt x="228" y="98"/>
                  </a:lnTo>
                  <a:lnTo>
                    <a:pt x="249" y="98"/>
                  </a:lnTo>
                  <a:close/>
                  <a:moveTo>
                    <a:pt x="48" y="0"/>
                  </a:moveTo>
                  <a:lnTo>
                    <a:pt x="46" y="2"/>
                  </a:lnTo>
                  <a:lnTo>
                    <a:pt x="37" y="10"/>
                  </a:lnTo>
                  <a:lnTo>
                    <a:pt x="29" y="19"/>
                  </a:lnTo>
                  <a:lnTo>
                    <a:pt x="21" y="29"/>
                  </a:lnTo>
                  <a:lnTo>
                    <a:pt x="16" y="39"/>
                  </a:lnTo>
                  <a:lnTo>
                    <a:pt x="10" y="50"/>
                  </a:lnTo>
                  <a:lnTo>
                    <a:pt x="6" y="61"/>
                  </a:lnTo>
                  <a:lnTo>
                    <a:pt x="2" y="73"/>
                  </a:lnTo>
                  <a:lnTo>
                    <a:pt x="1" y="85"/>
                  </a:lnTo>
                  <a:lnTo>
                    <a:pt x="0" y="98"/>
                  </a:lnTo>
                  <a:lnTo>
                    <a:pt x="1" y="110"/>
                  </a:lnTo>
                  <a:lnTo>
                    <a:pt x="2" y="122"/>
                  </a:lnTo>
                  <a:lnTo>
                    <a:pt x="6" y="135"/>
                  </a:lnTo>
                  <a:lnTo>
                    <a:pt x="10" y="146"/>
                  </a:lnTo>
                  <a:lnTo>
                    <a:pt x="16" y="157"/>
                  </a:lnTo>
                  <a:lnTo>
                    <a:pt x="21" y="167"/>
                  </a:lnTo>
                  <a:lnTo>
                    <a:pt x="29" y="177"/>
                  </a:lnTo>
                  <a:lnTo>
                    <a:pt x="37" y="186"/>
                  </a:lnTo>
                  <a:lnTo>
                    <a:pt x="40" y="188"/>
                  </a:lnTo>
                  <a:lnTo>
                    <a:pt x="50" y="191"/>
                  </a:lnTo>
                  <a:lnTo>
                    <a:pt x="88" y="197"/>
                  </a:lnTo>
                  <a:lnTo>
                    <a:pt x="97" y="197"/>
                  </a:lnTo>
                  <a:lnTo>
                    <a:pt x="94" y="197"/>
                  </a:lnTo>
                  <a:lnTo>
                    <a:pt x="85" y="194"/>
                  </a:lnTo>
                  <a:lnTo>
                    <a:pt x="75" y="189"/>
                  </a:lnTo>
                  <a:lnTo>
                    <a:pt x="67" y="184"/>
                  </a:lnTo>
                  <a:lnTo>
                    <a:pt x="59" y="178"/>
                  </a:lnTo>
                  <a:lnTo>
                    <a:pt x="51" y="171"/>
                  </a:lnTo>
                  <a:lnTo>
                    <a:pt x="45" y="163"/>
                  </a:lnTo>
                  <a:lnTo>
                    <a:pt x="39" y="156"/>
                  </a:lnTo>
                  <a:lnTo>
                    <a:pt x="33" y="147"/>
                  </a:lnTo>
                  <a:lnTo>
                    <a:pt x="29" y="138"/>
                  </a:lnTo>
                  <a:lnTo>
                    <a:pt x="26" y="129"/>
                  </a:lnTo>
                  <a:lnTo>
                    <a:pt x="23" y="119"/>
                  </a:lnTo>
                  <a:lnTo>
                    <a:pt x="21" y="108"/>
                  </a:lnTo>
                  <a:lnTo>
                    <a:pt x="21" y="98"/>
                  </a:lnTo>
                  <a:lnTo>
                    <a:pt x="21" y="87"/>
                  </a:lnTo>
                  <a:lnTo>
                    <a:pt x="23" y="77"/>
                  </a:lnTo>
                  <a:lnTo>
                    <a:pt x="26" y="67"/>
                  </a:lnTo>
                  <a:lnTo>
                    <a:pt x="29" y="58"/>
                  </a:lnTo>
                  <a:lnTo>
                    <a:pt x="33" y="49"/>
                  </a:lnTo>
                  <a:lnTo>
                    <a:pt x="39" y="40"/>
                  </a:lnTo>
                  <a:lnTo>
                    <a:pt x="45" y="32"/>
                  </a:lnTo>
                  <a:lnTo>
                    <a:pt x="51" y="24"/>
                  </a:lnTo>
                  <a:lnTo>
                    <a:pt x="59" y="18"/>
                  </a:lnTo>
                  <a:lnTo>
                    <a:pt x="67" y="12"/>
                  </a:lnTo>
                  <a:lnTo>
                    <a:pt x="75" y="6"/>
                  </a:lnTo>
                  <a:lnTo>
                    <a:pt x="78" y="5"/>
                  </a:lnTo>
                  <a:lnTo>
                    <a:pt x="58" y="1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F0E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Freeform 157"/>
            <p:cNvSpPr>
              <a:spLocks/>
            </p:cNvSpPr>
            <p:nvPr/>
          </p:nvSpPr>
          <p:spPr bwMode="auto">
            <a:xfrm>
              <a:off x="6503988" y="3518324"/>
              <a:ext cx="109537" cy="103187"/>
            </a:xfrm>
            <a:custGeom>
              <a:avLst/>
              <a:gdLst>
                <a:gd name="T0" fmla="*/ 207 w 207"/>
                <a:gd name="T1" fmla="*/ 82 h 193"/>
                <a:gd name="T2" fmla="*/ 202 w 207"/>
                <a:gd name="T3" fmla="*/ 62 h 193"/>
                <a:gd name="T4" fmla="*/ 194 w 207"/>
                <a:gd name="T5" fmla="*/ 44 h 193"/>
                <a:gd name="T6" fmla="*/ 183 w 207"/>
                <a:gd name="T7" fmla="*/ 27 h 193"/>
                <a:gd name="T8" fmla="*/ 171 w 207"/>
                <a:gd name="T9" fmla="*/ 21 h 193"/>
                <a:gd name="T10" fmla="*/ 141 w 207"/>
                <a:gd name="T11" fmla="*/ 19 h 193"/>
                <a:gd name="T12" fmla="*/ 150 w 207"/>
                <a:gd name="T13" fmla="*/ 24 h 193"/>
                <a:gd name="T14" fmla="*/ 162 w 207"/>
                <a:gd name="T15" fmla="*/ 34 h 193"/>
                <a:gd name="T16" fmla="*/ 172 w 207"/>
                <a:gd name="T17" fmla="*/ 46 h 193"/>
                <a:gd name="T18" fmla="*/ 180 w 207"/>
                <a:gd name="T19" fmla="*/ 60 h 193"/>
                <a:gd name="T20" fmla="*/ 184 w 207"/>
                <a:gd name="T21" fmla="*/ 76 h 193"/>
                <a:gd name="T22" fmla="*/ 186 w 207"/>
                <a:gd name="T23" fmla="*/ 93 h 193"/>
                <a:gd name="T24" fmla="*/ 207 w 207"/>
                <a:gd name="T25" fmla="*/ 103 h 193"/>
                <a:gd name="T26" fmla="*/ 202 w 207"/>
                <a:gd name="T27" fmla="*/ 124 h 193"/>
                <a:gd name="T28" fmla="*/ 194 w 207"/>
                <a:gd name="T29" fmla="*/ 142 h 193"/>
                <a:gd name="T30" fmla="*/ 183 w 207"/>
                <a:gd name="T31" fmla="*/ 158 h 193"/>
                <a:gd name="T32" fmla="*/ 170 w 207"/>
                <a:gd name="T33" fmla="*/ 173 h 193"/>
                <a:gd name="T34" fmla="*/ 155 w 207"/>
                <a:gd name="T35" fmla="*/ 183 h 193"/>
                <a:gd name="T36" fmla="*/ 120 w 207"/>
                <a:gd name="T37" fmla="*/ 193 h 193"/>
                <a:gd name="T38" fmla="*/ 76 w 207"/>
                <a:gd name="T39" fmla="*/ 192 h 193"/>
                <a:gd name="T40" fmla="*/ 64 w 207"/>
                <a:gd name="T41" fmla="*/ 189 h 193"/>
                <a:gd name="T42" fmla="*/ 46 w 207"/>
                <a:gd name="T43" fmla="*/ 179 h 193"/>
                <a:gd name="T44" fmla="*/ 30 w 207"/>
                <a:gd name="T45" fmla="*/ 166 h 193"/>
                <a:gd name="T46" fmla="*/ 18 w 207"/>
                <a:gd name="T47" fmla="*/ 151 h 193"/>
                <a:gd name="T48" fmla="*/ 8 w 207"/>
                <a:gd name="T49" fmla="*/ 133 h 193"/>
                <a:gd name="T50" fmla="*/ 2 w 207"/>
                <a:gd name="T51" fmla="*/ 114 h 193"/>
                <a:gd name="T52" fmla="*/ 0 w 207"/>
                <a:gd name="T53" fmla="*/ 93 h 193"/>
                <a:gd name="T54" fmla="*/ 2 w 207"/>
                <a:gd name="T55" fmla="*/ 72 h 193"/>
                <a:gd name="T56" fmla="*/ 8 w 207"/>
                <a:gd name="T57" fmla="*/ 53 h 193"/>
                <a:gd name="T58" fmla="*/ 18 w 207"/>
                <a:gd name="T59" fmla="*/ 35 h 193"/>
                <a:gd name="T60" fmla="*/ 30 w 207"/>
                <a:gd name="T61" fmla="*/ 19 h 193"/>
                <a:gd name="T62" fmla="*/ 46 w 207"/>
                <a:gd name="T63" fmla="*/ 7 h 193"/>
                <a:gd name="T64" fmla="*/ 57 w 207"/>
                <a:gd name="T65" fmla="*/ 0 h 193"/>
                <a:gd name="T66" fmla="*/ 95 w 207"/>
                <a:gd name="T67" fmla="*/ 10 h 193"/>
                <a:gd name="T68" fmla="*/ 79 w 207"/>
                <a:gd name="T69" fmla="*/ 14 h 193"/>
                <a:gd name="T70" fmla="*/ 64 w 207"/>
                <a:gd name="T71" fmla="*/ 20 h 193"/>
                <a:gd name="T72" fmla="*/ 50 w 207"/>
                <a:gd name="T73" fmla="*/ 29 h 193"/>
                <a:gd name="T74" fmla="*/ 39 w 207"/>
                <a:gd name="T75" fmla="*/ 40 h 193"/>
                <a:gd name="T76" fmla="*/ 30 w 207"/>
                <a:gd name="T77" fmla="*/ 54 h 193"/>
                <a:gd name="T78" fmla="*/ 25 w 207"/>
                <a:gd name="T79" fmla="*/ 68 h 193"/>
                <a:gd name="T80" fmla="*/ 21 w 207"/>
                <a:gd name="T81" fmla="*/ 84 h 193"/>
                <a:gd name="T82" fmla="*/ 21 w 207"/>
                <a:gd name="T83" fmla="*/ 102 h 193"/>
                <a:gd name="T84" fmla="*/ 25 w 207"/>
                <a:gd name="T85" fmla="*/ 117 h 193"/>
                <a:gd name="T86" fmla="*/ 30 w 207"/>
                <a:gd name="T87" fmla="*/ 132 h 193"/>
                <a:gd name="T88" fmla="*/ 39 w 207"/>
                <a:gd name="T89" fmla="*/ 145 h 193"/>
                <a:gd name="T90" fmla="*/ 50 w 207"/>
                <a:gd name="T91" fmla="*/ 156 h 193"/>
                <a:gd name="T92" fmla="*/ 64 w 207"/>
                <a:gd name="T93" fmla="*/ 165 h 193"/>
                <a:gd name="T94" fmla="*/ 79 w 207"/>
                <a:gd name="T95" fmla="*/ 172 h 193"/>
                <a:gd name="T96" fmla="*/ 95 w 207"/>
                <a:gd name="T97" fmla="*/ 175 h 193"/>
                <a:gd name="T98" fmla="*/ 112 w 207"/>
                <a:gd name="T99" fmla="*/ 175 h 193"/>
                <a:gd name="T100" fmla="*/ 128 w 207"/>
                <a:gd name="T101" fmla="*/ 172 h 193"/>
                <a:gd name="T102" fmla="*/ 143 w 207"/>
                <a:gd name="T103" fmla="*/ 165 h 193"/>
                <a:gd name="T104" fmla="*/ 156 w 207"/>
                <a:gd name="T105" fmla="*/ 156 h 193"/>
                <a:gd name="T106" fmla="*/ 167 w 207"/>
                <a:gd name="T107" fmla="*/ 145 h 193"/>
                <a:gd name="T108" fmla="*/ 176 w 207"/>
                <a:gd name="T109" fmla="*/ 132 h 193"/>
                <a:gd name="T110" fmla="*/ 183 w 207"/>
                <a:gd name="T111" fmla="*/ 117 h 193"/>
                <a:gd name="T112" fmla="*/ 186 w 207"/>
                <a:gd name="T113" fmla="*/ 102 h 193"/>
                <a:gd name="T114" fmla="*/ 207 w 207"/>
                <a:gd name="T115" fmla="*/ 93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07" h="193">
                  <a:moveTo>
                    <a:pt x="207" y="93"/>
                  </a:moveTo>
                  <a:lnTo>
                    <a:pt x="207" y="82"/>
                  </a:lnTo>
                  <a:lnTo>
                    <a:pt x="205" y="72"/>
                  </a:lnTo>
                  <a:lnTo>
                    <a:pt x="202" y="62"/>
                  </a:lnTo>
                  <a:lnTo>
                    <a:pt x="199" y="53"/>
                  </a:lnTo>
                  <a:lnTo>
                    <a:pt x="194" y="44"/>
                  </a:lnTo>
                  <a:lnTo>
                    <a:pt x="190" y="35"/>
                  </a:lnTo>
                  <a:lnTo>
                    <a:pt x="183" y="27"/>
                  </a:lnTo>
                  <a:lnTo>
                    <a:pt x="182" y="25"/>
                  </a:lnTo>
                  <a:lnTo>
                    <a:pt x="171" y="21"/>
                  </a:lnTo>
                  <a:lnTo>
                    <a:pt x="153" y="21"/>
                  </a:lnTo>
                  <a:lnTo>
                    <a:pt x="141" y="19"/>
                  </a:lnTo>
                  <a:lnTo>
                    <a:pt x="143" y="20"/>
                  </a:lnTo>
                  <a:lnTo>
                    <a:pt x="150" y="24"/>
                  </a:lnTo>
                  <a:lnTo>
                    <a:pt x="156" y="29"/>
                  </a:lnTo>
                  <a:lnTo>
                    <a:pt x="162" y="34"/>
                  </a:lnTo>
                  <a:lnTo>
                    <a:pt x="167" y="40"/>
                  </a:lnTo>
                  <a:lnTo>
                    <a:pt x="172" y="46"/>
                  </a:lnTo>
                  <a:lnTo>
                    <a:pt x="176" y="54"/>
                  </a:lnTo>
                  <a:lnTo>
                    <a:pt x="180" y="60"/>
                  </a:lnTo>
                  <a:lnTo>
                    <a:pt x="183" y="68"/>
                  </a:lnTo>
                  <a:lnTo>
                    <a:pt x="184" y="76"/>
                  </a:lnTo>
                  <a:lnTo>
                    <a:pt x="186" y="84"/>
                  </a:lnTo>
                  <a:lnTo>
                    <a:pt x="186" y="93"/>
                  </a:lnTo>
                  <a:lnTo>
                    <a:pt x="207" y="93"/>
                  </a:lnTo>
                  <a:lnTo>
                    <a:pt x="207" y="103"/>
                  </a:lnTo>
                  <a:lnTo>
                    <a:pt x="205" y="114"/>
                  </a:lnTo>
                  <a:lnTo>
                    <a:pt x="202" y="124"/>
                  </a:lnTo>
                  <a:lnTo>
                    <a:pt x="199" y="133"/>
                  </a:lnTo>
                  <a:lnTo>
                    <a:pt x="194" y="142"/>
                  </a:lnTo>
                  <a:lnTo>
                    <a:pt x="190" y="151"/>
                  </a:lnTo>
                  <a:lnTo>
                    <a:pt x="183" y="158"/>
                  </a:lnTo>
                  <a:lnTo>
                    <a:pt x="176" y="166"/>
                  </a:lnTo>
                  <a:lnTo>
                    <a:pt x="170" y="173"/>
                  </a:lnTo>
                  <a:lnTo>
                    <a:pt x="162" y="179"/>
                  </a:lnTo>
                  <a:lnTo>
                    <a:pt x="155" y="183"/>
                  </a:lnTo>
                  <a:lnTo>
                    <a:pt x="131" y="187"/>
                  </a:lnTo>
                  <a:lnTo>
                    <a:pt x="120" y="193"/>
                  </a:lnTo>
                  <a:lnTo>
                    <a:pt x="89" y="193"/>
                  </a:lnTo>
                  <a:lnTo>
                    <a:pt x="76" y="192"/>
                  </a:lnTo>
                  <a:lnTo>
                    <a:pt x="73" y="192"/>
                  </a:lnTo>
                  <a:lnTo>
                    <a:pt x="64" y="189"/>
                  </a:lnTo>
                  <a:lnTo>
                    <a:pt x="54" y="184"/>
                  </a:lnTo>
                  <a:lnTo>
                    <a:pt x="46" y="179"/>
                  </a:lnTo>
                  <a:lnTo>
                    <a:pt x="38" y="173"/>
                  </a:lnTo>
                  <a:lnTo>
                    <a:pt x="30" y="166"/>
                  </a:lnTo>
                  <a:lnTo>
                    <a:pt x="24" y="158"/>
                  </a:lnTo>
                  <a:lnTo>
                    <a:pt x="18" y="151"/>
                  </a:lnTo>
                  <a:lnTo>
                    <a:pt x="12" y="142"/>
                  </a:lnTo>
                  <a:lnTo>
                    <a:pt x="8" y="133"/>
                  </a:lnTo>
                  <a:lnTo>
                    <a:pt x="5" y="124"/>
                  </a:lnTo>
                  <a:lnTo>
                    <a:pt x="2" y="114"/>
                  </a:lnTo>
                  <a:lnTo>
                    <a:pt x="0" y="103"/>
                  </a:lnTo>
                  <a:lnTo>
                    <a:pt x="0" y="93"/>
                  </a:lnTo>
                  <a:lnTo>
                    <a:pt x="0" y="82"/>
                  </a:lnTo>
                  <a:lnTo>
                    <a:pt x="2" y="72"/>
                  </a:lnTo>
                  <a:lnTo>
                    <a:pt x="5" y="62"/>
                  </a:lnTo>
                  <a:lnTo>
                    <a:pt x="8" y="53"/>
                  </a:lnTo>
                  <a:lnTo>
                    <a:pt x="12" y="44"/>
                  </a:lnTo>
                  <a:lnTo>
                    <a:pt x="18" y="35"/>
                  </a:lnTo>
                  <a:lnTo>
                    <a:pt x="24" y="27"/>
                  </a:lnTo>
                  <a:lnTo>
                    <a:pt x="30" y="19"/>
                  </a:lnTo>
                  <a:lnTo>
                    <a:pt x="38" y="13"/>
                  </a:lnTo>
                  <a:lnTo>
                    <a:pt x="46" y="7"/>
                  </a:lnTo>
                  <a:lnTo>
                    <a:pt x="54" y="1"/>
                  </a:lnTo>
                  <a:lnTo>
                    <a:pt x="57" y="0"/>
                  </a:lnTo>
                  <a:lnTo>
                    <a:pt x="102" y="10"/>
                  </a:lnTo>
                  <a:lnTo>
                    <a:pt x="95" y="10"/>
                  </a:lnTo>
                  <a:lnTo>
                    <a:pt x="87" y="11"/>
                  </a:lnTo>
                  <a:lnTo>
                    <a:pt x="79" y="14"/>
                  </a:lnTo>
                  <a:lnTo>
                    <a:pt x="72" y="17"/>
                  </a:lnTo>
                  <a:lnTo>
                    <a:pt x="64" y="20"/>
                  </a:lnTo>
                  <a:lnTo>
                    <a:pt x="57" y="24"/>
                  </a:lnTo>
                  <a:lnTo>
                    <a:pt x="50" y="29"/>
                  </a:lnTo>
                  <a:lnTo>
                    <a:pt x="45" y="34"/>
                  </a:lnTo>
                  <a:lnTo>
                    <a:pt x="39" y="40"/>
                  </a:lnTo>
                  <a:lnTo>
                    <a:pt x="35" y="46"/>
                  </a:lnTo>
                  <a:lnTo>
                    <a:pt x="30" y="54"/>
                  </a:lnTo>
                  <a:lnTo>
                    <a:pt x="27" y="60"/>
                  </a:lnTo>
                  <a:lnTo>
                    <a:pt x="25" y="68"/>
                  </a:lnTo>
                  <a:lnTo>
                    <a:pt x="23" y="76"/>
                  </a:lnTo>
                  <a:lnTo>
                    <a:pt x="21" y="84"/>
                  </a:lnTo>
                  <a:lnTo>
                    <a:pt x="20" y="93"/>
                  </a:lnTo>
                  <a:lnTo>
                    <a:pt x="21" y="102"/>
                  </a:lnTo>
                  <a:lnTo>
                    <a:pt x="23" y="109"/>
                  </a:lnTo>
                  <a:lnTo>
                    <a:pt x="25" y="117"/>
                  </a:lnTo>
                  <a:lnTo>
                    <a:pt x="27" y="125"/>
                  </a:lnTo>
                  <a:lnTo>
                    <a:pt x="30" y="132"/>
                  </a:lnTo>
                  <a:lnTo>
                    <a:pt x="35" y="140"/>
                  </a:lnTo>
                  <a:lnTo>
                    <a:pt x="39" y="145"/>
                  </a:lnTo>
                  <a:lnTo>
                    <a:pt x="45" y="151"/>
                  </a:lnTo>
                  <a:lnTo>
                    <a:pt x="50" y="156"/>
                  </a:lnTo>
                  <a:lnTo>
                    <a:pt x="57" y="162"/>
                  </a:lnTo>
                  <a:lnTo>
                    <a:pt x="64" y="165"/>
                  </a:lnTo>
                  <a:lnTo>
                    <a:pt x="72" y="169"/>
                  </a:lnTo>
                  <a:lnTo>
                    <a:pt x="79" y="172"/>
                  </a:lnTo>
                  <a:lnTo>
                    <a:pt x="87" y="174"/>
                  </a:lnTo>
                  <a:lnTo>
                    <a:pt x="95" y="175"/>
                  </a:lnTo>
                  <a:lnTo>
                    <a:pt x="104" y="175"/>
                  </a:lnTo>
                  <a:lnTo>
                    <a:pt x="112" y="175"/>
                  </a:lnTo>
                  <a:lnTo>
                    <a:pt x="121" y="174"/>
                  </a:lnTo>
                  <a:lnTo>
                    <a:pt x="128" y="172"/>
                  </a:lnTo>
                  <a:lnTo>
                    <a:pt x="136" y="169"/>
                  </a:lnTo>
                  <a:lnTo>
                    <a:pt x="143" y="165"/>
                  </a:lnTo>
                  <a:lnTo>
                    <a:pt x="150" y="162"/>
                  </a:lnTo>
                  <a:lnTo>
                    <a:pt x="156" y="156"/>
                  </a:lnTo>
                  <a:lnTo>
                    <a:pt x="162" y="151"/>
                  </a:lnTo>
                  <a:lnTo>
                    <a:pt x="167" y="145"/>
                  </a:lnTo>
                  <a:lnTo>
                    <a:pt x="172" y="140"/>
                  </a:lnTo>
                  <a:lnTo>
                    <a:pt x="176" y="132"/>
                  </a:lnTo>
                  <a:lnTo>
                    <a:pt x="180" y="125"/>
                  </a:lnTo>
                  <a:lnTo>
                    <a:pt x="183" y="117"/>
                  </a:lnTo>
                  <a:lnTo>
                    <a:pt x="184" y="109"/>
                  </a:lnTo>
                  <a:lnTo>
                    <a:pt x="186" y="102"/>
                  </a:lnTo>
                  <a:lnTo>
                    <a:pt x="186" y="93"/>
                  </a:lnTo>
                  <a:lnTo>
                    <a:pt x="207" y="93"/>
                  </a:lnTo>
                  <a:close/>
                </a:path>
              </a:pathLst>
            </a:custGeom>
            <a:solidFill>
              <a:srgbClr val="F3E7D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158"/>
            <p:cNvSpPr>
              <a:spLocks/>
            </p:cNvSpPr>
            <p:nvPr/>
          </p:nvSpPr>
          <p:spPr bwMode="auto">
            <a:xfrm>
              <a:off x="6515100" y="3524674"/>
              <a:ext cx="87312" cy="87312"/>
            </a:xfrm>
            <a:custGeom>
              <a:avLst/>
              <a:gdLst>
                <a:gd name="T0" fmla="*/ 164 w 166"/>
                <a:gd name="T1" fmla="*/ 66 h 165"/>
                <a:gd name="T2" fmla="*/ 156 w 166"/>
                <a:gd name="T3" fmla="*/ 44 h 165"/>
                <a:gd name="T4" fmla="*/ 142 w 166"/>
                <a:gd name="T5" fmla="*/ 24 h 165"/>
                <a:gd name="T6" fmla="*/ 123 w 166"/>
                <a:gd name="T7" fmla="*/ 10 h 165"/>
                <a:gd name="T8" fmla="*/ 75 w 166"/>
                <a:gd name="T9" fmla="*/ 0 h 165"/>
                <a:gd name="T10" fmla="*/ 52 w 166"/>
                <a:gd name="T11" fmla="*/ 7 h 165"/>
                <a:gd name="T12" fmla="*/ 30 w 166"/>
                <a:gd name="T13" fmla="*/ 19 h 165"/>
                <a:gd name="T14" fmla="*/ 15 w 166"/>
                <a:gd name="T15" fmla="*/ 36 h 165"/>
                <a:gd name="T16" fmla="*/ 5 w 166"/>
                <a:gd name="T17" fmla="*/ 58 h 165"/>
                <a:gd name="T18" fmla="*/ 0 w 166"/>
                <a:gd name="T19" fmla="*/ 83 h 165"/>
                <a:gd name="T20" fmla="*/ 5 w 166"/>
                <a:gd name="T21" fmla="*/ 107 h 165"/>
                <a:gd name="T22" fmla="*/ 15 w 166"/>
                <a:gd name="T23" fmla="*/ 130 h 165"/>
                <a:gd name="T24" fmla="*/ 30 w 166"/>
                <a:gd name="T25" fmla="*/ 146 h 165"/>
                <a:gd name="T26" fmla="*/ 52 w 166"/>
                <a:gd name="T27" fmla="*/ 159 h 165"/>
                <a:gd name="T28" fmla="*/ 75 w 166"/>
                <a:gd name="T29" fmla="*/ 165 h 165"/>
                <a:gd name="T30" fmla="*/ 101 w 166"/>
                <a:gd name="T31" fmla="*/ 164 h 165"/>
                <a:gd name="T32" fmla="*/ 123 w 166"/>
                <a:gd name="T33" fmla="*/ 155 h 165"/>
                <a:gd name="T34" fmla="*/ 142 w 166"/>
                <a:gd name="T35" fmla="*/ 141 h 165"/>
                <a:gd name="T36" fmla="*/ 156 w 166"/>
                <a:gd name="T37" fmla="*/ 122 h 165"/>
                <a:gd name="T38" fmla="*/ 164 w 166"/>
                <a:gd name="T39" fmla="*/ 99 h 165"/>
                <a:gd name="T40" fmla="*/ 145 w 166"/>
                <a:gd name="T41" fmla="*/ 83 h 165"/>
                <a:gd name="T42" fmla="*/ 143 w 166"/>
                <a:gd name="T43" fmla="*/ 64 h 165"/>
                <a:gd name="T44" fmla="*/ 135 w 166"/>
                <a:gd name="T45" fmla="*/ 48 h 165"/>
                <a:gd name="T46" fmla="*/ 123 w 166"/>
                <a:gd name="T47" fmla="*/ 35 h 165"/>
                <a:gd name="T48" fmla="*/ 107 w 166"/>
                <a:gd name="T49" fmla="*/ 26 h 165"/>
                <a:gd name="T50" fmla="*/ 90 w 166"/>
                <a:gd name="T51" fmla="*/ 21 h 165"/>
                <a:gd name="T52" fmla="*/ 71 w 166"/>
                <a:gd name="T53" fmla="*/ 21 h 165"/>
                <a:gd name="T54" fmla="*/ 54 w 166"/>
                <a:gd name="T55" fmla="*/ 28 h 165"/>
                <a:gd name="T56" fmla="*/ 39 w 166"/>
                <a:gd name="T57" fmla="*/ 39 h 165"/>
                <a:gd name="T58" fmla="*/ 29 w 166"/>
                <a:gd name="T59" fmla="*/ 53 h 165"/>
                <a:gd name="T60" fmla="*/ 23 w 166"/>
                <a:gd name="T61" fmla="*/ 70 h 165"/>
                <a:gd name="T62" fmla="*/ 21 w 166"/>
                <a:gd name="T63" fmla="*/ 89 h 165"/>
                <a:gd name="T64" fmla="*/ 26 w 166"/>
                <a:gd name="T65" fmla="*/ 107 h 165"/>
                <a:gd name="T66" fmla="*/ 36 w 166"/>
                <a:gd name="T67" fmla="*/ 122 h 165"/>
                <a:gd name="T68" fmla="*/ 48 w 166"/>
                <a:gd name="T69" fmla="*/ 134 h 165"/>
                <a:gd name="T70" fmla="*/ 65 w 166"/>
                <a:gd name="T71" fmla="*/ 142 h 165"/>
                <a:gd name="T72" fmla="*/ 84 w 166"/>
                <a:gd name="T73" fmla="*/ 145 h 165"/>
                <a:gd name="T74" fmla="*/ 102 w 166"/>
                <a:gd name="T75" fmla="*/ 142 h 165"/>
                <a:gd name="T76" fmla="*/ 118 w 166"/>
                <a:gd name="T77" fmla="*/ 134 h 165"/>
                <a:gd name="T78" fmla="*/ 132 w 166"/>
                <a:gd name="T79" fmla="*/ 122 h 165"/>
                <a:gd name="T80" fmla="*/ 141 w 166"/>
                <a:gd name="T81" fmla="*/ 107 h 165"/>
                <a:gd name="T82" fmla="*/ 145 w 166"/>
                <a:gd name="T83" fmla="*/ 89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66" h="165">
                  <a:moveTo>
                    <a:pt x="166" y="83"/>
                  </a:moveTo>
                  <a:lnTo>
                    <a:pt x="166" y="74"/>
                  </a:lnTo>
                  <a:lnTo>
                    <a:pt x="164" y="66"/>
                  </a:lnTo>
                  <a:lnTo>
                    <a:pt x="163" y="58"/>
                  </a:lnTo>
                  <a:lnTo>
                    <a:pt x="160" y="50"/>
                  </a:lnTo>
                  <a:lnTo>
                    <a:pt x="156" y="44"/>
                  </a:lnTo>
                  <a:lnTo>
                    <a:pt x="152" y="36"/>
                  </a:lnTo>
                  <a:lnTo>
                    <a:pt x="147" y="30"/>
                  </a:lnTo>
                  <a:lnTo>
                    <a:pt x="142" y="24"/>
                  </a:lnTo>
                  <a:lnTo>
                    <a:pt x="136" y="19"/>
                  </a:lnTo>
                  <a:lnTo>
                    <a:pt x="130" y="14"/>
                  </a:lnTo>
                  <a:lnTo>
                    <a:pt x="123" y="10"/>
                  </a:lnTo>
                  <a:lnTo>
                    <a:pt x="121" y="9"/>
                  </a:lnTo>
                  <a:lnTo>
                    <a:pt x="82" y="0"/>
                  </a:lnTo>
                  <a:lnTo>
                    <a:pt x="75" y="0"/>
                  </a:lnTo>
                  <a:lnTo>
                    <a:pt x="67" y="1"/>
                  </a:lnTo>
                  <a:lnTo>
                    <a:pt x="59" y="4"/>
                  </a:lnTo>
                  <a:lnTo>
                    <a:pt x="52" y="7"/>
                  </a:lnTo>
                  <a:lnTo>
                    <a:pt x="44" y="10"/>
                  </a:lnTo>
                  <a:lnTo>
                    <a:pt x="37" y="14"/>
                  </a:lnTo>
                  <a:lnTo>
                    <a:pt x="30" y="19"/>
                  </a:lnTo>
                  <a:lnTo>
                    <a:pt x="25" y="24"/>
                  </a:lnTo>
                  <a:lnTo>
                    <a:pt x="19" y="30"/>
                  </a:lnTo>
                  <a:lnTo>
                    <a:pt x="15" y="36"/>
                  </a:lnTo>
                  <a:lnTo>
                    <a:pt x="10" y="44"/>
                  </a:lnTo>
                  <a:lnTo>
                    <a:pt x="7" y="50"/>
                  </a:lnTo>
                  <a:lnTo>
                    <a:pt x="5" y="58"/>
                  </a:lnTo>
                  <a:lnTo>
                    <a:pt x="3" y="66"/>
                  </a:lnTo>
                  <a:lnTo>
                    <a:pt x="1" y="74"/>
                  </a:lnTo>
                  <a:lnTo>
                    <a:pt x="0" y="83"/>
                  </a:lnTo>
                  <a:lnTo>
                    <a:pt x="1" y="92"/>
                  </a:lnTo>
                  <a:lnTo>
                    <a:pt x="3" y="99"/>
                  </a:lnTo>
                  <a:lnTo>
                    <a:pt x="5" y="107"/>
                  </a:lnTo>
                  <a:lnTo>
                    <a:pt x="7" y="115"/>
                  </a:lnTo>
                  <a:lnTo>
                    <a:pt x="10" y="122"/>
                  </a:lnTo>
                  <a:lnTo>
                    <a:pt x="15" y="130"/>
                  </a:lnTo>
                  <a:lnTo>
                    <a:pt x="19" y="135"/>
                  </a:lnTo>
                  <a:lnTo>
                    <a:pt x="25" y="141"/>
                  </a:lnTo>
                  <a:lnTo>
                    <a:pt x="30" y="146"/>
                  </a:lnTo>
                  <a:lnTo>
                    <a:pt x="37" y="152"/>
                  </a:lnTo>
                  <a:lnTo>
                    <a:pt x="44" y="155"/>
                  </a:lnTo>
                  <a:lnTo>
                    <a:pt x="52" y="159"/>
                  </a:lnTo>
                  <a:lnTo>
                    <a:pt x="59" y="162"/>
                  </a:lnTo>
                  <a:lnTo>
                    <a:pt x="67" y="164"/>
                  </a:lnTo>
                  <a:lnTo>
                    <a:pt x="75" y="165"/>
                  </a:lnTo>
                  <a:lnTo>
                    <a:pt x="84" y="165"/>
                  </a:lnTo>
                  <a:lnTo>
                    <a:pt x="92" y="165"/>
                  </a:lnTo>
                  <a:lnTo>
                    <a:pt x="101" y="164"/>
                  </a:lnTo>
                  <a:lnTo>
                    <a:pt x="108" y="162"/>
                  </a:lnTo>
                  <a:lnTo>
                    <a:pt x="116" y="159"/>
                  </a:lnTo>
                  <a:lnTo>
                    <a:pt x="123" y="155"/>
                  </a:lnTo>
                  <a:lnTo>
                    <a:pt x="130" y="152"/>
                  </a:lnTo>
                  <a:lnTo>
                    <a:pt x="136" y="146"/>
                  </a:lnTo>
                  <a:lnTo>
                    <a:pt x="142" y="141"/>
                  </a:lnTo>
                  <a:lnTo>
                    <a:pt x="147" y="135"/>
                  </a:lnTo>
                  <a:lnTo>
                    <a:pt x="152" y="130"/>
                  </a:lnTo>
                  <a:lnTo>
                    <a:pt x="156" y="122"/>
                  </a:lnTo>
                  <a:lnTo>
                    <a:pt x="160" y="115"/>
                  </a:lnTo>
                  <a:lnTo>
                    <a:pt x="163" y="107"/>
                  </a:lnTo>
                  <a:lnTo>
                    <a:pt x="164" y="99"/>
                  </a:lnTo>
                  <a:lnTo>
                    <a:pt x="166" y="92"/>
                  </a:lnTo>
                  <a:lnTo>
                    <a:pt x="166" y="83"/>
                  </a:lnTo>
                  <a:lnTo>
                    <a:pt x="145" y="83"/>
                  </a:lnTo>
                  <a:lnTo>
                    <a:pt x="145" y="76"/>
                  </a:lnTo>
                  <a:lnTo>
                    <a:pt x="144" y="70"/>
                  </a:lnTo>
                  <a:lnTo>
                    <a:pt x="143" y="64"/>
                  </a:lnTo>
                  <a:lnTo>
                    <a:pt x="141" y="58"/>
                  </a:lnTo>
                  <a:lnTo>
                    <a:pt x="139" y="53"/>
                  </a:lnTo>
                  <a:lnTo>
                    <a:pt x="135" y="48"/>
                  </a:lnTo>
                  <a:lnTo>
                    <a:pt x="132" y="44"/>
                  </a:lnTo>
                  <a:lnTo>
                    <a:pt x="127" y="39"/>
                  </a:lnTo>
                  <a:lnTo>
                    <a:pt x="123" y="35"/>
                  </a:lnTo>
                  <a:lnTo>
                    <a:pt x="118" y="31"/>
                  </a:lnTo>
                  <a:lnTo>
                    <a:pt x="113" y="28"/>
                  </a:lnTo>
                  <a:lnTo>
                    <a:pt x="107" y="26"/>
                  </a:lnTo>
                  <a:lnTo>
                    <a:pt x="102" y="24"/>
                  </a:lnTo>
                  <a:lnTo>
                    <a:pt x="96" y="21"/>
                  </a:lnTo>
                  <a:lnTo>
                    <a:pt x="90" y="21"/>
                  </a:lnTo>
                  <a:lnTo>
                    <a:pt x="84" y="20"/>
                  </a:lnTo>
                  <a:lnTo>
                    <a:pt x="77" y="21"/>
                  </a:lnTo>
                  <a:lnTo>
                    <a:pt x="71" y="21"/>
                  </a:lnTo>
                  <a:lnTo>
                    <a:pt x="65" y="24"/>
                  </a:lnTo>
                  <a:lnTo>
                    <a:pt x="59" y="26"/>
                  </a:lnTo>
                  <a:lnTo>
                    <a:pt x="54" y="28"/>
                  </a:lnTo>
                  <a:lnTo>
                    <a:pt x="48" y="31"/>
                  </a:lnTo>
                  <a:lnTo>
                    <a:pt x="44" y="35"/>
                  </a:lnTo>
                  <a:lnTo>
                    <a:pt x="39" y="39"/>
                  </a:lnTo>
                  <a:lnTo>
                    <a:pt x="36" y="44"/>
                  </a:lnTo>
                  <a:lnTo>
                    <a:pt x="32" y="48"/>
                  </a:lnTo>
                  <a:lnTo>
                    <a:pt x="29" y="53"/>
                  </a:lnTo>
                  <a:lnTo>
                    <a:pt x="26" y="58"/>
                  </a:lnTo>
                  <a:lnTo>
                    <a:pt x="24" y="64"/>
                  </a:lnTo>
                  <a:lnTo>
                    <a:pt x="23" y="70"/>
                  </a:lnTo>
                  <a:lnTo>
                    <a:pt x="21" y="76"/>
                  </a:lnTo>
                  <a:lnTo>
                    <a:pt x="21" y="83"/>
                  </a:lnTo>
                  <a:lnTo>
                    <a:pt x="21" y="89"/>
                  </a:lnTo>
                  <a:lnTo>
                    <a:pt x="23" y="95"/>
                  </a:lnTo>
                  <a:lnTo>
                    <a:pt x="24" y="102"/>
                  </a:lnTo>
                  <a:lnTo>
                    <a:pt x="26" y="107"/>
                  </a:lnTo>
                  <a:lnTo>
                    <a:pt x="29" y="113"/>
                  </a:lnTo>
                  <a:lnTo>
                    <a:pt x="32" y="117"/>
                  </a:lnTo>
                  <a:lnTo>
                    <a:pt x="36" y="122"/>
                  </a:lnTo>
                  <a:lnTo>
                    <a:pt x="39" y="126"/>
                  </a:lnTo>
                  <a:lnTo>
                    <a:pt x="44" y="131"/>
                  </a:lnTo>
                  <a:lnTo>
                    <a:pt x="48" y="134"/>
                  </a:lnTo>
                  <a:lnTo>
                    <a:pt x="54" y="137"/>
                  </a:lnTo>
                  <a:lnTo>
                    <a:pt x="59" y="140"/>
                  </a:lnTo>
                  <a:lnTo>
                    <a:pt x="65" y="142"/>
                  </a:lnTo>
                  <a:lnTo>
                    <a:pt x="71" y="144"/>
                  </a:lnTo>
                  <a:lnTo>
                    <a:pt x="77" y="144"/>
                  </a:lnTo>
                  <a:lnTo>
                    <a:pt x="84" y="145"/>
                  </a:lnTo>
                  <a:lnTo>
                    <a:pt x="90" y="144"/>
                  </a:lnTo>
                  <a:lnTo>
                    <a:pt x="96" y="144"/>
                  </a:lnTo>
                  <a:lnTo>
                    <a:pt x="102" y="142"/>
                  </a:lnTo>
                  <a:lnTo>
                    <a:pt x="107" y="140"/>
                  </a:lnTo>
                  <a:lnTo>
                    <a:pt x="113" y="137"/>
                  </a:lnTo>
                  <a:lnTo>
                    <a:pt x="118" y="134"/>
                  </a:lnTo>
                  <a:lnTo>
                    <a:pt x="123" y="131"/>
                  </a:lnTo>
                  <a:lnTo>
                    <a:pt x="127" y="126"/>
                  </a:lnTo>
                  <a:lnTo>
                    <a:pt x="132" y="122"/>
                  </a:lnTo>
                  <a:lnTo>
                    <a:pt x="135" y="117"/>
                  </a:lnTo>
                  <a:lnTo>
                    <a:pt x="139" y="113"/>
                  </a:lnTo>
                  <a:lnTo>
                    <a:pt x="141" y="107"/>
                  </a:lnTo>
                  <a:lnTo>
                    <a:pt x="143" y="102"/>
                  </a:lnTo>
                  <a:lnTo>
                    <a:pt x="144" y="95"/>
                  </a:lnTo>
                  <a:lnTo>
                    <a:pt x="145" y="89"/>
                  </a:lnTo>
                  <a:lnTo>
                    <a:pt x="145" y="83"/>
                  </a:lnTo>
                  <a:lnTo>
                    <a:pt x="166" y="83"/>
                  </a:lnTo>
                  <a:close/>
                </a:path>
              </a:pathLst>
            </a:custGeom>
            <a:solidFill>
              <a:srgbClr val="F6ECD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Freeform 159"/>
            <p:cNvSpPr>
              <a:spLocks/>
            </p:cNvSpPr>
            <p:nvPr/>
          </p:nvSpPr>
          <p:spPr bwMode="auto">
            <a:xfrm>
              <a:off x="6526213" y="3534199"/>
              <a:ext cx="65087" cy="66675"/>
            </a:xfrm>
            <a:custGeom>
              <a:avLst/>
              <a:gdLst>
                <a:gd name="T0" fmla="*/ 124 w 124"/>
                <a:gd name="T1" fmla="*/ 56 h 125"/>
                <a:gd name="T2" fmla="*/ 122 w 124"/>
                <a:gd name="T3" fmla="*/ 44 h 125"/>
                <a:gd name="T4" fmla="*/ 118 w 124"/>
                <a:gd name="T5" fmla="*/ 33 h 125"/>
                <a:gd name="T6" fmla="*/ 111 w 124"/>
                <a:gd name="T7" fmla="*/ 24 h 125"/>
                <a:gd name="T8" fmla="*/ 102 w 124"/>
                <a:gd name="T9" fmla="*/ 15 h 125"/>
                <a:gd name="T10" fmla="*/ 92 w 124"/>
                <a:gd name="T11" fmla="*/ 8 h 125"/>
                <a:gd name="T12" fmla="*/ 81 w 124"/>
                <a:gd name="T13" fmla="*/ 4 h 125"/>
                <a:gd name="T14" fmla="*/ 69 w 124"/>
                <a:gd name="T15" fmla="*/ 1 h 125"/>
                <a:gd name="T16" fmla="*/ 56 w 124"/>
                <a:gd name="T17" fmla="*/ 1 h 125"/>
                <a:gd name="T18" fmla="*/ 44 w 124"/>
                <a:gd name="T19" fmla="*/ 4 h 125"/>
                <a:gd name="T20" fmla="*/ 33 w 124"/>
                <a:gd name="T21" fmla="*/ 8 h 125"/>
                <a:gd name="T22" fmla="*/ 23 w 124"/>
                <a:gd name="T23" fmla="*/ 15 h 125"/>
                <a:gd name="T24" fmla="*/ 15 w 124"/>
                <a:gd name="T25" fmla="*/ 24 h 125"/>
                <a:gd name="T26" fmla="*/ 8 w 124"/>
                <a:gd name="T27" fmla="*/ 33 h 125"/>
                <a:gd name="T28" fmla="*/ 3 w 124"/>
                <a:gd name="T29" fmla="*/ 44 h 125"/>
                <a:gd name="T30" fmla="*/ 0 w 124"/>
                <a:gd name="T31" fmla="*/ 56 h 125"/>
                <a:gd name="T32" fmla="*/ 0 w 124"/>
                <a:gd name="T33" fmla="*/ 69 h 125"/>
                <a:gd name="T34" fmla="*/ 3 w 124"/>
                <a:gd name="T35" fmla="*/ 82 h 125"/>
                <a:gd name="T36" fmla="*/ 8 w 124"/>
                <a:gd name="T37" fmla="*/ 93 h 125"/>
                <a:gd name="T38" fmla="*/ 15 w 124"/>
                <a:gd name="T39" fmla="*/ 102 h 125"/>
                <a:gd name="T40" fmla="*/ 23 w 124"/>
                <a:gd name="T41" fmla="*/ 111 h 125"/>
                <a:gd name="T42" fmla="*/ 33 w 124"/>
                <a:gd name="T43" fmla="*/ 117 h 125"/>
                <a:gd name="T44" fmla="*/ 44 w 124"/>
                <a:gd name="T45" fmla="*/ 122 h 125"/>
                <a:gd name="T46" fmla="*/ 56 w 124"/>
                <a:gd name="T47" fmla="*/ 124 h 125"/>
                <a:gd name="T48" fmla="*/ 69 w 124"/>
                <a:gd name="T49" fmla="*/ 124 h 125"/>
                <a:gd name="T50" fmla="*/ 81 w 124"/>
                <a:gd name="T51" fmla="*/ 122 h 125"/>
                <a:gd name="T52" fmla="*/ 92 w 124"/>
                <a:gd name="T53" fmla="*/ 117 h 125"/>
                <a:gd name="T54" fmla="*/ 102 w 124"/>
                <a:gd name="T55" fmla="*/ 111 h 125"/>
                <a:gd name="T56" fmla="*/ 111 w 124"/>
                <a:gd name="T57" fmla="*/ 102 h 125"/>
                <a:gd name="T58" fmla="*/ 118 w 124"/>
                <a:gd name="T59" fmla="*/ 93 h 125"/>
                <a:gd name="T60" fmla="*/ 122 w 124"/>
                <a:gd name="T61" fmla="*/ 82 h 125"/>
                <a:gd name="T62" fmla="*/ 124 w 124"/>
                <a:gd name="T63" fmla="*/ 69 h 125"/>
                <a:gd name="T64" fmla="*/ 104 w 124"/>
                <a:gd name="T65" fmla="*/ 63 h 125"/>
                <a:gd name="T66" fmla="*/ 101 w 124"/>
                <a:gd name="T67" fmla="*/ 47 h 125"/>
                <a:gd name="T68" fmla="*/ 92 w 124"/>
                <a:gd name="T69" fmla="*/ 34 h 125"/>
                <a:gd name="T70" fmla="*/ 79 w 124"/>
                <a:gd name="T71" fmla="*/ 25 h 125"/>
                <a:gd name="T72" fmla="*/ 63 w 124"/>
                <a:gd name="T73" fmla="*/ 22 h 125"/>
                <a:gd name="T74" fmla="*/ 46 w 124"/>
                <a:gd name="T75" fmla="*/ 25 h 125"/>
                <a:gd name="T76" fmla="*/ 33 w 124"/>
                <a:gd name="T77" fmla="*/ 34 h 125"/>
                <a:gd name="T78" fmla="*/ 24 w 124"/>
                <a:gd name="T79" fmla="*/ 47 h 125"/>
                <a:gd name="T80" fmla="*/ 22 w 124"/>
                <a:gd name="T81" fmla="*/ 63 h 125"/>
                <a:gd name="T82" fmla="*/ 24 w 124"/>
                <a:gd name="T83" fmla="*/ 78 h 125"/>
                <a:gd name="T84" fmla="*/ 33 w 124"/>
                <a:gd name="T85" fmla="*/ 92 h 125"/>
                <a:gd name="T86" fmla="*/ 46 w 124"/>
                <a:gd name="T87" fmla="*/ 101 h 125"/>
                <a:gd name="T88" fmla="*/ 63 w 124"/>
                <a:gd name="T89" fmla="*/ 104 h 125"/>
                <a:gd name="T90" fmla="*/ 79 w 124"/>
                <a:gd name="T91" fmla="*/ 101 h 125"/>
                <a:gd name="T92" fmla="*/ 92 w 124"/>
                <a:gd name="T93" fmla="*/ 92 h 125"/>
                <a:gd name="T94" fmla="*/ 101 w 124"/>
                <a:gd name="T95" fmla="*/ 78 h 125"/>
                <a:gd name="T96" fmla="*/ 104 w 124"/>
                <a:gd name="T97" fmla="*/ 63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24" h="125">
                  <a:moveTo>
                    <a:pt x="124" y="63"/>
                  </a:moveTo>
                  <a:lnTo>
                    <a:pt x="124" y="56"/>
                  </a:lnTo>
                  <a:lnTo>
                    <a:pt x="123" y="50"/>
                  </a:lnTo>
                  <a:lnTo>
                    <a:pt x="122" y="44"/>
                  </a:lnTo>
                  <a:lnTo>
                    <a:pt x="120" y="38"/>
                  </a:lnTo>
                  <a:lnTo>
                    <a:pt x="118" y="33"/>
                  </a:lnTo>
                  <a:lnTo>
                    <a:pt x="114" y="28"/>
                  </a:lnTo>
                  <a:lnTo>
                    <a:pt x="111" y="24"/>
                  </a:lnTo>
                  <a:lnTo>
                    <a:pt x="106" y="19"/>
                  </a:lnTo>
                  <a:lnTo>
                    <a:pt x="102" y="15"/>
                  </a:lnTo>
                  <a:lnTo>
                    <a:pt x="97" y="11"/>
                  </a:lnTo>
                  <a:lnTo>
                    <a:pt x="92" y="8"/>
                  </a:lnTo>
                  <a:lnTo>
                    <a:pt x="86" y="6"/>
                  </a:lnTo>
                  <a:lnTo>
                    <a:pt x="81" y="4"/>
                  </a:lnTo>
                  <a:lnTo>
                    <a:pt x="75" y="1"/>
                  </a:lnTo>
                  <a:lnTo>
                    <a:pt x="69" y="1"/>
                  </a:lnTo>
                  <a:lnTo>
                    <a:pt x="63" y="0"/>
                  </a:lnTo>
                  <a:lnTo>
                    <a:pt x="56" y="1"/>
                  </a:lnTo>
                  <a:lnTo>
                    <a:pt x="50" y="1"/>
                  </a:lnTo>
                  <a:lnTo>
                    <a:pt x="44" y="4"/>
                  </a:lnTo>
                  <a:lnTo>
                    <a:pt x="38" y="6"/>
                  </a:lnTo>
                  <a:lnTo>
                    <a:pt x="33" y="8"/>
                  </a:lnTo>
                  <a:lnTo>
                    <a:pt x="27" y="11"/>
                  </a:lnTo>
                  <a:lnTo>
                    <a:pt x="23" y="15"/>
                  </a:lnTo>
                  <a:lnTo>
                    <a:pt x="18" y="19"/>
                  </a:lnTo>
                  <a:lnTo>
                    <a:pt x="15" y="24"/>
                  </a:lnTo>
                  <a:lnTo>
                    <a:pt x="11" y="28"/>
                  </a:lnTo>
                  <a:lnTo>
                    <a:pt x="8" y="33"/>
                  </a:lnTo>
                  <a:lnTo>
                    <a:pt x="5" y="38"/>
                  </a:lnTo>
                  <a:lnTo>
                    <a:pt x="3" y="44"/>
                  </a:lnTo>
                  <a:lnTo>
                    <a:pt x="2" y="50"/>
                  </a:lnTo>
                  <a:lnTo>
                    <a:pt x="0" y="56"/>
                  </a:lnTo>
                  <a:lnTo>
                    <a:pt x="0" y="63"/>
                  </a:lnTo>
                  <a:lnTo>
                    <a:pt x="0" y="69"/>
                  </a:lnTo>
                  <a:lnTo>
                    <a:pt x="2" y="75"/>
                  </a:lnTo>
                  <a:lnTo>
                    <a:pt x="3" y="82"/>
                  </a:lnTo>
                  <a:lnTo>
                    <a:pt x="5" y="87"/>
                  </a:lnTo>
                  <a:lnTo>
                    <a:pt x="8" y="93"/>
                  </a:lnTo>
                  <a:lnTo>
                    <a:pt x="11" y="97"/>
                  </a:lnTo>
                  <a:lnTo>
                    <a:pt x="15" y="102"/>
                  </a:lnTo>
                  <a:lnTo>
                    <a:pt x="18" y="106"/>
                  </a:lnTo>
                  <a:lnTo>
                    <a:pt x="23" y="111"/>
                  </a:lnTo>
                  <a:lnTo>
                    <a:pt x="27" y="114"/>
                  </a:lnTo>
                  <a:lnTo>
                    <a:pt x="33" y="117"/>
                  </a:lnTo>
                  <a:lnTo>
                    <a:pt x="38" y="120"/>
                  </a:lnTo>
                  <a:lnTo>
                    <a:pt x="44" y="122"/>
                  </a:lnTo>
                  <a:lnTo>
                    <a:pt x="50" y="124"/>
                  </a:lnTo>
                  <a:lnTo>
                    <a:pt x="56" y="124"/>
                  </a:lnTo>
                  <a:lnTo>
                    <a:pt x="63" y="125"/>
                  </a:lnTo>
                  <a:lnTo>
                    <a:pt x="69" y="124"/>
                  </a:lnTo>
                  <a:lnTo>
                    <a:pt x="75" y="124"/>
                  </a:lnTo>
                  <a:lnTo>
                    <a:pt x="81" y="122"/>
                  </a:lnTo>
                  <a:lnTo>
                    <a:pt x="86" y="120"/>
                  </a:lnTo>
                  <a:lnTo>
                    <a:pt x="92" y="117"/>
                  </a:lnTo>
                  <a:lnTo>
                    <a:pt x="97" y="114"/>
                  </a:lnTo>
                  <a:lnTo>
                    <a:pt x="102" y="111"/>
                  </a:lnTo>
                  <a:lnTo>
                    <a:pt x="106" y="106"/>
                  </a:lnTo>
                  <a:lnTo>
                    <a:pt x="111" y="102"/>
                  </a:lnTo>
                  <a:lnTo>
                    <a:pt x="114" y="97"/>
                  </a:lnTo>
                  <a:lnTo>
                    <a:pt x="118" y="93"/>
                  </a:lnTo>
                  <a:lnTo>
                    <a:pt x="120" y="87"/>
                  </a:lnTo>
                  <a:lnTo>
                    <a:pt x="122" y="82"/>
                  </a:lnTo>
                  <a:lnTo>
                    <a:pt x="123" y="75"/>
                  </a:lnTo>
                  <a:lnTo>
                    <a:pt x="124" y="69"/>
                  </a:lnTo>
                  <a:lnTo>
                    <a:pt x="124" y="63"/>
                  </a:lnTo>
                  <a:lnTo>
                    <a:pt x="104" y="63"/>
                  </a:lnTo>
                  <a:lnTo>
                    <a:pt x="103" y="54"/>
                  </a:lnTo>
                  <a:lnTo>
                    <a:pt x="101" y="47"/>
                  </a:lnTo>
                  <a:lnTo>
                    <a:pt x="96" y="39"/>
                  </a:lnTo>
                  <a:lnTo>
                    <a:pt x="92" y="34"/>
                  </a:lnTo>
                  <a:lnTo>
                    <a:pt x="85" y="28"/>
                  </a:lnTo>
                  <a:lnTo>
                    <a:pt x="79" y="25"/>
                  </a:lnTo>
                  <a:lnTo>
                    <a:pt x="71" y="23"/>
                  </a:lnTo>
                  <a:lnTo>
                    <a:pt x="63" y="22"/>
                  </a:lnTo>
                  <a:lnTo>
                    <a:pt x="54" y="23"/>
                  </a:lnTo>
                  <a:lnTo>
                    <a:pt x="46" y="25"/>
                  </a:lnTo>
                  <a:lnTo>
                    <a:pt x="40" y="28"/>
                  </a:lnTo>
                  <a:lnTo>
                    <a:pt x="33" y="34"/>
                  </a:lnTo>
                  <a:lnTo>
                    <a:pt x="28" y="39"/>
                  </a:lnTo>
                  <a:lnTo>
                    <a:pt x="24" y="47"/>
                  </a:lnTo>
                  <a:lnTo>
                    <a:pt x="22" y="54"/>
                  </a:lnTo>
                  <a:lnTo>
                    <a:pt x="22" y="63"/>
                  </a:lnTo>
                  <a:lnTo>
                    <a:pt x="22" y="71"/>
                  </a:lnTo>
                  <a:lnTo>
                    <a:pt x="24" y="78"/>
                  </a:lnTo>
                  <a:lnTo>
                    <a:pt x="28" y="86"/>
                  </a:lnTo>
                  <a:lnTo>
                    <a:pt x="33" y="92"/>
                  </a:lnTo>
                  <a:lnTo>
                    <a:pt x="40" y="97"/>
                  </a:lnTo>
                  <a:lnTo>
                    <a:pt x="46" y="101"/>
                  </a:lnTo>
                  <a:lnTo>
                    <a:pt x="54" y="103"/>
                  </a:lnTo>
                  <a:lnTo>
                    <a:pt x="63" y="104"/>
                  </a:lnTo>
                  <a:lnTo>
                    <a:pt x="71" y="103"/>
                  </a:lnTo>
                  <a:lnTo>
                    <a:pt x="79" y="101"/>
                  </a:lnTo>
                  <a:lnTo>
                    <a:pt x="85" y="97"/>
                  </a:lnTo>
                  <a:lnTo>
                    <a:pt x="92" y="92"/>
                  </a:lnTo>
                  <a:lnTo>
                    <a:pt x="96" y="86"/>
                  </a:lnTo>
                  <a:lnTo>
                    <a:pt x="101" y="78"/>
                  </a:lnTo>
                  <a:lnTo>
                    <a:pt x="103" y="71"/>
                  </a:lnTo>
                  <a:lnTo>
                    <a:pt x="104" y="63"/>
                  </a:lnTo>
                  <a:lnTo>
                    <a:pt x="124" y="63"/>
                  </a:lnTo>
                  <a:close/>
                </a:path>
              </a:pathLst>
            </a:custGeom>
            <a:solidFill>
              <a:srgbClr val="F9F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160"/>
            <p:cNvSpPr>
              <a:spLocks/>
            </p:cNvSpPr>
            <p:nvPr/>
          </p:nvSpPr>
          <p:spPr bwMode="auto">
            <a:xfrm>
              <a:off x="6537325" y="3546899"/>
              <a:ext cx="44450" cy="42862"/>
            </a:xfrm>
            <a:custGeom>
              <a:avLst/>
              <a:gdLst>
                <a:gd name="T0" fmla="*/ 82 w 82"/>
                <a:gd name="T1" fmla="*/ 41 h 82"/>
                <a:gd name="T2" fmla="*/ 81 w 82"/>
                <a:gd name="T3" fmla="*/ 32 h 82"/>
                <a:gd name="T4" fmla="*/ 79 w 82"/>
                <a:gd name="T5" fmla="*/ 25 h 82"/>
                <a:gd name="T6" fmla="*/ 74 w 82"/>
                <a:gd name="T7" fmla="*/ 17 h 82"/>
                <a:gd name="T8" fmla="*/ 70 w 82"/>
                <a:gd name="T9" fmla="*/ 12 h 82"/>
                <a:gd name="T10" fmla="*/ 63 w 82"/>
                <a:gd name="T11" fmla="*/ 6 h 82"/>
                <a:gd name="T12" fmla="*/ 57 w 82"/>
                <a:gd name="T13" fmla="*/ 3 h 82"/>
                <a:gd name="T14" fmla="*/ 49 w 82"/>
                <a:gd name="T15" fmla="*/ 1 h 82"/>
                <a:gd name="T16" fmla="*/ 41 w 82"/>
                <a:gd name="T17" fmla="*/ 0 h 82"/>
                <a:gd name="T18" fmla="*/ 32 w 82"/>
                <a:gd name="T19" fmla="*/ 1 h 82"/>
                <a:gd name="T20" fmla="*/ 24 w 82"/>
                <a:gd name="T21" fmla="*/ 3 h 82"/>
                <a:gd name="T22" fmla="*/ 18 w 82"/>
                <a:gd name="T23" fmla="*/ 6 h 82"/>
                <a:gd name="T24" fmla="*/ 11 w 82"/>
                <a:gd name="T25" fmla="*/ 12 h 82"/>
                <a:gd name="T26" fmla="*/ 6 w 82"/>
                <a:gd name="T27" fmla="*/ 17 h 82"/>
                <a:gd name="T28" fmla="*/ 2 w 82"/>
                <a:gd name="T29" fmla="*/ 25 h 82"/>
                <a:gd name="T30" fmla="*/ 0 w 82"/>
                <a:gd name="T31" fmla="*/ 32 h 82"/>
                <a:gd name="T32" fmla="*/ 0 w 82"/>
                <a:gd name="T33" fmla="*/ 41 h 82"/>
                <a:gd name="T34" fmla="*/ 0 w 82"/>
                <a:gd name="T35" fmla="*/ 49 h 82"/>
                <a:gd name="T36" fmla="*/ 2 w 82"/>
                <a:gd name="T37" fmla="*/ 56 h 82"/>
                <a:gd name="T38" fmla="*/ 6 w 82"/>
                <a:gd name="T39" fmla="*/ 64 h 82"/>
                <a:gd name="T40" fmla="*/ 11 w 82"/>
                <a:gd name="T41" fmla="*/ 70 h 82"/>
                <a:gd name="T42" fmla="*/ 18 w 82"/>
                <a:gd name="T43" fmla="*/ 75 h 82"/>
                <a:gd name="T44" fmla="*/ 24 w 82"/>
                <a:gd name="T45" fmla="*/ 79 h 82"/>
                <a:gd name="T46" fmla="*/ 32 w 82"/>
                <a:gd name="T47" fmla="*/ 81 h 82"/>
                <a:gd name="T48" fmla="*/ 41 w 82"/>
                <a:gd name="T49" fmla="*/ 82 h 82"/>
                <a:gd name="T50" fmla="*/ 49 w 82"/>
                <a:gd name="T51" fmla="*/ 81 h 82"/>
                <a:gd name="T52" fmla="*/ 57 w 82"/>
                <a:gd name="T53" fmla="*/ 79 h 82"/>
                <a:gd name="T54" fmla="*/ 63 w 82"/>
                <a:gd name="T55" fmla="*/ 75 h 82"/>
                <a:gd name="T56" fmla="*/ 70 w 82"/>
                <a:gd name="T57" fmla="*/ 70 h 82"/>
                <a:gd name="T58" fmla="*/ 74 w 82"/>
                <a:gd name="T59" fmla="*/ 64 h 82"/>
                <a:gd name="T60" fmla="*/ 79 w 82"/>
                <a:gd name="T61" fmla="*/ 56 h 82"/>
                <a:gd name="T62" fmla="*/ 81 w 82"/>
                <a:gd name="T63" fmla="*/ 49 h 82"/>
                <a:gd name="T64" fmla="*/ 82 w 82"/>
                <a:gd name="T65" fmla="*/ 41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2" h="82">
                  <a:moveTo>
                    <a:pt x="82" y="41"/>
                  </a:moveTo>
                  <a:lnTo>
                    <a:pt x="81" y="32"/>
                  </a:lnTo>
                  <a:lnTo>
                    <a:pt x="79" y="25"/>
                  </a:lnTo>
                  <a:lnTo>
                    <a:pt x="74" y="17"/>
                  </a:lnTo>
                  <a:lnTo>
                    <a:pt x="70" y="12"/>
                  </a:lnTo>
                  <a:lnTo>
                    <a:pt x="63" y="6"/>
                  </a:lnTo>
                  <a:lnTo>
                    <a:pt x="57" y="3"/>
                  </a:lnTo>
                  <a:lnTo>
                    <a:pt x="49" y="1"/>
                  </a:lnTo>
                  <a:lnTo>
                    <a:pt x="41" y="0"/>
                  </a:lnTo>
                  <a:lnTo>
                    <a:pt x="32" y="1"/>
                  </a:lnTo>
                  <a:lnTo>
                    <a:pt x="24" y="3"/>
                  </a:lnTo>
                  <a:lnTo>
                    <a:pt x="18" y="6"/>
                  </a:lnTo>
                  <a:lnTo>
                    <a:pt x="11" y="12"/>
                  </a:lnTo>
                  <a:lnTo>
                    <a:pt x="6" y="17"/>
                  </a:lnTo>
                  <a:lnTo>
                    <a:pt x="2" y="25"/>
                  </a:lnTo>
                  <a:lnTo>
                    <a:pt x="0" y="32"/>
                  </a:lnTo>
                  <a:lnTo>
                    <a:pt x="0" y="41"/>
                  </a:lnTo>
                  <a:lnTo>
                    <a:pt x="0" y="49"/>
                  </a:lnTo>
                  <a:lnTo>
                    <a:pt x="2" y="56"/>
                  </a:lnTo>
                  <a:lnTo>
                    <a:pt x="6" y="64"/>
                  </a:lnTo>
                  <a:lnTo>
                    <a:pt x="11" y="70"/>
                  </a:lnTo>
                  <a:lnTo>
                    <a:pt x="18" y="75"/>
                  </a:lnTo>
                  <a:lnTo>
                    <a:pt x="24" y="79"/>
                  </a:lnTo>
                  <a:lnTo>
                    <a:pt x="32" y="81"/>
                  </a:lnTo>
                  <a:lnTo>
                    <a:pt x="41" y="82"/>
                  </a:lnTo>
                  <a:lnTo>
                    <a:pt x="49" y="81"/>
                  </a:lnTo>
                  <a:lnTo>
                    <a:pt x="57" y="79"/>
                  </a:lnTo>
                  <a:lnTo>
                    <a:pt x="63" y="75"/>
                  </a:lnTo>
                  <a:lnTo>
                    <a:pt x="70" y="70"/>
                  </a:lnTo>
                  <a:lnTo>
                    <a:pt x="74" y="64"/>
                  </a:lnTo>
                  <a:lnTo>
                    <a:pt x="79" y="56"/>
                  </a:lnTo>
                  <a:lnTo>
                    <a:pt x="81" y="49"/>
                  </a:lnTo>
                  <a:lnTo>
                    <a:pt x="82" y="41"/>
                  </a:lnTo>
                  <a:close/>
                </a:path>
              </a:pathLst>
            </a:custGeom>
            <a:solidFill>
              <a:srgbClr val="FCF5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Freeform 161"/>
            <p:cNvSpPr>
              <a:spLocks/>
            </p:cNvSpPr>
            <p:nvPr/>
          </p:nvSpPr>
          <p:spPr bwMode="auto">
            <a:xfrm>
              <a:off x="6548438" y="3556424"/>
              <a:ext cx="22225" cy="22225"/>
            </a:xfrm>
            <a:custGeom>
              <a:avLst/>
              <a:gdLst>
                <a:gd name="T0" fmla="*/ 41 w 41"/>
                <a:gd name="T1" fmla="*/ 21 h 42"/>
                <a:gd name="T2" fmla="*/ 41 w 41"/>
                <a:gd name="T3" fmla="*/ 16 h 42"/>
                <a:gd name="T4" fmla="*/ 40 w 41"/>
                <a:gd name="T5" fmla="*/ 13 h 42"/>
                <a:gd name="T6" fmla="*/ 38 w 41"/>
                <a:gd name="T7" fmla="*/ 10 h 42"/>
                <a:gd name="T8" fmla="*/ 35 w 41"/>
                <a:gd name="T9" fmla="*/ 6 h 42"/>
                <a:gd name="T10" fmla="*/ 32 w 41"/>
                <a:gd name="T11" fmla="*/ 4 h 42"/>
                <a:gd name="T12" fmla="*/ 29 w 41"/>
                <a:gd name="T13" fmla="*/ 2 h 42"/>
                <a:gd name="T14" fmla="*/ 24 w 41"/>
                <a:gd name="T15" fmla="*/ 1 h 42"/>
                <a:gd name="T16" fmla="*/ 21 w 41"/>
                <a:gd name="T17" fmla="*/ 0 h 42"/>
                <a:gd name="T18" fmla="*/ 16 w 41"/>
                <a:gd name="T19" fmla="*/ 1 h 42"/>
                <a:gd name="T20" fmla="*/ 12 w 41"/>
                <a:gd name="T21" fmla="*/ 2 h 42"/>
                <a:gd name="T22" fmla="*/ 9 w 41"/>
                <a:gd name="T23" fmla="*/ 4 h 42"/>
                <a:gd name="T24" fmla="*/ 6 w 41"/>
                <a:gd name="T25" fmla="*/ 6 h 42"/>
                <a:gd name="T26" fmla="*/ 3 w 41"/>
                <a:gd name="T27" fmla="*/ 10 h 42"/>
                <a:gd name="T28" fmla="*/ 2 w 41"/>
                <a:gd name="T29" fmla="*/ 13 h 42"/>
                <a:gd name="T30" fmla="*/ 0 w 41"/>
                <a:gd name="T31" fmla="*/ 16 h 42"/>
                <a:gd name="T32" fmla="*/ 0 w 41"/>
                <a:gd name="T33" fmla="*/ 21 h 42"/>
                <a:gd name="T34" fmla="*/ 0 w 41"/>
                <a:gd name="T35" fmla="*/ 25 h 42"/>
                <a:gd name="T36" fmla="*/ 2 w 41"/>
                <a:gd name="T37" fmla="*/ 29 h 42"/>
                <a:gd name="T38" fmla="*/ 3 w 41"/>
                <a:gd name="T39" fmla="*/ 32 h 42"/>
                <a:gd name="T40" fmla="*/ 6 w 41"/>
                <a:gd name="T41" fmla="*/ 35 h 42"/>
                <a:gd name="T42" fmla="*/ 9 w 41"/>
                <a:gd name="T43" fmla="*/ 37 h 42"/>
                <a:gd name="T44" fmla="*/ 12 w 41"/>
                <a:gd name="T45" fmla="*/ 40 h 42"/>
                <a:gd name="T46" fmla="*/ 16 w 41"/>
                <a:gd name="T47" fmla="*/ 41 h 42"/>
                <a:gd name="T48" fmla="*/ 21 w 41"/>
                <a:gd name="T49" fmla="*/ 42 h 42"/>
                <a:gd name="T50" fmla="*/ 24 w 41"/>
                <a:gd name="T51" fmla="*/ 41 h 42"/>
                <a:gd name="T52" fmla="*/ 29 w 41"/>
                <a:gd name="T53" fmla="*/ 40 h 42"/>
                <a:gd name="T54" fmla="*/ 32 w 41"/>
                <a:gd name="T55" fmla="*/ 37 h 42"/>
                <a:gd name="T56" fmla="*/ 35 w 41"/>
                <a:gd name="T57" fmla="*/ 35 h 42"/>
                <a:gd name="T58" fmla="*/ 38 w 41"/>
                <a:gd name="T59" fmla="*/ 32 h 42"/>
                <a:gd name="T60" fmla="*/ 40 w 41"/>
                <a:gd name="T61" fmla="*/ 29 h 42"/>
                <a:gd name="T62" fmla="*/ 41 w 41"/>
                <a:gd name="T63" fmla="*/ 25 h 42"/>
                <a:gd name="T64" fmla="*/ 41 w 41"/>
                <a:gd name="T65" fmla="*/ 21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1" h="42">
                  <a:moveTo>
                    <a:pt x="41" y="21"/>
                  </a:moveTo>
                  <a:lnTo>
                    <a:pt x="41" y="16"/>
                  </a:lnTo>
                  <a:lnTo>
                    <a:pt x="40" y="13"/>
                  </a:lnTo>
                  <a:lnTo>
                    <a:pt x="38" y="10"/>
                  </a:lnTo>
                  <a:lnTo>
                    <a:pt x="35" y="6"/>
                  </a:lnTo>
                  <a:lnTo>
                    <a:pt x="32" y="4"/>
                  </a:lnTo>
                  <a:lnTo>
                    <a:pt x="29" y="2"/>
                  </a:lnTo>
                  <a:lnTo>
                    <a:pt x="24" y="1"/>
                  </a:lnTo>
                  <a:lnTo>
                    <a:pt x="21" y="0"/>
                  </a:lnTo>
                  <a:lnTo>
                    <a:pt x="16" y="1"/>
                  </a:lnTo>
                  <a:lnTo>
                    <a:pt x="12" y="2"/>
                  </a:lnTo>
                  <a:lnTo>
                    <a:pt x="9" y="4"/>
                  </a:lnTo>
                  <a:lnTo>
                    <a:pt x="6" y="6"/>
                  </a:lnTo>
                  <a:lnTo>
                    <a:pt x="3" y="10"/>
                  </a:lnTo>
                  <a:lnTo>
                    <a:pt x="2" y="13"/>
                  </a:lnTo>
                  <a:lnTo>
                    <a:pt x="0" y="16"/>
                  </a:lnTo>
                  <a:lnTo>
                    <a:pt x="0" y="21"/>
                  </a:lnTo>
                  <a:lnTo>
                    <a:pt x="0" y="25"/>
                  </a:lnTo>
                  <a:lnTo>
                    <a:pt x="2" y="29"/>
                  </a:lnTo>
                  <a:lnTo>
                    <a:pt x="3" y="32"/>
                  </a:lnTo>
                  <a:lnTo>
                    <a:pt x="6" y="35"/>
                  </a:lnTo>
                  <a:lnTo>
                    <a:pt x="9" y="37"/>
                  </a:lnTo>
                  <a:lnTo>
                    <a:pt x="12" y="40"/>
                  </a:lnTo>
                  <a:lnTo>
                    <a:pt x="16" y="41"/>
                  </a:lnTo>
                  <a:lnTo>
                    <a:pt x="21" y="42"/>
                  </a:lnTo>
                  <a:lnTo>
                    <a:pt x="24" y="41"/>
                  </a:lnTo>
                  <a:lnTo>
                    <a:pt x="29" y="40"/>
                  </a:lnTo>
                  <a:lnTo>
                    <a:pt x="32" y="37"/>
                  </a:lnTo>
                  <a:lnTo>
                    <a:pt x="35" y="35"/>
                  </a:lnTo>
                  <a:lnTo>
                    <a:pt x="38" y="32"/>
                  </a:lnTo>
                  <a:lnTo>
                    <a:pt x="40" y="29"/>
                  </a:lnTo>
                  <a:lnTo>
                    <a:pt x="41" y="25"/>
                  </a:lnTo>
                  <a:lnTo>
                    <a:pt x="41" y="21"/>
                  </a:lnTo>
                  <a:close/>
                </a:path>
              </a:pathLst>
            </a:custGeom>
            <a:solidFill>
              <a:srgbClr val="FFFAE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162"/>
            <p:cNvSpPr>
              <a:spLocks/>
            </p:cNvSpPr>
            <p:nvPr/>
          </p:nvSpPr>
          <p:spPr bwMode="auto">
            <a:xfrm>
              <a:off x="5676900" y="3527849"/>
              <a:ext cx="49212" cy="36512"/>
            </a:xfrm>
            <a:custGeom>
              <a:avLst/>
              <a:gdLst>
                <a:gd name="T0" fmla="*/ 41 w 93"/>
                <a:gd name="T1" fmla="*/ 4 h 70"/>
                <a:gd name="T2" fmla="*/ 37 w 93"/>
                <a:gd name="T3" fmla="*/ 19 h 70"/>
                <a:gd name="T4" fmla="*/ 18 w 93"/>
                <a:gd name="T5" fmla="*/ 42 h 70"/>
                <a:gd name="T6" fmla="*/ 18 w 93"/>
                <a:gd name="T7" fmla="*/ 47 h 70"/>
                <a:gd name="T8" fmla="*/ 31 w 93"/>
                <a:gd name="T9" fmla="*/ 54 h 70"/>
                <a:gd name="T10" fmla="*/ 79 w 93"/>
                <a:gd name="T11" fmla="*/ 51 h 70"/>
                <a:gd name="T12" fmla="*/ 88 w 93"/>
                <a:gd name="T13" fmla="*/ 53 h 70"/>
                <a:gd name="T14" fmla="*/ 93 w 93"/>
                <a:gd name="T15" fmla="*/ 59 h 70"/>
                <a:gd name="T16" fmla="*/ 93 w 93"/>
                <a:gd name="T17" fmla="*/ 67 h 70"/>
                <a:gd name="T18" fmla="*/ 73 w 93"/>
                <a:gd name="T19" fmla="*/ 62 h 70"/>
                <a:gd name="T20" fmla="*/ 42 w 93"/>
                <a:gd name="T21" fmla="*/ 70 h 70"/>
                <a:gd name="T22" fmla="*/ 21 w 93"/>
                <a:gd name="T23" fmla="*/ 66 h 70"/>
                <a:gd name="T24" fmla="*/ 3 w 93"/>
                <a:gd name="T25" fmla="*/ 57 h 70"/>
                <a:gd name="T26" fmla="*/ 0 w 93"/>
                <a:gd name="T27" fmla="*/ 49 h 70"/>
                <a:gd name="T28" fmla="*/ 2 w 93"/>
                <a:gd name="T29" fmla="*/ 38 h 70"/>
                <a:gd name="T30" fmla="*/ 32 w 93"/>
                <a:gd name="T31" fmla="*/ 4 h 70"/>
                <a:gd name="T32" fmla="*/ 34 w 93"/>
                <a:gd name="T33" fmla="*/ 0 h 70"/>
                <a:gd name="T34" fmla="*/ 38 w 93"/>
                <a:gd name="T35" fmla="*/ 1 h 70"/>
                <a:gd name="T36" fmla="*/ 41 w 93"/>
                <a:gd name="T37" fmla="*/ 4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93" h="70">
                  <a:moveTo>
                    <a:pt x="41" y="4"/>
                  </a:moveTo>
                  <a:lnTo>
                    <a:pt x="37" y="19"/>
                  </a:lnTo>
                  <a:lnTo>
                    <a:pt x="18" y="42"/>
                  </a:lnTo>
                  <a:lnTo>
                    <a:pt x="18" y="47"/>
                  </a:lnTo>
                  <a:lnTo>
                    <a:pt x="31" y="54"/>
                  </a:lnTo>
                  <a:lnTo>
                    <a:pt x="79" y="51"/>
                  </a:lnTo>
                  <a:lnTo>
                    <a:pt x="88" y="53"/>
                  </a:lnTo>
                  <a:lnTo>
                    <a:pt x="93" y="59"/>
                  </a:lnTo>
                  <a:lnTo>
                    <a:pt x="93" y="67"/>
                  </a:lnTo>
                  <a:lnTo>
                    <a:pt x="73" y="62"/>
                  </a:lnTo>
                  <a:lnTo>
                    <a:pt x="42" y="70"/>
                  </a:lnTo>
                  <a:lnTo>
                    <a:pt x="21" y="66"/>
                  </a:lnTo>
                  <a:lnTo>
                    <a:pt x="3" y="57"/>
                  </a:lnTo>
                  <a:lnTo>
                    <a:pt x="0" y="49"/>
                  </a:lnTo>
                  <a:lnTo>
                    <a:pt x="2" y="38"/>
                  </a:lnTo>
                  <a:lnTo>
                    <a:pt x="32" y="4"/>
                  </a:lnTo>
                  <a:lnTo>
                    <a:pt x="34" y="0"/>
                  </a:lnTo>
                  <a:lnTo>
                    <a:pt x="38" y="1"/>
                  </a:lnTo>
                  <a:lnTo>
                    <a:pt x="41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Freeform 163"/>
            <p:cNvSpPr>
              <a:spLocks/>
            </p:cNvSpPr>
            <p:nvPr/>
          </p:nvSpPr>
          <p:spPr bwMode="auto">
            <a:xfrm>
              <a:off x="6073775" y="3542137"/>
              <a:ext cx="122237" cy="212725"/>
            </a:xfrm>
            <a:custGeom>
              <a:avLst/>
              <a:gdLst>
                <a:gd name="T0" fmla="*/ 223 w 231"/>
                <a:gd name="T1" fmla="*/ 2 h 401"/>
                <a:gd name="T2" fmla="*/ 209 w 231"/>
                <a:gd name="T3" fmla="*/ 19 h 401"/>
                <a:gd name="T4" fmla="*/ 195 w 231"/>
                <a:gd name="T5" fmla="*/ 35 h 401"/>
                <a:gd name="T6" fmla="*/ 213 w 231"/>
                <a:gd name="T7" fmla="*/ 50 h 401"/>
                <a:gd name="T8" fmla="*/ 229 w 231"/>
                <a:gd name="T9" fmla="*/ 125 h 401"/>
                <a:gd name="T10" fmla="*/ 231 w 231"/>
                <a:gd name="T11" fmla="*/ 174 h 401"/>
                <a:gd name="T12" fmla="*/ 220 w 231"/>
                <a:gd name="T13" fmla="*/ 96 h 401"/>
                <a:gd name="T14" fmla="*/ 208 w 231"/>
                <a:gd name="T15" fmla="*/ 58 h 401"/>
                <a:gd name="T16" fmla="*/ 189 w 231"/>
                <a:gd name="T17" fmla="*/ 49 h 401"/>
                <a:gd name="T18" fmla="*/ 152 w 231"/>
                <a:gd name="T19" fmla="*/ 129 h 401"/>
                <a:gd name="T20" fmla="*/ 133 w 231"/>
                <a:gd name="T21" fmla="*/ 182 h 401"/>
                <a:gd name="T22" fmla="*/ 149 w 231"/>
                <a:gd name="T23" fmla="*/ 238 h 401"/>
                <a:gd name="T24" fmla="*/ 155 w 231"/>
                <a:gd name="T25" fmla="*/ 350 h 401"/>
                <a:gd name="T26" fmla="*/ 152 w 231"/>
                <a:gd name="T27" fmla="*/ 359 h 401"/>
                <a:gd name="T28" fmla="*/ 148 w 231"/>
                <a:gd name="T29" fmla="*/ 356 h 401"/>
                <a:gd name="T30" fmla="*/ 132 w 231"/>
                <a:gd name="T31" fmla="*/ 223 h 401"/>
                <a:gd name="T32" fmla="*/ 117 w 231"/>
                <a:gd name="T33" fmla="*/ 237 h 401"/>
                <a:gd name="T34" fmla="*/ 100 w 231"/>
                <a:gd name="T35" fmla="*/ 301 h 401"/>
                <a:gd name="T36" fmla="*/ 79 w 231"/>
                <a:gd name="T37" fmla="*/ 353 h 401"/>
                <a:gd name="T38" fmla="*/ 38 w 231"/>
                <a:gd name="T39" fmla="*/ 401 h 401"/>
                <a:gd name="T40" fmla="*/ 35 w 231"/>
                <a:gd name="T41" fmla="*/ 396 h 401"/>
                <a:gd name="T42" fmla="*/ 48 w 231"/>
                <a:gd name="T43" fmla="*/ 382 h 401"/>
                <a:gd name="T44" fmla="*/ 93 w 231"/>
                <a:gd name="T45" fmla="*/ 299 h 401"/>
                <a:gd name="T46" fmla="*/ 101 w 231"/>
                <a:gd name="T47" fmla="*/ 267 h 401"/>
                <a:gd name="T48" fmla="*/ 111 w 231"/>
                <a:gd name="T49" fmla="*/ 225 h 401"/>
                <a:gd name="T50" fmla="*/ 23 w 231"/>
                <a:gd name="T51" fmla="*/ 311 h 401"/>
                <a:gd name="T52" fmla="*/ 17 w 231"/>
                <a:gd name="T53" fmla="*/ 308 h 401"/>
                <a:gd name="T54" fmla="*/ 96 w 231"/>
                <a:gd name="T55" fmla="*/ 219 h 401"/>
                <a:gd name="T56" fmla="*/ 126 w 231"/>
                <a:gd name="T57" fmla="*/ 172 h 401"/>
                <a:gd name="T58" fmla="*/ 161 w 231"/>
                <a:gd name="T59" fmla="*/ 84 h 401"/>
                <a:gd name="T60" fmla="*/ 155 w 231"/>
                <a:gd name="T61" fmla="*/ 82 h 401"/>
                <a:gd name="T62" fmla="*/ 55 w 231"/>
                <a:gd name="T63" fmla="*/ 140 h 401"/>
                <a:gd name="T64" fmla="*/ 10 w 231"/>
                <a:gd name="T65" fmla="*/ 182 h 401"/>
                <a:gd name="T66" fmla="*/ 0 w 231"/>
                <a:gd name="T67" fmla="*/ 180 h 401"/>
                <a:gd name="T68" fmla="*/ 18 w 231"/>
                <a:gd name="T69" fmla="*/ 162 h 401"/>
                <a:gd name="T70" fmla="*/ 108 w 231"/>
                <a:gd name="T71" fmla="*/ 96 h 401"/>
                <a:gd name="T72" fmla="*/ 164 w 231"/>
                <a:gd name="T73" fmla="*/ 69 h 401"/>
                <a:gd name="T74" fmla="*/ 170 w 231"/>
                <a:gd name="T75" fmla="*/ 60 h 401"/>
                <a:gd name="T76" fmla="*/ 208 w 231"/>
                <a:gd name="T77" fmla="*/ 2 h 401"/>
                <a:gd name="T78" fmla="*/ 220 w 231"/>
                <a:gd name="T79" fmla="*/ 1 h 4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31" h="401">
                  <a:moveTo>
                    <a:pt x="222" y="1"/>
                  </a:moveTo>
                  <a:lnTo>
                    <a:pt x="223" y="2"/>
                  </a:lnTo>
                  <a:lnTo>
                    <a:pt x="223" y="6"/>
                  </a:lnTo>
                  <a:lnTo>
                    <a:pt x="209" y="19"/>
                  </a:lnTo>
                  <a:lnTo>
                    <a:pt x="199" y="33"/>
                  </a:lnTo>
                  <a:lnTo>
                    <a:pt x="195" y="35"/>
                  </a:lnTo>
                  <a:lnTo>
                    <a:pt x="195" y="39"/>
                  </a:lnTo>
                  <a:lnTo>
                    <a:pt x="213" y="50"/>
                  </a:lnTo>
                  <a:lnTo>
                    <a:pt x="223" y="77"/>
                  </a:lnTo>
                  <a:lnTo>
                    <a:pt x="229" y="125"/>
                  </a:lnTo>
                  <a:lnTo>
                    <a:pt x="229" y="138"/>
                  </a:lnTo>
                  <a:lnTo>
                    <a:pt x="231" y="174"/>
                  </a:lnTo>
                  <a:lnTo>
                    <a:pt x="229" y="174"/>
                  </a:lnTo>
                  <a:lnTo>
                    <a:pt x="220" y="96"/>
                  </a:lnTo>
                  <a:lnTo>
                    <a:pt x="214" y="71"/>
                  </a:lnTo>
                  <a:lnTo>
                    <a:pt x="208" y="58"/>
                  </a:lnTo>
                  <a:lnTo>
                    <a:pt x="194" y="49"/>
                  </a:lnTo>
                  <a:lnTo>
                    <a:pt x="189" y="49"/>
                  </a:lnTo>
                  <a:lnTo>
                    <a:pt x="174" y="77"/>
                  </a:lnTo>
                  <a:lnTo>
                    <a:pt x="152" y="129"/>
                  </a:lnTo>
                  <a:lnTo>
                    <a:pt x="142" y="154"/>
                  </a:lnTo>
                  <a:lnTo>
                    <a:pt x="133" y="182"/>
                  </a:lnTo>
                  <a:lnTo>
                    <a:pt x="130" y="196"/>
                  </a:lnTo>
                  <a:lnTo>
                    <a:pt x="149" y="238"/>
                  </a:lnTo>
                  <a:lnTo>
                    <a:pt x="151" y="276"/>
                  </a:lnTo>
                  <a:lnTo>
                    <a:pt x="155" y="350"/>
                  </a:lnTo>
                  <a:lnTo>
                    <a:pt x="155" y="356"/>
                  </a:lnTo>
                  <a:lnTo>
                    <a:pt x="152" y="359"/>
                  </a:lnTo>
                  <a:lnTo>
                    <a:pt x="151" y="359"/>
                  </a:lnTo>
                  <a:lnTo>
                    <a:pt x="148" y="356"/>
                  </a:lnTo>
                  <a:lnTo>
                    <a:pt x="142" y="245"/>
                  </a:lnTo>
                  <a:lnTo>
                    <a:pt x="132" y="223"/>
                  </a:lnTo>
                  <a:lnTo>
                    <a:pt x="127" y="218"/>
                  </a:lnTo>
                  <a:lnTo>
                    <a:pt x="117" y="237"/>
                  </a:lnTo>
                  <a:lnTo>
                    <a:pt x="106" y="278"/>
                  </a:lnTo>
                  <a:lnTo>
                    <a:pt x="100" y="301"/>
                  </a:lnTo>
                  <a:lnTo>
                    <a:pt x="95" y="318"/>
                  </a:lnTo>
                  <a:lnTo>
                    <a:pt x="79" y="353"/>
                  </a:lnTo>
                  <a:lnTo>
                    <a:pt x="46" y="398"/>
                  </a:lnTo>
                  <a:lnTo>
                    <a:pt x="38" y="401"/>
                  </a:lnTo>
                  <a:lnTo>
                    <a:pt x="37" y="401"/>
                  </a:lnTo>
                  <a:lnTo>
                    <a:pt x="35" y="396"/>
                  </a:lnTo>
                  <a:lnTo>
                    <a:pt x="35" y="392"/>
                  </a:lnTo>
                  <a:lnTo>
                    <a:pt x="48" y="382"/>
                  </a:lnTo>
                  <a:lnTo>
                    <a:pt x="75" y="342"/>
                  </a:lnTo>
                  <a:lnTo>
                    <a:pt x="93" y="299"/>
                  </a:lnTo>
                  <a:lnTo>
                    <a:pt x="93" y="291"/>
                  </a:lnTo>
                  <a:lnTo>
                    <a:pt x="101" y="267"/>
                  </a:lnTo>
                  <a:lnTo>
                    <a:pt x="104" y="250"/>
                  </a:lnTo>
                  <a:lnTo>
                    <a:pt x="111" y="225"/>
                  </a:lnTo>
                  <a:lnTo>
                    <a:pt x="108" y="223"/>
                  </a:lnTo>
                  <a:lnTo>
                    <a:pt x="23" y="311"/>
                  </a:lnTo>
                  <a:lnTo>
                    <a:pt x="19" y="311"/>
                  </a:lnTo>
                  <a:lnTo>
                    <a:pt x="17" y="308"/>
                  </a:lnTo>
                  <a:lnTo>
                    <a:pt x="18" y="302"/>
                  </a:lnTo>
                  <a:lnTo>
                    <a:pt x="96" y="219"/>
                  </a:lnTo>
                  <a:lnTo>
                    <a:pt x="124" y="185"/>
                  </a:lnTo>
                  <a:lnTo>
                    <a:pt x="126" y="172"/>
                  </a:lnTo>
                  <a:lnTo>
                    <a:pt x="144" y="121"/>
                  </a:lnTo>
                  <a:lnTo>
                    <a:pt x="161" y="84"/>
                  </a:lnTo>
                  <a:lnTo>
                    <a:pt x="161" y="82"/>
                  </a:lnTo>
                  <a:lnTo>
                    <a:pt x="155" y="82"/>
                  </a:lnTo>
                  <a:lnTo>
                    <a:pt x="94" y="113"/>
                  </a:lnTo>
                  <a:lnTo>
                    <a:pt x="55" y="140"/>
                  </a:lnTo>
                  <a:lnTo>
                    <a:pt x="13" y="177"/>
                  </a:lnTo>
                  <a:lnTo>
                    <a:pt x="10" y="182"/>
                  </a:lnTo>
                  <a:lnTo>
                    <a:pt x="4" y="182"/>
                  </a:lnTo>
                  <a:lnTo>
                    <a:pt x="0" y="180"/>
                  </a:lnTo>
                  <a:lnTo>
                    <a:pt x="5" y="169"/>
                  </a:lnTo>
                  <a:lnTo>
                    <a:pt x="18" y="162"/>
                  </a:lnTo>
                  <a:lnTo>
                    <a:pt x="72" y="118"/>
                  </a:lnTo>
                  <a:lnTo>
                    <a:pt x="108" y="96"/>
                  </a:lnTo>
                  <a:lnTo>
                    <a:pt x="161" y="69"/>
                  </a:lnTo>
                  <a:lnTo>
                    <a:pt x="164" y="69"/>
                  </a:lnTo>
                  <a:lnTo>
                    <a:pt x="165" y="71"/>
                  </a:lnTo>
                  <a:lnTo>
                    <a:pt x="170" y="60"/>
                  </a:lnTo>
                  <a:lnTo>
                    <a:pt x="184" y="38"/>
                  </a:lnTo>
                  <a:lnTo>
                    <a:pt x="208" y="2"/>
                  </a:lnTo>
                  <a:lnTo>
                    <a:pt x="216" y="0"/>
                  </a:lnTo>
                  <a:lnTo>
                    <a:pt x="220" y="1"/>
                  </a:lnTo>
                  <a:lnTo>
                    <a:pt x="222" y="1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164"/>
            <p:cNvSpPr>
              <a:spLocks/>
            </p:cNvSpPr>
            <p:nvPr/>
          </p:nvSpPr>
          <p:spPr bwMode="auto">
            <a:xfrm>
              <a:off x="6373813" y="3554837"/>
              <a:ext cx="311150" cy="180975"/>
            </a:xfrm>
            <a:custGeom>
              <a:avLst/>
              <a:gdLst>
                <a:gd name="T0" fmla="*/ 141 w 587"/>
                <a:gd name="T1" fmla="*/ 29 h 344"/>
                <a:gd name="T2" fmla="*/ 150 w 587"/>
                <a:gd name="T3" fmla="*/ 48 h 344"/>
                <a:gd name="T4" fmla="*/ 156 w 587"/>
                <a:gd name="T5" fmla="*/ 63 h 344"/>
                <a:gd name="T6" fmla="*/ 208 w 587"/>
                <a:gd name="T7" fmla="*/ 107 h 344"/>
                <a:gd name="T8" fmla="*/ 270 w 587"/>
                <a:gd name="T9" fmla="*/ 133 h 344"/>
                <a:gd name="T10" fmla="*/ 325 w 587"/>
                <a:gd name="T11" fmla="*/ 144 h 344"/>
                <a:gd name="T12" fmla="*/ 377 w 587"/>
                <a:gd name="T13" fmla="*/ 141 h 344"/>
                <a:gd name="T14" fmla="*/ 393 w 587"/>
                <a:gd name="T15" fmla="*/ 135 h 344"/>
                <a:gd name="T16" fmla="*/ 413 w 587"/>
                <a:gd name="T17" fmla="*/ 125 h 344"/>
                <a:gd name="T18" fmla="*/ 453 w 587"/>
                <a:gd name="T19" fmla="*/ 112 h 344"/>
                <a:gd name="T20" fmla="*/ 466 w 587"/>
                <a:gd name="T21" fmla="*/ 106 h 344"/>
                <a:gd name="T22" fmla="*/ 489 w 587"/>
                <a:gd name="T23" fmla="*/ 103 h 344"/>
                <a:gd name="T24" fmla="*/ 509 w 587"/>
                <a:gd name="T25" fmla="*/ 97 h 344"/>
                <a:gd name="T26" fmla="*/ 538 w 587"/>
                <a:gd name="T27" fmla="*/ 86 h 344"/>
                <a:gd name="T28" fmla="*/ 556 w 587"/>
                <a:gd name="T29" fmla="*/ 75 h 344"/>
                <a:gd name="T30" fmla="*/ 566 w 587"/>
                <a:gd name="T31" fmla="*/ 59 h 344"/>
                <a:gd name="T32" fmla="*/ 566 w 587"/>
                <a:gd name="T33" fmla="*/ 54 h 344"/>
                <a:gd name="T34" fmla="*/ 567 w 587"/>
                <a:gd name="T35" fmla="*/ 52 h 344"/>
                <a:gd name="T36" fmla="*/ 572 w 587"/>
                <a:gd name="T37" fmla="*/ 58 h 344"/>
                <a:gd name="T38" fmla="*/ 574 w 587"/>
                <a:gd name="T39" fmla="*/ 69 h 344"/>
                <a:gd name="T40" fmla="*/ 580 w 587"/>
                <a:gd name="T41" fmla="*/ 79 h 344"/>
                <a:gd name="T42" fmla="*/ 587 w 587"/>
                <a:gd name="T43" fmla="*/ 125 h 344"/>
                <a:gd name="T44" fmla="*/ 584 w 587"/>
                <a:gd name="T45" fmla="*/ 164 h 344"/>
                <a:gd name="T46" fmla="*/ 583 w 587"/>
                <a:gd name="T47" fmla="*/ 176 h 344"/>
                <a:gd name="T48" fmla="*/ 567 w 587"/>
                <a:gd name="T49" fmla="*/ 210 h 344"/>
                <a:gd name="T50" fmla="*/ 567 w 587"/>
                <a:gd name="T51" fmla="*/ 216 h 344"/>
                <a:gd name="T52" fmla="*/ 542 w 587"/>
                <a:gd name="T53" fmla="*/ 265 h 344"/>
                <a:gd name="T54" fmla="*/ 514 w 587"/>
                <a:gd name="T55" fmla="*/ 298 h 344"/>
                <a:gd name="T56" fmla="*/ 486 w 587"/>
                <a:gd name="T57" fmla="*/ 317 h 344"/>
                <a:gd name="T58" fmla="*/ 454 w 587"/>
                <a:gd name="T59" fmla="*/ 330 h 344"/>
                <a:gd name="T60" fmla="*/ 392 w 587"/>
                <a:gd name="T61" fmla="*/ 336 h 344"/>
                <a:gd name="T62" fmla="*/ 341 w 587"/>
                <a:gd name="T63" fmla="*/ 339 h 344"/>
                <a:gd name="T64" fmla="*/ 329 w 587"/>
                <a:gd name="T65" fmla="*/ 343 h 344"/>
                <a:gd name="T66" fmla="*/ 266 w 587"/>
                <a:gd name="T67" fmla="*/ 344 h 344"/>
                <a:gd name="T68" fmla="*/ 214 w 587"/>
                <a:gd name="T69" fmla="*/ 341 h 344"/>
                <a:gd name="T70" fmla="*/ 212 w 587"/>
                <a:gd name="T71" fmla="*/ 339 h 344"/>
                <a:gd name="T72" fmla="*/ 185 w 587"/>
                <a:gd name="T73" fmla="*/ 334 h 344"/>
                <a:gd name="T74" fmla="*/ 155 w 587"/>
                <a:gd name="T75" fmla="*/ 330 h 344"/>
                <a:gd name="T76" fmla="*/ 129 w 587"/>
                <a:gd name="T77" fmla="*/ 323 h 344"/>
                <a:gd name="T78" fmla="*/ 93 w 587"/>
                <a:gd name="T79" fmla="*/ 310 h 344"/>
                <a:gd name="T80" fmla="*/ 53 w 587"/>
                <a:gd name="T81" fmla="*/ 278 h 344"/>
                <a:gd name="T82" fmla="*/ 39 w 587"/>
                <a:gd name="T83" fmla="*/ 264 h 344"/>
                <a:gd name="T84" fmla="*/ 14 w 587"/>
                <a:gd name="T85" fmla="*/ 232 h 344"/>
                <a:gd name="T86" fmla="*/ 12 w 587"/>
                <a:gd name="T87" fmla="*/ 225 h 344"/>
                <a:gd name="T88" fmla="*/ 3 w 587"/>
                <a:gd name="T89" fmla="*/ 184 h 344"/>
                <a:gd name="T90" fmla="*/ 0 w 587"/>
                <a:gd name="T91" fmla="*/ 166 h 344"/>
                <a:gd name="T92" fmla="*/ 4 w 587"/>
                <a:gd name="T93" fmla="*/ 129 h 344"/>
                <a:gd name="T94" fmla="*/ 9 w 587"/>
                <a:gd name="T95" fmla="*/ 106 h 344"/>
                <a:gd name="T96" fmla="*/ 19 w 587"/>
                <a:gd name="T97" fmla="*/ 91 h 344"/>
                <a:gd name="T98" fmla="*/ 19 w 587"/>
                <a:gd name="T99" fmla="*/ 87 h 344"/>
                <a:gd name="T100" fmla="*/ 61 w 587"/>
                <a:gd name="T101" fmla="*/ 37 h 344"/>
                <a:gd name="T102" fmla="*/ 95 w 587"/>
                <a:gd name="T103" fmla="*/ 7 h 344"/>
                <a:gd name="T104" fmla="*/ 105 w 587"/>
                <a:gd name="T105" fmla="*/ 0 h 344"/>
                <a:gd name="T106" fmla="*/ 122 w 587"/>
                <a:gd name="T107" fmla="*/ 7 h 344"/>
                <a:gd name="T108" fmla="*/ 141 w 587"/>
                <a:gd name="T109" fmla="*/ 29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87" h="344">
                  <a:moveTo>
                    <a:pt x="141" y="29"/>
                  </a:moveTo>
                  <a:lnTo>
                    <a:pt x="150" y="48"/>
                  </a:lnTo>
                  <a:lnTo>
                    <a:pt x="156" y="63"/>
                  </a:lnTo>
                  <a:lnTo>
                    <a:pt x="208" y="107"/>
                  </a:lnTo>
                  <a:lnTo>
                    <a:pt x="270" y="133"/>
                  </a:lnTo>
                  <a:lnTo>
                    <a:pt x="325" y="144"/>
                  </a:lnTo>
                  <a:lnTo>
                    <a:pt x="377" y="141"/>
                  </a:lnTo>
                  <a:lnTo>
                    <a:pt x="393" y="135"/>
                  </a:lnTo>
                  <a:lnTo>
                    <a:pt x="413" y="125"/>
                  </a:lnTo>
                  <a:lnTo>
                    <a:pt x="453" y="112"/>
                  </a:lnTo>
                  <a:lnTo>
                    <a:pt x="466" y="106"/>
                  </a:lnTo>
                  <a:lnTo>
                    <a:pt x="489" y="103"/>
                  </a:lnTo>
                  <a:lnTo>
                    <a:pt x="509" y="97"/>
                  </a:lnTo>
                  <a:lnTo>
                    <a:pt x="538" y="86"/>
                  </a:lnTo>
                  <a:lnTo>
                    <a:pt x="556" y="75"/>
                  </a:lnTo>
                  <a:lnTo>
                    <a:pt x="566" y="59"/>
                  </a:lnTo>
                  <a:lnTo>
                    <a:pt x="566" y="54"/>
                  </a:lnTo>
                  <a:lnTo>
                    <a:pt x="567" y="52"/>
                  </a:lnTo>
                  <a:lnTo>
                    <a:pt x="572" y="58"/>
                  </a:lnTo>
                  <a:lnTo>
                    <a:pt x="574" y="69"/>
                  </a:lnTo>
                  <a:lnTo>
                    <a:pt x="580" y="79"/>
                  </a:lnTo>
                  <a:lnTo>
                    <a:pt x="587" y="125"/>
                  </a:lnTo>
                  <a:lnTo>
                    <a:pt x="584" y="164"/>
                  </a:lnTo>
                  <a:lnTo>
                    <a:pt x="583" y="176"/>
                  </a:lnTo>
                  <a:lnTo>
                    <a:pt x="567" y="210"/>
                  </a:lnTo>
                  <a:lnTo>
                    <a:pt x="567" y="216"/>
                  </a:lnTo>
                  <a:lnTo>
                    <a:pt x="542" y="265"/>
                  </a:lnTo>
                  <a:lnTo>
                    <a:pt x="514" y="298"/>
                  </a:lnTo>
                  <a:lnTo>
                    <a:pt x="486" y="317"/>
                  </a:lnTo>
                  <a:lnTo>
                    <a:pt x="454" y="330"/>
                  </a:lnTo>
                  <a:lnTo>
                    <a:pt x="392" y="336"/>
                  </a:lnTo>
                  <a:lnTo>
                    <a:pt x="341" y="339"/>
                  </a:lnTo>
                  <a:lnTo>
                    <a:pt x="329" y="343"/>
                  </a:lnTo>
                  <a:lnTo>
                    <a:pt x="266" y="344"/>
                  </a:lnTo>
                  <a:lnTo>
                    <a:pt x="214" y="341"/>
                  </a:lnTo>
                  <a:lnTo>
                    <a:pt x="212" y="339"/>
                  </a:lnTo>
                  <a:lnTo>
                    <a:pt x="185" y="334"/>
                  </a:lnTo>
                  <a:lnTo>
                    <a:pt x="155" y="330"/>
                  </a:lnTo>
                  <a:lnTo>
                    <a:pt x="129" y="323"/>
                  </a:lnTo>
                  <a:lnTo>
                    <a:pt x="93" y="310"/>
                  </a:lnTo>
                  <a:lnTo>
                    <a:pt x="53" y="278"/>
                  </a:lnTo>
                  <a:lnTo>
                    <a:pt x="39" y="264"/>
                  </a:lnTo>
                  <a:lnTo>
                    <a:pt x="14" y="232"/>
                  </a:lnTo>
                  <a:lnTo>
                    <a:pt x="12" y="225"/>
                  </a:lnTo>
                  <a:lnTo>
                    <a:pt x="3" y="184"/>
                  </a:lnTo>
                  <a:lnTo>
                    <a:pt x="0" y="166"/>
                  </a:lnTo>
                  <a:lnTo>
                    <a:pt x="4" y="129"/>
                  </a:lnTo>
                  <a:lnTo>
                    <a:pt x="9" y="106"/>
                  </a:lnTo>
                  <a:lnTo>
                    <a:pt x="19" y="91"/>
                  </a:lnTo>
                  <a:lnTo>
                    <a:pt x="19" y="87"/>
                  </a:lnTo>
                  <a:lnTo>
                    <a:pt x="61" y="37"/>
                  </a:lnTo>
                  <a:lnTo>
                    <a:pt x="95" y="7"/>
                  </a:lnTo>
                  <a:lnTo>
                    <a:pt x="105" y="0"/>
                  </a:lnTo>
                  <a:lnTo>
                    <a:pt x="122" y="7"/>
                  </a:lnTo>
                  <a:lnTo>
                    <a:pt x="141" y="29"/>
                  </a:lnTo>
                  <a:close/>
                </a:path>
              </a:pathLst>
            </a:custGeom>
            <a:solidFill>
              <a:srgbClr val="6638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65"/>
            <p:cNvSpPr>
              <a:spLocks/>
            </p:cNvSpPr>
            <p:nvPr/>
          </p:nvSpPr>
          <p:spPr bwMode="auto">
            <a:xfrm>
              <a:off x="6437313" y="3584999"/>
              <a:ext cx="177800" cy="142875"/>
            </a:xfrm>
            <a:custGeom>
              <a:avLst/>
              <a:gdLst>
                <a:gd name="T0" fmla="*/ 336 w 337"/>
                <a:gd name="T1" fmla="*/ 85 h 270"/>
                <a:gd name="T2" fmla="*/ 330 w 337"/>
                <a:gd name="T3" fmla="*/ 56 h 270"/>
                <a:gd name="T4" fmla="*/ 318 w 337"/>
                <a:gd name="T5" fmla="*/ 70 h 270"/>
                <a:gd name="T6" fmla="*/ 321 w 337"/>
                <a:gd name="T7" fmla="*/ 101 h 270"/>
                <a:gd name="T8" fmla="*/ 336 w 337"/>
                <a:gd name="T9" fmla="*/ 118 h 270"/>
                <a:gd name="T10" fmla="*/ 329 w 337"/>
                <a:gd name="T11" fmla="*/ 152 h 270"/>
                <a:gd name="T12" fmla="*/ 317 w 337"/>
                <a:gd name="T13" fmla="*/ 182 h 270"/>
                <a:gd name="T14" fmla="*/ 298 w 337"/>
                <a:gd name="T15" fmla="*/ 208 h 270"/>
                <a:gd name="T16" fmla="*/ 276 w 337"/>
                <a:gd name="T17" fmla="*/ 231 h 270"/>
                <a:gd name="T18" fmla="*/ 249 w 337"/>
                <a:gd name="T19" fmla="*/ 250 h 270"/>
                <a:gd name="T20" fmla="*/ 219 w 337"/>
                <a:gd name="T21" fmla="*/ 262 h 270"/>
                <a:gd name="T22" fmla="*/ 186 w 337"/>
                <a:gd name="T23" fmla="*/ 269 h 270"/>
                <a:gd name="T24" fmla="*/ 152 w 337"/>
                <a:gd name="T25" fmla="*/ 269 h 270"/>
                <a:gd name="T26" fmla="*/ 118 w 337"/>
                <a:gd name="T27" fmla="*/ 262 h 270"/>
                <a:gd name="T28" fmla="*/ 88 w 337"/>
                <a:gd name="T29" fmla="*/ 250 h 270"/>
                <a:gd name="T30" fmla="*/ 61 w 337"/>
                <a:gd name="T31" fmla="*/ 231 h 270"/>
                <a:gd name="T32" fmla="*/ 39 w 337"/>
                <a:gd name="T33" fmla="*/ 208 h 270"/>
                <a:gd name="T34" fmla="*/ 21 w 337"/>
                <a:gd name="T35" fmla="*/ 182 h 270"/>
                <a:gd name="T36" fmla="*/ 8 w 337"/>
                <a:gd name="T37" fmla="*/ 152 h 270"/>
                <a:gd name="T38" fmla="*/ 1 w 337"/>
                <a:gd name="T39" fmla="*/ 118 h 270"/>
                <a:gd name="T40" fmla="*/ 1 w 337"/>
                <a:gd name="T41" fmla="*/ 85 h 270"/>
                <a:gd name="T42" fmla="*/ 8 w 337"/>
                <a:gd name="T43" fmla="*/ 51 h 270"/>
                <a:gd name="T44" fmla="*/ 21 w 337"/>
                <a:gd name="T45" fmla="*/ 21 h 270"/>
                <a:gd name="T46" fmla="*/ 35 w 337"/>
                <a:gd name="T47" fmla="*/ 0 h 270"/>
                <a:gd name="T48" fmla="*/ 45 w 337"/>
                <a:gd name="T49" fmla="*/ 12 h 270"/>
                <a:gd name="T50" fmla="*/ 35 w 337"/>
                <a:gd name="T51" fmla="*/ 29 h 270"/>
                <a:gd name="T52" fmla="*/ 22 w 337"/>
                <a:gd name="T53" fmla="*/ 56 h 270"/>
                <a:gd name="T54" fmla="*/ 17 w 337"/>
                <a:gd name="T55" fmla="*/ 86 h 270"/>
                <a:gd name="T56" fmla="*/ 17 w 337"/>
                <a:gd name="T57" fmla="*/ 117 h 270"/>
                <a:gd name="T58" fmla="*/ 22 w 337"/>
                <a:gd name="T59" fmla="*/ 147 h 270"/>
                <a:gd name="T60" fmla="*/ 35 w 337"/>
                <a:gd name="T61" fmla="*/ 174 h 270"/>
                <a:gd name="T62" fmla="*/ 50 w 337"/>
                <a:gd name="T63" fmla="*/ 198 h 270"/>
                <a:gd name="T64" fmla="*/ 71 w 337"/>
                <a:gd name="T65" fmla="*/ 219 h 270"/>
                <a:gd name="T66" fmla="*/ 96 w 337"/>
                <a:gd name="T67" fmla="*/ 235 h 270"/>
                <a:gd name="T68" fmla="*/ 123 w 337"/>
                <a:gd name="T69" fmla="*/ 247 h 270"/>
                <a:gd name="T70" fmla="*/ 153 w 337"/>
                <a:gd name="T71" fmla="*/ 253 h 270"/>
                <a:gd name="T72" fmla="*/ 184 w 337"/>
                <a:gd name="T73" fmla="*/ 253 h 270"/>
                <a:gd name="T74" fmla="*/ 214 w 337"/>
                <a:gd name="T75" fmla="*/ 247 h 270"/>
                <a:gd name="T76" fmla="*/ 241 w 337"/>
                <a:gd name="T77" fmla="*/ 235 h 270"/>
                <a:gd name="T78" fmla="*/ 265 w 337"/>
                <a:gd name="T79" fmla="*/ 219 h 270"/>
                <a:gd name="T80" fmla="*/ 287 w 337"/>
                <a:gd name="T81" fmla="*/ 198 h 270"/>
                <a:gd name="T82" fmla="*/ 303 w 337"/>
                <a:gd name="T83" fmla="*/ 174 h 270"/>
                <a:gd name="T84" fmla="*/ 315 w 337"/>
                <a:gd name="T85" fmla="*/ 147 h 270"/>
                <a:gd name="T86" fmla="*/ 320 w 337"/>
                <a:gd name="T87" fmla="*/ 117 h 270"/>
                <a:gd name="T88" fmla="*/ 337 w 337"/>
                <a:gd name="T89" fmla="*/ 10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37" h="270">
                  <a:moveTo>
                    <a:pt x="337" y="101"/>
                  </a:moveTo>
                  <a:lnTo>
                    <a:pt x="336" y="85"/>
                  </a:lnTo>
                  <a:lnTo>
                    <a:pt x="334" y="68"/>
                  </a:lnTo>
                  <a:lnTo>
                    <a:pt x="330" y="56"/>
                  </a:lnTo>
                  <a:lnTo>
                    <a:pt x="316" y="61"/>
                  </a:lnTo>
                  <a:lnTo>
                    <a:pt x="318" y="70"/>
                  </a:lnTo>
                  <a:lnTo>
                    <a:pt x="320" y="86"/>
                  </a:lnTo>
                  <a:lnTo>
                    <a:pt x="321" y="101"/>
                  </a:lnTo>
                  <a:lnTo>
                    <a:pt x="337" y="101"/>
                  </a:lnTo>
                  <a:lnTo>
                    <a:pt x="336" y="118"/>
                  </a:lnTo>
                  <a:lnTo>
                    <a:pt x="334" y="135"/>
                  </a:lnTo>
                  <a:lnTo>
                    <a:pt x="329" y="152"/>
                  </a:lnTo>
                  <a:lnTo>
                    <a:pt x="323" y="167"/>
                  </a:lnTo>
                  <a:lnTo>
                    <a:pt x="317" y="182"/>
                  </a:lnTo>
                  <a:lnTo>
                    <a:pt x="308" y="195"/>
                  </a:lnTo>
                  <a:lnTo>
                    <a:pt x="298" y="208"/>
                  </a:lnTo>
                  <a:lnTo>
                    <a:pt x="288" y="221"/>
                  </a:lnTo>
                  <a:lnTo>
                    <a:pt x="276" y="231"/>
                  </a:lnTo>
                  <a:lnTo>
                    <a:pt x="262" y="241"/>
                  </a:lnTo>
                  <a:lnTo>
                    <a:pt x="249" y="250"/>
                  </a:lnTo>
                  <a:lnTo>
                    <a:pt x="234" y="256"/>
                  </a:lnTo>
                  <a:lnTo>
                    <a:pt x="219" y="262"/>
                  </a:lnTo>
                  <a:lnTo>
                    <a:pt x="202" y="266"/>
                  </a:lnTo>
                  <a:lnTo>
                    <a:pt x="186" y="269"/>
                  </a:lnTo>
                  <a:lnTo>
                    <a:pt x="168" y="270"/>
                  </a:lnTo>
                  <a:lnTo>
                    <a:pt x="152" y="269"/>
                  </a:lnTo>
                  <a:lnTo>
                    <a:pt x="135" y="266"/>
                  </a:lnTo>
                  <a:lnTo>
                    <a:pt x="118" y="262"/>
                  </a:lnTo>
                  <a:lnTo>
                    <a:pt x="103" y="256"/>
                  </a:lnTo>
                  <a:lnTo>
                    <a:pt x="88" y="250"/>
                  </a:lnTo>
                  <a:lnTo>
                    <a:pt x="75" y="241"/>
                  </a:lnTo>
                  <a:lnTo>
                    <a:pt x="61" y="231"/>
                  </a:lnTo>
                  <a:lnTo>
                    <a:pt x="50" y="221"/>
                  </a:lnTo>
                  <a:lnTo>
                    <a:pt x="39" y="208"/>
                  </a:lnTo>
                  <a:lnTo>
                    <a:pt x="29" y="195"/>
                  </a:lnTo>
                  <a:lnTo>
                    <a:pt x="21" y="182"/>
                  </a:lnTo>
                  <a:lnTo>
                    <a:pt x="13" y="167"/>
                  </a:lnTo>
                  <a:lnTo>
                    <a:pt x="8" y="152"/>
                  </a:lnTo>
                  <a:lnTo>
                    <a:pt x="3" y="135"/>
                  </a:lnTo>
                  <a:lnTo>
                    <a:pt x="1" y="118"/>
                  </a:lnTo>
                  <a:lnTo>
                    <a:pt x="0" y="101"/>
                  </a:lnTo>
                  <a:lnTo>
                    <a:pt x="1" y="85"/>
                  </a:lnTo>
                  <a:lnTo>
                    <a:pt x="3" y="68"/>
                  </a:lnTo>
                  <a:lnTo>
                    <a:pt x="8" y="51"/>
                  </a:lnTo>
                  <a:lnTo>
                    <a:pt x="13" y="36"/>
                  </a:lnTo>
                  <a:lnTo>
                    <a:pt x="21" y="21"/>
                  </a:lnTo>
                  <a:lnTo>
                    <a:pt x="29" y="8"/>
                  </a:lnTo>
                  <a:lnTo>
                    <a:pt x="35" y="0"/>
                  </a:lnTo>
                  <a:lnTo>
                    <a:pt x="37" y="6"/>
                  </a:lnTo>
                  <a:lnTo>
                    <a:pt x="45" y="12"/>
                  </a:lnTo>
                  <a:lnTo>
                    <a:pt x="42" y="16"/>
                  </a:lnTo>
                  <a:lnTo>
                    <a:pt x="35" y="29"/>
                  </a:lnTo>
                  <a:lnTo>
                    <a:pt x="28" y="42"/>
                  </a:lnTo>
                  <a:lnTo>
                    <a:pt x="22" y="56"/>
                  </a:lnTo>
                  <a:lnTo>
                    <a:pt x="19" y="70"/>
                  </a:lnTo>
                  <a:lnTo>
                    <a:pt x="17" y="86"/>
                  </a:lnTo>
                  <a:lnTo>
                    <a:pt x="16" y="101"/>
                  </a:lnTo>
                  <a:lnTo>
                    <a:pt x="17" y="117"/>
                  </a:lnTo>
                  <a:lnTo>
                    <a:pt x="19" y="133"/>
                  </a:lnTo>
                  <a:lnTo>
                    <a:pt x="22" y="147"/>
                  </a:lnTo>
                  <a:lnTo>
                    <a:pt x="28" y="160"/>
                  </a:lnTo>
                  <a:lnTo>
                    <a:pt x="35" y="174"/>
                  </a:lnTo>
                  <a:lnTo>
                    <a:pt x="42" y="187"/>
                  </a:lnTo>
                  <a:lnTo>
                    <a:pt x="50" y="198"/>
                  </a:lnTo>
                  <a:lnTo>
                    <a:pt x="60" y="209"/>
                  </a:lnTo>
                  <a:lnTo>
                    <a:pt x="71" y="219"/>
                  </a:lnTo>
                  <a:lnTo>
                    <a:pt x="84" y="228"/>
                  </a:lnTo>
                  <a:lnTo>
                    <a:pt x="96" y="235"/>
                  </a:lnTo>
                  <a:lnTo>
                    <a:pt x="109" y="242"/>
                  </a:lnTo>
                  <a:lnTo>
                    <a:pt x="123" y="247"/>
                  </a:lnTo>
                  <a:lnTo>
                    <a:pt x="138" y="251"/>
                  </a:lnTo>
                  <a:lnTo>
                    <a:pt x="153" y="253"/>
                  </a:lnTo>
                  <a:lnTo>
                    <a:pt x="168" y="254"/>
                  </a:lnTo>
                  <a:lnTo>
                    <a:pt x="184" y="253"/>
                  </a:lnTo>
                  <a:lnTo>
                    <a:pt x="200" y="251"/>
                  </a:lnTo>
                  <a:lnTo>
                    <a:pt x="214" y="247"/>
                  </a:lnTo>
                  <a:lnTo>
                    <a:pt x="228" y="242"/>
                  </a:lnTo>
                  <a:lnTo>
                    <a:pt x="241" y="235"/>
                  </a:lnTo>
                  <a:lnTo>
                    <a:pt x="254" y="228"/>
                  </a:lnTo>
                  <a:lnTo>
                    <a:pt x="265" y="219"/>
                  </a:lnTo>
                  <a:lnTo>
                    <a:pt x="277" y="209"/>
                  </a:lnTo>
                  <a:lnTo>
                    <a:pt x="287" y="198"/>
                  </a:lnTo>
                  <a:lnTo>
                    <a:pt x="296" y="187"/>
                  </a:lnTo>
                  <a:lnTo>
                    <a:pt x="303" y="174"/>
                  </a:lnTo>
                  <a:lnTo>
                    <a:pt x="309" y="160"/>
                  </a:lnTo>
                  <a:lnTo>
                    <a:pt x="315" y="147"/>
                  </a:lnTo>
                  <a:lnTo>
                    <a:pt x="318" y="133"/>
                  </a:lnTo>
                  <a:lnTo>
                    <a:pt x="320" y="117"/>
                  </a:lnTo>
                  <a:lnTo>
                    <a:pt x="321" y="101"/>
                  </a:lnTo>
                  <a:lnTo>
                    <a:pt x="337" y="101"/>
                  </a:lnTo>
                  <a:close/>
                </a:path>
              </a:pathLst>
            </a:custGeom>
            <a:solidFill>
              <a:srgbClr val="6F41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66"/>
            <p:cNvSpPr>
              <a:spLocks/>
            </p:cNvSpPr>
            <p:nvPr/>
          </p:nvSpPr>
          <p:spPr bwMode="auto">
            <a:xfrm>
              <a:off x="6445250" y="3591349"/>
              <a:ext cx="161925" cy="127000"/>
            </a:xfrm>
            <a:custGeom>
              <a:avLst/>
              <a:gdLst>
                <a:gd name="T0" fmla="*/ 304 w 305"/>
                <a:gd name="T1" fmla="*/ 74 h 242"/>
                <a:gd name="T2" fmla="*/ 300 w 305"/>
                <a:gd name="T3" fmla="*/ 49 h 242"/>
                <a:gd name="T4" fmla="*/ 287 w 305"/>
                <a:gd name="T5" fmla="*/ 62 h 242"/>
                <a:gd name="T6" fmla="*/ 290 w 305"/>
                <a:gd name="T7" fmla="*/ 89 h 242"/>
                <a:gd name="T8" fmla="*/ 304 w 305"/>
                <a:gd name="T9" fmla="*/ 105 h 242"/>
                <a:gd name="T10" fmla="*/ 299 w 305"/>
                <a:gd name="T11" fmla="*/ 135 h 242"/>
                <a:gd name="T12" fmla="*/ 287 w 305"/>
                <a:gd name="T13" fmla="*/ 162 h 242"/>
                <a:gd name="T14" fmla="*/ 271 w 305"/>
                <a:gd name="T15" fmla="*/ 186 h 242"/>
                <a:gd name="T16" fmla="*/ 249 w 305"/>
                <a:gd name="T17" fmla="*/ 207 h 242"/>
                <a:gd name="T18" fmla="*/ 225 w 305"/>
                <a:gd name="T19" fmla="*/ 223 h 242"/>
                <a:gd name="T20" fmla="*/ 198 w 305"/>
                <a:gd name="T21" fmla="*/ 235 h 242"/>
                <a:gd name="T22" fmla="*/ 168 w 305"/>
                <a:gd name="T23" fmla="*/ 241 h 242"/>
                <a:gd name="T24" fmla="*/ 137 w 305"/>
                <a:gd name="T25" fmla="*/ 241 h 242"/>
                <a:gd name="T26" fmla="*/ 107 w 305"/>
                <a:gd name="T27" fmla="*/ 235 h 242"/>
                <a:gd name="T28" fmla="*/ 80 w 305"/>
                <a:gd name="T29" fmla="*/ 223 h 242"/>
                <a:gd name="T30" fmla="*/ 55 w 305"/>
                <a:gd name="T31" fmla="*/ 207 h 242"/>
                <a:gd name="T32" fmla="*/ 34 w 305"/>
                <a:gd name="T33" fmla="*/ 186 h 242"/>
                <a:gd name="T34" fmla="*/ 19 w 305"/>
                <a:gd name="T35" fmla="*/ 162 h 242"/>
                <a:gd name="T36" fmla="*/ 6 w 305"/>
                <a:gd name="T37" fmla="*/ 135 h 242"/>
                <a:gd name="T38" fmla="*/ 1 w 305"/>
                <a:gd name="T39" fmla="*/ 105 h 242"/>
                <a:gd name="T40" fmla="*/ 1 w 305"/>
                <a:gd name="T41" fmla="*/ 74 h 242"/>
                <a:gd name="T42" fmla="*/ 6 w 305"/>
                <a:gd name="T43" fmla="*/ 44 h 242"/>
                <a:gd name="T44" fmla="*/ 19 w 305"/>
                <a:gd name="T45" fmla="*/ 17 h 242"/>
                <a:gd name="T46" fmla="*/ 29 w 305"/>
                <a:gd name="T47" fmla="*/ 0 h 242"/>
                <a:gd name="T48" fmla="*/ 39 w 305"/>
                <a:gd name="T49" fmla="*/ 12 h 242"/>
                <a:gd name="T50" fmla="*/ 25 w 305"/>
                <a:gd name="T51" fmla="*/ 36 h 242"/>
                <a:gd name="T52" fmla="*/ 18 w 305"/>
                <a:gd name="T53" fmla="*/ 62 h 242"/>
                <a:gd name="T54" fmla="*/ 15 w 305"/>
                <a:gd name="T55" fmla="*/ 89 h 242"/>
                <a:gd name="T56" fmla="*/ 18 w 305"/>
                <a:gd name="T57" fmla="*/ 117 h 242"/>
                <a:gd name="T58" fmla="*/ 25 w 305"/>
                <a:gd name="T59" fmla="*/ 143 h 242"/>
                <a:gd name="T60" fmla="*/ 39 w 305"/>
                <a:gd name="T61" fmla="*/ 166 h 242"/>
                <a:gd name="T62" fmla="*/ 55 w 305"/>
                <a:gd name="T63" fmla="*/ 186 h 242"/>
                <a:gd name="T64" fmla="*/ 76 w 305"/>
                <a:gd name="T65" fmla="*/ 203 h 242"/>
                <a:gd name="T66" fmla="*/ 99 w 305"/>
                <a:gd name="T67" fmla="*/ 216 h 242"/>
                <a:gd name="T68" fmla="*/ 125 w 305"/>
                <a:gd name="T69" fmla="*/ 224 h 242"/>
                <a:gd name="T70" fmla="*/ 152 w 305"/>
                <a:gd name="T71" fmla="*/ 226 h 242"/>
                <a:gd name="T72" fmla="*/ 180 w 305"/>
                <a:gd name="T73" fmla="*/ 224 h 242"/>
                <a:gd name="T74" fmla="*/ 206 w 305"/>
                <a:gd name="T75" fmla="*/ 216 h 242"/>
                <a:gd name="T76" fmla="*/ 229 w 305"/>
                <a:gd name="T77" fmla="*/ 203 h 242"/>
                <a:gd name="T78" fmla="*/ 249 w 305"/>
                <a:gd name="T79" fmla="*/ 186 h 242"/>
                <a:gd name="T80" fmla="*/ 266 w 305"/>
                <a:gd name="T81" fmla="*/ 166 h 242"/>
                <a:gd name="T82" fmla="*/ 280 w 305"/>
                <a:gd name="T83" fmla="*/ 143 h 242"/>
                <a:gd name="T84" fmla="*/ 287 w 305"/>
                <a:gd name="T85" fmla="*/ 117 h 242"/>
                <a:gd name="T86" fmla="*/ 290 w 305"/>
                <a:gd name="T87" fmla="*/ 89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05" h="242">
                  <a:moveTo>
                    <a:pt x="305" y="89"/>
                  </a:moveTo>
                  <a:lnTo>
                    <a:pt x="304" y="74"/>
                  </a:lnTo>
                  <a:lnTo>
                    <a:pt x="302" y="58"/>
                  </a:lnTo>
                  <a:lnTo>
                    <a:pt x="300" y="49"/>
                  </a:lnTo>
                  <a:lnTo>
                    <a:pt x="285" y="54"/>
                  </a:lnTo>
                  <a:lnTo>
                    <a:pt x="287" y="62"/>
                  </a:lnTo>
                  <a:lnTo>
                    <a:pt x="290" y="75"/>
                  </a:lnTo>
                  <a:lnTo>
                    <a:pt x="290" y="89"/>
                  </a:lnTo>
                  <a:lnTo>
                    <a:pt x="305" y="89"/>
                  </a:lnTo>
                  <a:lnTo>
                    <a:pt x="304" y="105"/>
                  </a:lnTo>
                  <a:lnTo>
                    <a:pt x="302" y="121"/>
                  </a:lnTo>
                  <a:lnTo>
                    <a:pt x="299" y="135"/>
                  </a:lnTo>
                  <a:lnTo>
                    <a:pt x="293" y="148"/>
                  </a:lnTo>
                  <a:lnTo>
                    <a:pt x="287" y="162"/>
                  </a:lnTo>
                  <a:lnTo>
                    <a:pt x="280" y="175"/>
                  </a:lnTo>
                  <a:lnTo>
                    <a:pt x="271" y="186"/>
                  </a:lnTo>
                  <a:lnTo>
                    <a:pt x="261" y="197"/>
                  </a:lnTo>
                  <a:lnTo>
                    <a:pt x="249" y="207"/>
                  </a:lnTo>
                  <a:lnTo>
                    <a:pt x="238" y="216"/>
                  </a:lnTo>
                  <a:lnTo>
                    <a:pt x="225" y="223"/>
                  </a:lnTo>
                  <a:lnTo>
                    <a:pt x="212" y="230"/>
                  </a:lnTo>
                  <a:lnTo>
                    <a:pt x="198" y="235"/>
                  </a:lnTo>
                  <a:lnTo>
                    <a:pt x="184" y="239"/>
                  </a:lnTo>
                  <a:lnTo>
                    <a:pt x="168" y="241"/>
                  </a:lnTo>
                  <a:lnTo>
                    <a:pt x="152" y="242"/>
                  </a:lnTo>
                  <a:lnTo>
                    <a:pt x="137" y="241"/>
                  </a:lnTo>
                  <a:lnTo>
                    <a:pt x="122" y="239"/>
                  </a:lnTo>
                  <a:lnTo>
                    <a:pt x="107" y="235"/>
                  </a:lnTo>
                  <a:lnTo>
                    <a:pt x="93" y="230"/>
                  </a:lnTo>
                  <a:lnTo>
                    <a:pt x="80" y="223"/>
                  </a:lnTo>
                  <a:lnTo>
                    <a:pt x="68" y="216"/>
                  </a:lnTo>
                  <a:lnTo>
                    <a:pt x="55" y="207"/>
                  </a:lnTo>
                  <a:lnTo>
                    <a:pt x="44" y="197"/>
                  </a:lnTo>
                  <a:lnTo>
                    <a:pt x="34" y="186"/>
                  </a:lnTo>
                  <a:lnTo>
                    <a:pt x="26" y="175"/>
                  </a:lnTo>
                  <a:lnTo>
                    <a:pt x="19" y="162"/>
                  </a:lnTo>
                  <a:lnTo>
                    <a:pt x="12" y="148"/>
                  </a:lnTo>
                  <a:lnTo>
                    <a:pt x="6" y="135"/>
                  </a:lnTo>
                  <a:lnTo>
                    <a:pt x="3" y="121"/>
                  </a:lnTo>
                  <a:lnTo>
                    <a:pt x="1" y="105"/>
                  </a:lnTo>
                  <a:lnTo>
                    <a:pt x="0" y="89"/>
                  </a:lnTo>
                  <a:lnTo>
                    <a:pt x="1" y="74"/>
                  </a:lnTo>
                  <a:lnTo>
                    <a:pt x="3" y="58"/>
                  </a:lnTo>
                  <a:lnTo>
                    <a:pt x="6" y="44"/>
                  </a:lnTo>
                  <a:lnTo>
                    <a:pt x="12" y="30"/>
                  </a:lnTo>
                  <a:lnTo>
                    <a:pt x="19" y="17"/>
                  </a:lnTo>
                  <a:lnTo>
                    <a:pt x="26" y="4"/>
                  </a:lnTo>
                  <a:lnTo>
                    <a:pt x="29" y="0"/>
                  </a:lnTo>
                  <a:lnTo>
                    <a:pt x="40" y="10"/>
                  </a:lnTo>
                  <a:lnTo>
                    <a:pt x="39" y="12"/>
                  </a:lnTo>
                  <a:lnTo>
                    <a:pt x="32" y="24"/>
                  </a:lnTo>
                  <a:lnTo>
                    <a:pt x="25" y="36"/>
                  </a:lnTo>
                  <a:lnTo>
                    <a:pt x="21" y="48"/>
                  </a:lnTo>
                  <a:lnTo>
                    <a:pt x="18" y="62"/>
                  </a:lnTo>
                  <a:lnTo>
                    <a:pt x="15" y="75"/>
                  </a:lnTo>
                  <a:lnTo>
                    <a:pt x="15" y="89"/>
                  </a:lnTo>
                  <a:lnTo>
                    <a:pt x="15" y="104"/>
                  </a:lnTo>
                  <a:lnTo>
                    <a:pt x="18" y="117"/>
                  </a:lnTo>
                  <a:lnTo>
                    <a:pt x="21" y="131"/>
                  </a:lnTo>
                  <a:lnTo>
                    <a:pt x="25" y="143"/>
                  </a:lnTo>
                  <a:lnTo>
                    <a:pt x="32" y="155"/>
                  </a:lnTo>
                  <a:lnTo>
                    <a:pt x="39" y="166"/>
                  </a:lnTo>
                  <a:lnTo>
                    <a:pt x="47" y="176"/>
                  </a:lnTo>
                  <a:lnTo>
                    <a:pt x="55" y="186"/>
                  </a:lnTo>
                  <a:lnTo>
                    <a:pt x="66" y="195"/>
                  </a:lnTo>
                  <a:lnTo>
                    <a:pt x="76" y="203"/>
                  </a:lnTo>
                  <a:lnTo>
                    <a:pt x="87" y="210"/>
                  </a:lnTo>
                  <a:lnTo>
                    <a:pt x="99" y="216"/>
                  </a:lnTo>
                  <a:lnTo>
                    <a:pt x="111" y="221"/>
                  </a:lnTo>
                  <a:lnTo>
                    <a:pt x="125" y="224"/>
                  </a:lnTo>
                  <a:lnTo>
                    <a:pt x="139" y="226"/>
                  </a:lnTo>
                  <a:lnTo>
                    <a:pt x="152" y="226"/>
                  </a:lnTo>
                  <a:lnTo>
                    <a:pt x="167" y="226"/>
                  </a:lnTo>
                  <a:lnTo>
                    <a:pt x="180" y="224"/>
                  </a:lnTo>
                  <a:lnTo>
                    <a:pt x="194" y="221"/>
                  </a:lnTo>
                  <a:lnTo>
                    <a:pt x="206" y="216"/>
                  </a:lnTo>
                  <a:lnTo>
                    <a:pt x="218" y="210"/>
                  </a:lnTo>
                  <a:lnTo>
                    <a:pt x="229" y="203"/>
                  </a:lnTo>
                  <a:lnTo>
                    <a:pt x="241" y="195"/>
                  </a:lnTo>
                  <a:lnTo>
                    <a:pt x="249" y="186"/>
                  </a:lnTo>
                  <a:lnTo>
                    <a:pt x="258" y="176"/>
                  </a:lnTo>
                  <a:lnTo>
                    <a:pt x="266" y="166"/>
                  </a:lnTo>
                  <a:lnTo>
                    <a:pt x="274" y="155"/>
                  </a:lnTo>
                  <a:lnTo>
                    <a:pt x="280" y="143"/>
                  </a:lnTo>
                  <a:lnTo>
                    <a:pt x="284" y="131"/>
                  </a:lnTo>
                  <a:lnTo>
                    <a:pt x="287" y="117"/>
                  </a:lnTo>
                  <a:lnTo>
                    <a:pt x="290" y="104"/>
                  </a:lnTo>
                  <a:lnTo>
                    <a:pt x="290" y="89"/>
                  </a:lnTo>
                  <a:lnTo>
                    <a:pt x="305" y="89"/>
                  </a:lnTo>
                  <a:close/>
                </a:path>
              </a:pathLst>
            </a:custGeom>
            <a:solidFill>
              <a:srgbClr val="784A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67"/>
            <p:cNvSpPr>
              <a:spLocks/>
            </p:cNvSpPr>
            <p:nvPr/>
          </p:nvSpPr>
          <p:spPr bwMode="auto">
            <a:xfrm>
              <a:off x="6453188" y="3596112"/>
              <a:ext cx="146050" cy="114300"/>
            </a:xfrm>
            <a:custGeom>
              <a:avLst/>
              <a:gdLst>
                <a:gd name="T0" fmla="*/ 275 w 275"/>
                <a:gd name="T1" fmla="*/ 65 h 216"/>
                <a:gd name="T2" fmla="*/ 270 w 275"/>
                <a:gd name="T3" fmla="*/ 44 h 216"/>
                <a:gd name="T4" fmla="*/ 256 w 275"/>
                <a:gd name="T5" fmla="*/ 49 h 216"/>
                <a:gd name="T6" fmla="*/ 259 w 275"/>
                <a:gd name="T7" fmla="*/ 67 h 216"/>
                <a:gd name="T8" fmla="*/ 275 w 275"/>
                <a:gd name="T9" fmla="*/ 79 h 216"/>
                <a:gd name="T10" fmla="*/ 272 w 275"/>
                <a:gd name="T11" fmla="*/ 107 h 216"/>
                <a:gd name="T12" fmla="*/ 265 w 275"/>
                <a:gd name="T13" fmla="*/ 133 h 216"/>
                <a:gd name="T14" fmla="*/ 251 w 275"/>
                <a:gd name="T15" fmla="*/ 156 h 216"/>
                <a:gd name="T16" fmla="*/ 234 w 275"/>
                <a:gd name="T17" fmla="*/ 176 h 216"/>
                <a:gd name="T18" fmla="*/ 214 w 275"/>
                <a:gd name="T19" fmla="*/ 193 h 216"/>
                <a:gd name="T20" fmla="*/ 191 w 275"/>
                <a:gd name="T21" fmla="*/ 206 h 216"/>
                <a:gd name="T22" fmla="*/ 165 w 275"/>
                <a:gd name="T23" fmla="*/ 214 h 216"/>
                <a:gd name="T24" fmla="*/ 137 w 275"/>
                <a:gd name="T25" fmla="*/ 216 h 216"/>
                <a:gd name="T26" fmla="*/ 110 w 275"/>
                <a:gd name="T27" fmla="*/ 214 h 216"/>
                <a:gd name="T28" fmla="*/ 84 w 275"/>
                <a:gd name="T29" fmla="*/ 206 h 216"/>
                <a:gd name="T30" fmla="*/ 61 w 275"/>
                <a:gd name="T31" fmla="*/ 193 h 216"/>
                <a:gd name="T32" fmla="*/ 40 w 275"/>
                <a:gd name="T33" fmla="*/ 176 h 216"/>
                <a:gd name="T34" fmla="*/ 24 w 275"/>
                <a:gd name="T35" fmla="*/ 156 h 216"/>
                <a:gd name="T36" fmla="*/ 10 w 275"/>
                <a:gd name="T37" fmla="*/ 133 h 216"/>
                <a:gd name="T38" fmla="*/ 3 w 275"/>
                <a:gd name="T39" fmla="*/ 107 h 216"/>
                <a:gd name="T40" fmla="*/ 0 w 275"/>
                <a:gd name="T41" fmla="*/ 79 h 216"/>
                <a:gd name="T42" fmla="*/ 3 w 275"/>
                <a:gd name="T43" fmla="*/ 52 h 216"/>
                <a:gd name="T44" fmla="*/ 10 w 275"/>
                <a:gd name="T45" fmla="*/ 26 h 216"/>
                <a:gd name="T46" fmla="*/ 24 w 275"/>
                <a:gd name="T47" fmla="*/ 2 h 216"/>
                <a:gd name="T48" fmla="*/ 37 w 275"/>
                <a:gd name="T49" fmla="*/ 10 h 216"/>
                <a:gd name="T50" fmla="*/ 30 w 275"/>
                <a:gd name="T51" fmla="*/ 21 h 216"/>
                <a:gd name="T52" fmla="*/ 20 w 275"/>
                <a:gd name="T53" fmla="*/ 43 h 216"/>
                <a:gd name="T54" fmla="*/ 16 w 275"/>
                <a:gd name="T55" fmla="*/ 67 h 216"/>
                <a:gd name="T56" fmla="*/ 16 w 275"/>
                <a:gd name="T57" fmla="*/ 92 h 216"/>
                <a:gd name="T58" fmla="*/ 20 w 275"/>
                <a:gd name="T59" fmla="*/ 116 h 216"/>
                <a:gd name="T60" fmla="*/ 30 w 275"/>
                <a:gd name="T61" fmla="*/ 137 h 216"/>
                <a:gd name="T62" fmla="*/ 44 w 275"/>
                <a:gd name="T63" fmla="*/ 157 h 216"/>
                <a:gd name="T64" fmla="*/ 59 w 275"/>
                <a:gd name="T65" fmla="*/ 174 h 216"/>
                <a:gd name="T66" fmla="*/ 79 w 275"/>
                <a:gd name="T67" fmla="*/ 186 h 216"/>
                <a:gd name="T68" fmla="*/ 102 w 275"/>
                <a:gd name="T69" fmla="*/ 196 h 216"/>
                <a:gd name="T70" fmla="*/ 125 w 275"/>
                <a:gd name="T71" fmla="*/ 201 h 216"/>
                <a:gd name="T72" fmla="*/ 150 w 275"/>
                <a:gd name="T73" fmla="*/ 201 h 216"/>
                <a:gd name="T74" fmla="*/ 174 w 275"/>
                <a:gd name="T75" fmla="*/ 196 h 216"/>
                <a:gd name="T76" fmla="*/ 195 w 275"/>
                <a:gd name="T77" fmla="*/ 186 h 216"/>
                <a:gd name="T78" fmla="*/ 216 w 275"/>
                <a:gd name="T79" fmla="*/ 174 h 216"/>
                <a:gd name="T80" fmla="*/ 232 w 275"/>
                <a:gd name="T81" fmla="*/ 157 h 216"/>
                <a:gd name="T82" fmla="*/ 246 w 275"/>
                <a:gd name="T83" fmla="*/ 137 h 216"/>
                <a:gd name="T84" fmla="*/ 255 w 275"/>
                <a:gd name="T85" fmla="*/ 116 h 216"/>
                <a:gd name="T86" fmla="*/ 259 w 275"/>
                <a:gd name="T87" fmla="*/ 92 h 216"/>
                <a:gd name="T88" fmla="*/ 275 w 275"/>
                <a:gd name="T89" fmla="*/ 79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75" h="216">
                  <a:moveTo>
                    <a:pt x="275" y="79"/>
                  </a:moveTo>
                  <a:lnTo>
                    <a:pt x="275" y="65"/>
                  </a:lnTo>
                  <a:lnTo>
                    <a:pt x="272" y="52"/>
                  </a:lnTo>
                  <a:lnTo>
                    <a:pt x="270" y="44"/>
                  </a:lnTo>
                  <a:lnTo>
                    <a:pt x="263" y="46"/>
                  </a:lnTo>
                  <a:lnTo>
                    <a:pt x="256" y="49"/>
                  </a:lnTo>
                  <a:lnTo>
                    <a:pt x="258" y="55"/>
                  </a:lnTo>
                  <a:lnTo>
                    <a:pt x="259" y="67"/>
                  </a:lnTo>
                  <a:lnTo>
                    <a:pt x="260" y="79"/>
                  </a:lnTo>
                  <a:lnTo>
                    <a:pt x="275" y="79"/>
                  </a:lnTo>
                  <a:lnTo>
                    <a:pt x="275" y="94"/>
                  </a:lnTo>
                  <a:lnTo>
                    <a:pt x="272" y="107"/>
                  </a:lnTo>
                  <a:lnTo>
                    <a:pt x="269" y="121"/>
                  </a:lnTo>
                  <a:lnTo>
                    <a:pt x="265" y="133"/>
                  </a:lnTo>
                  <a:lnTo>
                    <a:pt x="259" y="145"/>
                  </a:lnTo>
                  <a:lnTo>
                    <a:pt x="251" y="156"/>
                  </a:lnTo>
                  <a:lnTo>
                    <a:pt x="243" y="166"/>
                  </a:lnTo>
                  <a:lnTo>
                    <a:pt x="234" y="176"/>
                  </a:lnTo>
                  <a:lnTo>
                    <a:pt x="226" y="185"/>
                  </a:lnTo>
                  <a:lnTo>
                    <a:pt x="214" y="193"/>
                  </a:lnTo>
                  <a:lnTo>
                    <a:pt x="203" y="200"/>
                  </a:lnTo>
                  <a:lnTo>
                    <a:pt x="191" y="206"/>
                  </a:lnTo>
                  <a:lnTo>
                    <a:pt x="179" y="211"/>
                  </a:lnTo>
                  <a:lnTo>
                    <a:pt x="165" y="214"/>
                  </a:lnTo>
                  <a:lnTo>
                    <a:pt x="152" y="216"/>
                  </a:lnTo>
                  <a:lnTo>
                    <a:pt x="137" y="216"/>
                  </a:lnTo>
                  <a:lnTo>
                    <a:pt x="124" y="216"/>
                  </a:lnTo>
                  <a:lnTo>
                    <a:pt x="110" y="214"/>
                  </a:lnTo>
                  <a:lnTo>
                    <a:pt x="96" y="211"/>
                  </a:lnTo>
                  <a:lnTo>
                    <a:pt x="84" y="206"/>
                  </a:lnTo>
                  <a:lnTo>
                    <a:pt x="72" y="200"/>
                  </a:lnTo>
                  <a:lnTo>
                    <a:pt x="61" y="193"/>
                  </a:lnTo>
                  <a:lnTo>
                    <a:pt x="51" y="185"/>
                  </a:lnTo>
                  <a:lnTo>
                    <a:pt x="40" y="176"/>
                  </a:lnTo>
                  <a:lnTo>
                    <a:pt x="32" y="166"/>
                  </a:lnTo>
                  <a:lnTo>
                    <a:pt x="24" y="156"/>
                  </a:lnTo>
                  <a:lnTo>
                    <a:pt x="17" y="145"/>
                  </a:lnTo>
                  <a:lnTo>
                    <a:pt x="10" y="133"/>
                  </a:lnTo>
                  <a:lnTo>
                    <a:pt x="6" y="121"/>
                  </a:lnTo>
                  <a:lnTo>
                    <a:pt x="3" y="107"/>
                  </a:lnTo>
                  <a:lnTo>
                    <a:pt x="0" y="94"/>
                  </a:lnTo>
                  <a:lnTo>
                    <a:pt x="0" y="79"/>
                  </a:lnTo>
                  <a:lnTo>
                    <a:pt x="0" y="65"/>
                  </a:lnTo>
                  <a:lnTo>
                    <a:pt x="3" y="52"/>
                  </a:lnTo>
                  <a:lnTo>
                    <a:pt x="6" y="38"/>
                  </a:lnTo>
                  <a:lnTo>
                    <a:pt x="10" y="26"/>
                  </a:lnTo>
                  <a:lnTo>
                    <a:pt x="17" y="14"/>
                  </a:lnTo>
                  <a:lnTo>
                    <a:pt x="24" y="2"/>
                  </a:lnTo>
                  <a:lnTo>
                    <a:pt x="25" y="0"/>
                  </a:lnTo>
                  <a:lnTo>
                    <a:pt x="37" y="10"/>
                  </a:lnTo>
                  <a:lnTo>
                    <a:pt x="36" y="11"/>
                  </a:lnTo>
                  <a:lnTo>
                    <a:pt x="30" y="21"/>
                  </a:lnTo>
                  <a:lnTo>
                    <a:pt x="25" y="31"/>
                  </a:lnTo>
                  <a:lnTo>
                    <a:pt x="20" y="43"/>
                  </a:lnTo>
                  <a:lnTo>
                    <a:pt x="18" y="55"/>
                  </a:lnTo>
                  <a:lnTo>
                    <a:pt x="16" y="67"/>
                  </a:lnTo>
                  <a:lnTo>
                    <a:pt x="16" y="79"/>
                  </a:lnTo>
                  <a:lnTo>
                    <a:pt x="16" y="92"/>
                  </a:lnTo>
                  <a:lnTo>
                    <a:pt x="18" y="104"/>
                  </a:lnTo>
                  <a:lnTo>
                    <a:pt x="20" y="116"/>
                  </a:lnTo>
                  <a:lnTo>
                    <a:pt x="25" y="127"/>
                  </a:lnTo>
                  <a:lnTo>
                    <a:pt x="30" y="137"/>
                  </a:lnTo>
                  <a:lnTo>
                    <a:pt x="36" y="147"/>
                  </a:lnTo>
                  <a:lnTo>
                    <a:pt x="44" y="157"/>
                  </a:lnTo>
                  <a:lnTo>
                    <a:pt x="52" y="166"/>
                  </a:lnTo>
                  <a:lnTo>
                    <a:pt x="59" y="174"/>
                  </a:lnTo>
                  <a:lnTo>
                    <a:pt x="69" y="181"/>
                  </a:lnTo>
                  <a:lnTo>
                    <a:pt x="79" y="186"/>
                  </a:lnTo>
                  <a:lnTo>
                    <a:pt x="90" y="192"/>
                  </a:lnTo>
                  <a:lnTo>
                    <a:pt x="102" y="196"/>
                  </a:lnTo>
                  <a:lnTo>
                    <a:pt x="113" y="199"/>
                  </a:lnTo>
                  <a:lnTo>
                    <a:pt x="125" y="201"/>
                  </a:lnTo>
                  <a:lnTo>
                    <a:pt x="137" y="202"/>
                  </a:lnTo>
                  <a:lnTo>
                    <a:pt x="150" y="201"/>
                  </a:lnTo>
                  <a:lnTo>
                    <a:pt x="162" y="199"/>
                  </a:lnTo>
                  <a:lnTo>
                    <a:pt x="174" y="196"/>
                  </a:lnTo>
                  <a:lnTo>
                    <a:pt x="185" y="192"/>
                  </a:lnTo>
                  <a:lnTo>
                    <a:pt x="195" y="186"/>
                  </a:lnTo>
                  <a:lnTo>
                    <a:pt x="206" y="181"/>
                  </a:lnTo>
                  <a:lnTo>
                    <a:pt x="216" y="174"/>
                  </a:lnTo>
                  <a:lnTo>
                    <a:pt x="224" y="166"/>
                  </a:lnTo>
                  <a:lnTo>
                    <a:pt x="232" y="157"/>
                  </a:lnTo>
                  <a:lnTo>
                    <a:pt x="239" y="147"/>
                  </a:lnTo>
                  <a:lnTo>
                    <a:pt x="246" y="137"/>
                  </a:lnTo>
                  <a:lnTo>
                    <a:pt x="250" y="127"/>
                  </a:lnTo>
                  <a:lnTo>
                    <a:pt x="255" y="116"/>
                  </a:lnTo>
                  <a:lnTo>
                    <a:pt x="258" y="104"/>
                  </a:lnTo>
                  <a:lnTo>
                    <a:pt x="259" y="92"/>
                  </a:lnTo>
                  <a:lnTo>
                    <a:pt x="260" y="79"/>
                  </a:lnTo>
                  <a:lnTo>
                    <a:pt x="275" y="79"/>
                  </a:lnTo>
                  <a:close/>
                </a:path>
              </a:pathLst>
            </a:custGeom>
            <a:solidFill>
              <a:srgbClr val="8153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68"/>
            <p:cNvSpPr>
              <a:spLocks/>
            </p:cNvSpPr>
            <p:nvPr/>
          </p:nvSpPr>
          <p:spPr bwMode="auto">
            <a:xfrm>
              <a:off x="6462713" y="3600874"/>
              <a:ext cx="128587" cy="101600"/>
            </a:xfrm>
            <a:custGeom>
              <a:avLst/>
              <a:gdLst>
                <a:gd name="T0" fmla="*/ 243 w 244"/>
                <a:gd name="T1" fmla="*/ 57 h 192"/>
                <a:gd name="T2" fmla="*/ 240 w 244"/>
                <a:gd name="T3" fmla="*/ 39 h 192"/>
                <a:gd name="T4" fmla="*/ 226 w 244"/>
                <a:gd name="T5" fmla="*/ 46 h 192"/>
                <a:gd name="T6" fmla="*/ 229 w 244"/>
                <a:gd name="T7" fmla="*/ 58 h 192"/>
                <a:gd name="T8" fmla="*/ 244 w 244"/>
                <a:gd name="T9" fmla="*/ 69 h 192"/>
                <a:gd name="T10" fmla="*/ 242 w 244"/>
                <a:gd name="T11" fmla="*/ 94 h 192"/>
                <a:gd name="T12" fmla="*/ 234 w 244"/>
                <a:gd name="T13" fmla="*/ 117 h 192"/>
                <a:gd name="T14" fmla="*/ 223 w 244"/>
                <a:gd name="T15" fmla="*/ 137 h 192"/>
                <a:gd name="T16" fmla="*/ 208 w 244"/>
                <a:gd name="T17" fmla="*/ 156 h 192"/>
                <a:gd name="T18" fmla="*/ 190 w 244"/>
                <a:gd name="T19" fmla="*/ 171 h 192"/>
                <a:gd name="T20" fmla="*/ 169 w 244"/>
                <a:gd name="T21" fmla="*/ 182 h 192"/>
                <a:gd name="T22" fmla="*/ 146 w 244"/>
                <a:gd name="T23" fmla="*/ 189 h 192"/>
                <a:gd name="T24" fmla="*/ 121 w 244"/>
                <a:gd name="T25" fmla="*/ 192 h 192"/>
                <a:gd name="T26" fmla="*/ 97 w 244"/>
                <a:gd name="T27" fmla="*/ 189 h 192"/>
                <a:gd name="T28" fmla="*/ 74 w 244"/>
                <a:gd name="T29" fmla="*/ 182 h 192"/>
                <a:gd name="T30" fmla="*/ 53 w 244"/>
                <a:gd name="T31" fmla="*/ 171 h 192"/>
                <a:gd name="T32" fmla="*/ 36 w 244"/>
                <a:gd name="T33" fmla="*/ 156 h 192"/>
                <a:gd name="T34" fmla="*/ 20 w 244"/>
                <a:gd name="T35" fmla="*/ 137 h 192"/>
                <a:gd name="T36" fmla="*/ 9 w 244"/>
                <a:gd name="T37" fmla="*/ 117 h 192"/>
                <a:gd name="T38" fmla="*/ 2 w 244"/>
                <a:gd name="T39" fmla="*/ 94 h 192"/>
                <a:gd name="T40" fmla="*/ 0 w 244"/>
                <a:gd name="T41" fmla="*/ 69 h 192"/>
                <a:gd name="T42" fmla="*/ 2 w 244"/>
                <a:gd name="T43" fmla="*/ 45 h 192"/>
                <a:gd name="T44" fmla="*/ 9 w 244"/>
                <a:gd name="T45" fmla="*/ 21 h 192"/>
                <a:gd name="T46" fmla="*/ 20 w 244"/>
                <a:gd name="T47" fmla="*/ 1 h 192"/>
                <a:gd name="T48" fmla="*/ 32 w 244"/>
                <a:gd name="T49" fmla="*/ 10 h 192"/>
                <a:gd name="T50" fmla="*/ 23 w 244"/>
                <a:gd name="T51" fmla="*/ 28 h 192"/>
                <a:gd name="T52" fmla="*/ 17 w 244"/>
                <a:gd name="T53" fmla="*/ 48 h 192"/>
                <a:gd name="T54" fmla="*/ 14 w 244"/>
                <a:gd name="T55" fmla="*/ 69 h 192"/>
                <a:gd name="T56" fmla="*/ 17 w 244"/>
                <a:gd name="T57" fmla="*/ 91 h 192"/>
                <a:gd name="T58" fmla="*/ 23 w 244"/>
                <a:gd name="T59" fmla="*/ 111 h 192"/>
                <a:gd name="T60" fmla="*/ 33 w 244"/>
                <a:gd name="T61" fmla="*/ 130 h 192"/>
                <a:gd name="T62" fmla="*/ 46 w 244"/>
                <a:gd name="T63" fmla="*/ 145 h 192"/>
                <a:gd name="T64" fmla="*/ 61 w 244"/>
                <a:gd name="T65" fmla="*/ 159 h 192"/>
                <a:gd name="T66" fmla="*/ 80 w 244"/>
                <a:gd name="T67" fmla="*/ 167 h 192"/>
                <a:gd name="T68" fmla="*/ 100 w 244"/>
                <a:gd name="T69" fmla="*/ 174 h 192"/>
                <a:gd name="T70" fmla="*/ 121 w 244"/>
                <a:gd name="T71" fmla="*/ 176 h 192"/>
                <a:gd name="T72" fmla="*/ 143 w 244"/>
                <a:gd name="T73" fmla="*/ 174 h 192"/>
                <a:gd name="T74" fmla="*/ 163 w 244"/>
                <a:gd name="T75" fmla="*/ 167 h 192"/>
                <a:gd name="T76" fmla="*/ 182 w 244"/>
                <a:gd name="T77" fmla="*/ 159 h 192"/>
                <a:gd name="T78" fmla="*/ 197 w 244"/>
                <a:gd name="T79" fmla="*/ 145 h 192"/>
                <a:gd name="T80" fmla="*/ 211 w 244"/>
                <a:gd name="T81" fmla="*/ 130 h 192"/>
                <a:gd name="T82" fmla="*/ 220 w 244"/>
                <a:gd name="T83" fmla="*/ 111 h 192"/>
                <a:gd name="T84" fmla="*/ 226 w 244"/>
                <a:gd name="T85" fmla="*/ 91 h 192"/>
                <a:gd name="T86" fmla="*/ 229 w 244"/>
                <a:gd name="T87" fmla="*/ 69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44" h="192">
                  <a:moveTo>
                    <a:pt x="244" y="69"/>
                  </a:moveTo>
                  <a:lnTo>
                    <a:pt x="243" y="57"/>
                  </a:lnTo>
                  <a:lnTo>
                    <a:pt x="242" y="45"/>
                  </a:lnTo>
                  <a:lnTo>
                    <a:pt x="240" y="39"/>
                  </a:lnTo>
                  <a:lnTo>
                    <a:pt x="227" y="46"/>
                  </a:lnTo>
                  <a:lnTo>
                    <a:pt x="226" y="46"/>
                  </a:lnTo>
                  <a:lnTo>
                    <a:pt x="226" y="48"/>
                  </a:lnTo>
                  <a:lnTo>
                    <a:pt x="229" y="58"/>
                  </a:lnTo>
                  <a:lnTo>
                    <a:pt x="229" y="69"/>
                  </a:lnTo>
                  <a:lnTo>
                    <a:pt x="244" y="69"/>
                  </a:lnTo>
                  <a:lnTo>
                    <a:pt x="243" y="82"/>
                  </a:lnTo>
                  <a:lnTo>
                    <a:pt x="242" y="94"/>
                  </a:lnTo>
                  <a:lnTo>
                    <a:pt x="239" y="106"/>
                  </a:lnTo>
                  <a:lnTo>
                    <a:pt x="234" y="117"/>
                  </a:lnTo>
                  <a:lnTo>
                    <a:pt x="230" y="127"/>
                  </a:lnTo>
                  <a:lnTo>
                    <a:pt x="223" y="137"/>
                  </a:lnTo>
                  <a:lnTo>
                    <a:pt x="216" y="147"/>
                  </a:lnTo>
                  <a:lnTo>
                    <a:pt x="208" y="156"/>
                  </a:lnTo>
                  <a:lnTo>
                    <a:pt x="200" y="164"/>
                  </a:lnTo>
                  <a:lnTo>
                    <a:pt x="190" y="171"/>
                  </a:lnTo>
                  <a:lnTo>
                    <a:pt x="179" y="176"/>
                  </a:lnTo>
                  <a:lnTo>
                    <a:pt x="169" y="182"/>
                  </a:lnTo>
                  <a:lnTo>
                    <a:pt x="158" y="186"/>
                  </a:lnTo>
                  <a:lnTo>
                    <a:pt x="146" y="189"/>
                  </a:lnTo>
                  <a:lnTo>
                    <a:pt x="134" y="191"/>
                  </a:lnTo>
                  <a:lnTo>
                    <a:pt x="121" y="192"/>
                  </a:lnTo>
                  <a:lnTo>
                    <a:pt x="109" y="191"/>
                  </a:lnTo>
                  <a:lnTo>
                    <a:pt x="97" y="189"/>
                  </a:lnTo>
                  <a:lnTo>
                    <a:pt x="86" y="186"/>
                  </a:lnTo>
                  <a:lnTo>
                    <a:pt x="74" y="182"/>
                  </a:lnTo>
                  <a:lnTo>
                    <a:pt x="63" y="176"/>
                  </a:lnTo>
                  <a:lnTo>
                    <a:pt x="53" y="171"/>
                  </a:lnTo>
                  <a:lnTo>
                    <a:pt x="43" y="164"/>
                  </a:lnTo>
                  <a:lnTo>
                    <a:pt x="36" y="156"/>
                  </a:lnTo>
                  <a:lnTo>
                    <a:pt x="28" y="147"/>
                  </a:lnTo>
                  <a:lnTo>
                    <a:pt x="20" y="137"/>
                  </a:lnTo>
                  <a:lnTo>
                    <a:pt x="14" y="127"/>
                  </a:lnTo>
                  <a:lnTo>
                    <a:pt x="9" y="117"/>
                  </a:lnTo>
                  <a:lnTo>
                    <a:pt x="4" y="106"/>
                  </a:lnTo>
                  <a:lnTo>
                    <a:pt x="2" y="94"/>
                  </a:lnTo>
                  <a:lnTo>
                    <a:pt x="0" y="82"/>
                  </a:lnTo>
                  <a:lnTo>
                    <a:pt x="0" y="69"/>
                  </a:lnTo>
                  <a:lnTo>
                    <a:pt x="0" y="57"/>
                  </a:lnTo>
                  <a:lnTo>
                    <a:pt x="2" y="45"/>
                  </a:lnTo>
                  <a:lnTo>
                    <a:pt x="4" y="33"/>
                  </a:lnTo>
                  <a:lnTo>
                    <a:pt x="9" y="21"/>
                  </a:lnTo>
                  <a:lnTo>
                    <a:pt x="14" y="11"/>
                  </a:lnTo>
                  <a:lnTo>
                    <a:pt x="20" y="1"/>
                  </a:lnTo>
                  <a:lnTo>
                    <a:pt x="21" y="0"/>
                  </a:lnTo>
                  <a:lnTo>
                    <a:pt x="32" y="10"/>
                  </a:lnTo>
                  <a:lnTo>
                    <a:pt x="28" y="18"/>
                  </a:lnTo>
                  <a:lnTo>
                    <a:pt x="23" y="28"/>
                  </a:lnTo>
                  <a:lnTo>
                    <a:pt x="20" y="37"/>
                  </a:lnTo>
                  <a:lnTo>
                    <a:pt x="17" y="48"/>
                  </a:lnTo>
                  <a:lnTo>
                    <a:pt x="16" y="58"/>
                  </a:lnTo>
                  <a:lnTo>
                    <a:pt x="14" y="69"/>
                  </a:lnTo>
                  <a:lnTo>
                    <a:pt x="16" y="81"/>
                  </a:lnTo>
                  <a:lnTo>
                    <a:pt x="17" y="91"/>
                  </a:lnTo>
                  <a:lnTo>
                    <a:pt x="20" y="102"/>
                  </a:lnTo>
                  <a:lnTo>
                    <a:pt x="23" y="111"/>
                  </a:lnTo>
                  <a:lnTo>
                    <a:pt x="28" y="121"/>
                  </a:lnTo>
                  <a:lnTo>
                    <a:pt x="33" y="130"/>
                  </a:lnTo>
                  <a:lnTo>
                    <a:pt x="39" y="137"/>
                  </a:lnTo>
                  <a:lnTo>
                    <a:pt x="46" y="145"/>
                  </a:lnTo>
                  <a:lnTo>
                    <a:pt x="53" y="152"/>
                  </a:lnTo>
                  <a:lnTo>
                    <a:pt x="61" y="159"/>
                  </a:lnTo>
                  <a:lnTo>
                    <a:pt x="70" y="163"/>
                  </a:lnTo>
                  <a:lnTo>
                    <a:pt x="80" y="167"/>
                  </a:lnTo>
                  <a:lnTo>
                    <a:pt x="90" y="172"/>
                  </a:lnTo>
                  <a:lnTo>
                    <a:pt x="100" y="174"/>
                  </a:lnTo>
                  <a:lnTo>
                    <a:pt x="110" y="175"/>
                  </a:lnTo>
                  <a:lnTo>
                    <a:pt x="121" y="176"/>
                  </a:lnTo>
                  <a:lnTo>
                    <a:pt x="133" y="175"/>
                  </a:lnTo>
                  <a:lnTo>
                    <a:pt x="143" y="174"/>
                  </a:lnTo>
                  <a:lnTo>
                    <a:pt x="154" y="172"/>
                  </a:lnTo>
                  <a:lnTo>
                    <a:pt x="163" y="167"/>
                  </a:lnTo>
                  <a:lnTo>
                    <a:pt x="173" y="163"/>
                  </a:lnTo>
                  <a:lnTo>
                    <a:pt x="182" y="159"/>
                  </a:lnTo>
                  <a:lnTo>
                    <a:pt x="190" y="152"/>
                  </a:lnTo>
                  <a:lnTo>
                    <a:pt x="197" y="145"/>
                  </a:lnTo>
                  <a:lnTo>
                    <a:pt x="204" y="137"/>
                  </a:lnTo>
                  <a:lnTo>
                    <a:pt x="211" y="130"/>
                  </a:lnTo>
                  <a:lnTo>
                    <a:pt x="215" y="121"/>
                  </a:lnTo>
                  <a:lnTo>
                    <a:pt x="220" y="111"/>
                  </a:lnTo>
                  <a:lnTo>
                    <a:pt x="224" y="102"/>
                  </a:lnTo>
                  <a:lnTo>
                    <a:pt x="226" y="91"/>
                  </a:lnTo>
                  <a:lnTo>
                    <a:pt x="229" y="81"/>
                  </a:lnTo>
                  <a:lnTo>
                    <a:pt x="229" y="69"/>
                  </a:lnTo>
                  <a:lnTo>
                    <a:pt x="244" y="69"/>
                  </a:lnTo>
                  <a:close/>
                </a:path>
              </a:pathLst>
            </a:custGeom>
            <a:solidFill>
              <a:srgbClr val="8A5C5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69"/>
            <p:cNvSpPr>
              <a:spLocks/>
            </p:cNvSpPr>
            <p:nvPr/>
          </p:nvSpPr>
          <p:spPr bwMode="auto">
            <a:xfrm>
              <a:off x="6469063" y="3607224"/>
              <a:ext cx="114300" cy="87312"/>
            </a:xfrm>
            <a:custGeom>
              <a:avLst/>
              <a:gdLst>
                <a:gd name="T0" fmla="*/ 215 w 215"/>
                <a:gd name="T1" fmla="*/ 48 h 166"/>
                <a:gd name="T2" fmla="*/ 212 w 215"/>
                <a:gd name="T3" fmla="*/ 36 h 166"/>
                <a:gd name="T4" fmla="*/ 199 w 215"/>
                <a:gd name="T5" fmla="*/ 50 h 166"/>
                <a:gd name="T6" fmla="*/ 215 w 215"/>
                <a:gd name="T7" fmla="*/ 59 h 166"/>
                <a:gd name="T8" fmla="*/ 212 w 215"/>
                <a:gd name="T9" fmla="*/ 81 h 166"/>
                <a:gd name="T10" fmla="*/ 206 w 215"/>
                <a:gd name="T11" fmla="*/ 101 h 166"/>
                <a:gd name="T12" fmla="*/ 197 w 215"/>
                <a:gd name="T13" fmla="*/ 120 h 166"/>
                <a:gd name="T14" fmla="*/ 183 w 215"/>
                <a:gd name="T15" fmla="*/ 135 h 166"/>
                <a:gd name="T16" fmla="*/ 168 w 215"/>
                <a:gd name="T17" fmla="*/ 149 h 166"/>
                <a:gd name="T18" fmla="*/ 149 w 215"/>
                <a:gd name="T19" fmla="*/ 157 h 166"/>
                <a:gd name="T20" fmla="*/ 129 w 215"/>
                <a:gd name="T21" fmla="*/ 164 h 166"/>
                <a:gd name="T22" fmla="*/ 107 w 215"/>
                <a:gd name="T23" fmla="*/ 166 h 166"/>
                <a:gd name="T24" fmla="*/ 86 w 215"/>
                <a:gd name="T25" fmla="*/ 164 h 166"/>
                <a:gd name="T26" fmla="*/ 66 w 215"/>
                <a:gd name="T27" fmla="*/ 157 h 166"/>
                <a:gd name="T28" fmla="*/ 47 w 215"/>
                <a:gd name="T29" fmla="*/ 149 h 166"/>
                <a:gd name="T30" fmla="*/ 32 w 215"/>
                <a:gd name="T31" fmla="*/ 135 h 166"/>
                <a:gd name="T32" fmla="*/ 19 w 215"/>
                <a:gd name="T33" fmla="*/ 120 h 166"/>
                <a:gd name="T34" fmla="*/ 9 w 215"/>
                <a:gd name="T35" fmla="*/ 101 h 166"/>
                <a:gd name="T36" fmla="*/ 3 w 215"/>
                <a:gd name="T37" fmla="*/ 81 h 166"/>
                <a:gd name="T38" fmla="*/ 0 w 215"/>
                <a:gd name="T39" fmla="*/ 59 h 166"/>
                <a:gd name="T40" fmla="*/ 3 w 215"/>
                <a:gd name="T41" fmla="*/ 38 h 166"/>
                <a:gd name="T42" fmla="*/ 9 w 215"/>
                <a:gd name="T43" fmla="*/ 18 h 166"/>
                <a:gd name="T44" fmla="*/ 18 w 215"/>
                <a:gd name="T45" fmla="*/ 0 h 166"/>
                <a:gd name="T46" fmla="*/ 31 w 215"/>
                <a:gd name="T47" fmla="*/ 9 h 166"/>
                <a:gd name="T48" fmla="*/ 23 w 215"/>
                <a:gd name="T49" fmla="*/ 24 h 166"/>
                <a:gd name="T50" fmla="*/ 18 w 215"/>
                <a:gd name="T51" fmla="*/ 40 h 166"/>
                <a:gd name="T52" fmla="*/ 16 w 215"/>
                <a:gd name="T53" fmla="*/ 59 h 166"/>
                <a:gd name="T54" fmla="*/ 18 w 215"/>
                <a:gd name="T55" fmla="*/ 78 h 166"/>
                <a:gd name="T56" fmla="*/ 23 w 215"/>
                <a:gd name="T57" fmla="*/ 95 h 166"/>
                <a:gd name="T58" fmla="*/ 32 w 215"/>
                <a:gd name="T59" fmla="*/ 111 h 166"/>
                <a:gd name="T60" fmla="*/ 43 w 215"/>
                <a:gd name="T61" fmla="*/ 124 h 166"/>
                <a:gd name="T62" fmla="*/ 56 w 215"/>
                <a:gd name="T63" fmla="*/ 135 h 166"/>
                <a:gd name="T64" fmla="*/ 72 w 215"/>
                <a:gd name="T65" fmla="*/ 144 h 166"/>
                <a:gd name="T66" fmla="*/ 90 w 215"/>
                <a:gd name="T67" fmla="*/ 150 h 166"/>
                <a:gd name="T68" fmla="*/ 107 w 215"/>
                <a:gd name="T69" fmla="*/ 151 h 166"/>
                <a:gd name="T70" fmla="*/ 126 w 215"/>
                <a:gd name="T71" fmla="*/ 150 h 166"/>
                <a:gd name="T72" fmla="*/ 143 w 215"/>
                <a:gd name="T73" fmla="*/ 144 h 166"/>
                <a:gd name="T74" fmla="*/ 159 w 215"/>
                <a:gd name="T75" fmla="*/ 135 h 166"/>
                <a:gd name="T76" fmla="*/ 172 w 215"/>
                <a:gd name="T77" fmla="*/ 124 h 166"/>
                <a:gd name="T78" fmla="*/ 183 w 215"/>
                <a:gd name="T79" fmla="*/ 111 h 166"/>
                <a:gd name="T80" fmla="*/ 192 w 215"/>
                <a:gd name="T81" fmla="*/ 95 h 166"/>
                <a:gd name="T82" fmla="*/ 198 w 215"/>
                <a:gd name="T83" fmla="*/ 78 h 166"/>
                <a:gd name="T84" fmla="*/ 199 w 215"/>
                <a:gd name="T85" fmla="*/ 59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215" h="166">
                  <a:moveTo>
                    <a:pt x="215" y="59"/>
                  </a:moveTo>
                  <a:lnTo>
                    <a:pt x="215" y="48"/>
                  </a:lnTo>
                  <a:lnTo>
                    <a:pt x="212" y="38"/>
                  </a:lnTo>
                  <a:lnTo>
                    <a:pt x="212" y="36"/>
                  </a:lnTo>
                  <a:lnTo>
                    <a:pt x="198" y="42"/>
                  </a:lnTo>
                  <a:lnTo>
                    <a:pt x="199" y="50"/>
                  </a:lnTo>
                  <a:lnTo>
                    <a:pt x="199" y="59"/>
                  </a:lnTo>
                  <a:lnTo>
                    <a:pt x="215" y="59"/>
                  </a:lnTo>
                  <a:lnTo>
                    <a:pt x="215" y="71"/>
                  </a:lnTo>
                  <a:lnTo>
                    <a:pt x="212" y="81"/>
                  </a:lnTo>
                  <a:lnTo>
                    <a:pt x="210" y="92"/>
                  </a:lnTo>
                  <a:lnTo>
                    <a:pt x="206" y="101"/>
                  </a:lnTo>
                  <a:lnTo>
                    <a:pt x="201" y="111"/>
                  </a:lnTo>
                  <a:lnTo>
                    <a:pt x="197" y="120"/>
                  </a:lnTo>
                  <a:lnTo>
                    <a:pt x="190" y="127"/>
                  </a:lnTo>
                  <a:lnTo>
                    <a:pt x="183" y="135"/>
                  </a:lnTo>
                  <a:lnTo>
                    <a:pt x="176" y="142"/>
                  </a:lnTo>
                  <a:lnTo>
                    <a:pt x="168" y="149"/>
                  </a:lnTo>
                  <a:lnTo>
                    <a:pt x="159" y="153"/>
                  </a:lnTo>
                  <a:lnTo>
                    <a:pt x="149" y="157"/>
                  </a:lnTo>
                  <a:lnTo>
                    <a:pt x="140" y="162"/>
                  </a:lnTo>
                  <a:lnTo>
                    <a:pt x="129" y="164"/>
                  </a:lnTo>
                  <a:lnTo>
                    <a:pt x="119" y="165"/>
                  </a:lnTo>
                  <a:lnTo>
                    <a:pt x="107" y="166"/>
                  </a:lnTo>
                  <a:lnTo>
                    <a:pt x="96" y="165"/>
                  </a:lnTo>
                  <a:lnTo>
                    <a:pt x="86" y="164"/>
                  </a:lnTo>
                  <a:lnTo>
                    <a:pt x="76" y="162"/>
                  </a:lnTo>
                  <a:lnTo>
                    <a:pt x="66" y="157"/>
                  </a:lnTo>
                  <a:lnTo>
                    <a:pt x="56" y="153"/>
                  </a:lnTo>
                  <a:lnTo>
                    <a:pt x="47" y="149"/>
                  </a:lnTo>
                  <a:lnTo>
                    <a:pt x="39" y="142"/>
                  </a:lnTo>
                  <a:lnTo>
                    <a:pt x="32" y="135"/>
                  </a:lnTo>
                  <a:lnTo>
                    <a:pt x="25" y="127"/>
                  </a:lnTo>
                  <a:lnTo>
                    <a:pt x="19" y="120"/>
                  </a:lnTo>
                  <a:lnTo>
                    <a:pt x="14" y="111"/>
                  </a:lnTo>
                  <a:lnTo>
                    <a:pt x="9" y="101"/>
                  </a:lnTo>
                  <a:lnTo>
                    <a:pt x="6" y="92"/>
                  </a:lnTo>
                  <a:lnTo>
                    <a:pt x="3" y="81"/>
                  </a:lnTo>
                  <a:lnTo>
                    <a:pt x="2" y="71"/>
                  </a:lnTo>
                  <a:lnTo>
                    <a:pt x="0" y="59"/>
                  </a:lnTo>
                  <a:lnTo>
                    <a:pt x="2" y="48"/>
                  </a:lnTo>
                  <a:lnTo>
                    <a:pt x="3" y="38"/>
                  </a:lnTo>
                  <a:lnTo>
                    <a:pt x="6" y="27"/>
                  </a:lnTo>
                  <a:lnTo>
                    <a:pt x="9" y="18"/>
                  </a:lnTo>
                  <a:lnTo>
                    <a:pt x="14" y="8"/>
                  </a:lnTo>
                  <a:lnTo>
                    <a:pt x="18" y="0"/>
                  </a:lnTo>
                  <a:lnTo>
                    <a:pt x="28" y="8"/>
                  </a:lnTo>
                  <a:lnTo>
                    <a:pt x="31" y="9"/>
                  </a:lnTo>
                  <a:lnTo>
                    <a:pt x="27" y="16"/>
                  </a:lnTo>
                  <a:lnTo>
                    <a:pt x="23" y="24"/>
                  </a:lnTo>
                  <a:lnTo>
                    <a:pt x="21" y="33"/>
                  </a:lnTo>
                  <a:lnTo>
                    <a:pt x="18" y="40"/>
                  </a:lnTo>
                  <a:lnTo>
                    <a:pt x="16" y="50"/>
                  </a:lnTo>
                  <a:lnTo>
                    <a:pt x="16" y="59"/>
                  </a:lnTo>
                  <a:lnTo>
                    <a:pt x="16" y="68"/>
                  </a:lnTo>
                  <a:lnTo>
                    <a:pt x="18" y="78"/>
                  </a:lnTo>
                  <a:lnTo>
                    <a:pt x="21" y="86"/>
                  </a:lnTo>
                  <a:lnTo>
                    <a:pt x="23" y="95"/>
                  </a:lnTo>
                  <a:lnTo>
                    <a:pt x="27" y="103"/>
                  </a:lnTo>
                  <a:lnTo>
                    <a:pt x="32" y="111"/>
                  </a:lnTo>
                  <a:lnTo>
                    <a:pt x="37" y="117"/>
                  </a:lnTo>
                  <a:lnTo>
                    <a:pt x="43" y="124"/>
                  </a:lnTo>
                  <a:lnTo>
                    <a:pt x="49" y="130"/>
                  </a:lnTo>
                  <a:lnTo>
                    <a:pt x="56" y="135"/>
                  </a:lnTo>
                  <a:lnTo>
                    <a:pt x="64" y="140"/>
                  </a:lnTo>
                  <a:lnTo>
                    <a:pt x="72" y="144"/>
                  </a:lnTo>
                  <a:lnTo>
                    <a:pt x="81" y="147"/>
                  </a:lnTo>
                  <a:lnTo>
                    <a:pt x="90" y="150"/>
                  </a:lnTo>
                  <a:lnTo>
                    <a:pt x="99" y="151"/>
                  </a:lnTo>
                  <a:lnTo>
                    <a:pt x="107" y="151"/>
                  </a:lnTo>
                  <a:lnTo>
                    <a:pt x="118" y="151"/>
                  </a:lnTo>
                  <a:lnTo>
                    <a:pt x="126" y="150"/>
                  </a:lnTo>
                  <a:lnTo>
                    <a:pt x="135" y="147"/>
                  </a:lnTo>
                  <a:lnTo>
                    <a:pt x="143" y="144"/>
                  </a:lnTo>
                  <a:lnTo>
                    <a:pt x="151" y="140"/>
                  </a:lnTo>
                  <a:lnTo>
                    <a:pt x="159" y="135"/>
                  </a:lnTo>
                  <a:lnTo>
                    <a:pt x="165" y="130"/>
                  </a:lnTo>
                  <a:lnTo>
                    <a:pt x="172" y="124"/>
                  </a:lnTo>
                  <a:lnTo>
                    <a:pt x="179" y="117"/>
                  </a:lnTo>
                  <a:lnTo>
                    <a:pt x="183" y="111"/>
                  </a:lnTo>
                  <a:lnTo>
                    <a:pt x="188" y="103"/>
                  </a:lnTo>
                  <a:lnTo>
                    <a:pt x="192" y="95"/>
                  </a:lnTo>
                  <a:lnTo>
                    <a:pt x="196" y="86"/>
                  </a:lnTo>
                  <a:lnTo>
                    <a:pt x="198" y="78"/>
                  </a:lnTo>
                  <a:lnTo>
                    <a:pt x="199" y="68"/>
                  </a:lnTo>
                  <a:lnTo>
                    <a:pt x="199" y="59"/>
                  </a:lnTo>
                  <a:lnTo>
                    <a:pt x="215" y="59"/>
                  </a:lnTo>
                  <a:close/>
                </a:path>
              </a:pathLst>
            </a:custGeom>
            <a:solidFill>
              <a:srgbClr val="9365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70"/>
            <p:cNvSpPr>
              <a:spLocks/>
            </p:cNvSpPr>
            <p:nvPr/>
          </p:nvSpPr>
          <p:spPr bwMode="auto">
            <a:xfrm>
              <a:off x="6478588" y="3611987"/>
              <a:ext cx="96837" cy="74612"/>
            </a:xfrm>
            <a:custGeom>
              <a:avLst/>
              <a:gdLst>
                <a:gd name="T0" fmla="*/ 183 w 183"/>
                <a:gd name="T1" fmla="*/ 41 h 142"/>
                <a:gd name="T2" fmla="*/ 181 w 183"/>
                <a:gd name="T3" fmla="*/ 33 h 142"/>
                <a:gd name="T4" fmla="*/ 166 w 183"/>
                <a:gd name="T5" fmla="*/ 35 h 142"/>
                <a:gd name="T6" fmla="*/ 168 w 183"/>
                <a:gd name="T7" fmla="*/ 50 h 142"/>
                <a:gd name="T8" fmla="*/ 183 w 183"/>
                <a:gd name="T9" fmla="*/ 59 h 142"/>
                <a:gd name="T10" fmla="*/ 180 w 183"/>
                <a:gd name="T11" fmla="*/ 77 h 142"/>
                <a:gd name="T12" fmla="*/ 172 w 183"/>
                <a:gd name="T13" fmla="*/ 94 h 142"/>
                <a:gd name="T14" fmla="*/ 163 w 183"/>
                <a:gd name="T15" fmla="*/ 108 h 142"/>
                <a:gd name="T16" fmla="*/ 149 w 183"/>
                <a:gd name="T17" fmla="*/ 121 h 142"/>
                <a:gd name="T18" fmla="*/ 135 w 183"/>
                <a:gd name="T19" fmla="*/ 131 h 142"/>
                <a:gd name="T20" fmla="*/ 119 w 183"/>
                <a:gd name="T21" fmla="*/ 138 h 142"/>
                <a:gd name="T22" fmla="*/ 102 w 183"/>
                <a:gd name="T23" fmla="*/ 142 h 142"/>
                <a:gd name="T24" fmla="*/ 83 w 183"/>
                <a:gd name="T25" fmla="*/ 142 h 142"/>
                <a:gd name="T26" fmla="*/ 65 w 183"/>
                <a:gd name="T27" fmla="*/ 138 h 142"/>
                <a:gd name="T28" fmla="*/ 48 w 183"/>
                <a:gd name="T29" fmla="*/ 131 h 142"/>
                <a:gd name="T30" fmla="*/ 33 w 183"/>
                <a:gd name="T31" fmla="*/ 121 h 142"/>
                <a:gd name="T32" fmla="*/ 21 w 183"/>
                <a:gd name="T33" fmla="*/ 108 h 142"/>
                <a:gd name="T34" fmla="*/ 11 w 183"/>
                <a:gd name="T35" fmla="*/ 94 h 142"/>
                <a:gd name="T36" fmla="*/ 5 w 183"/>
                <a:gd name="T37" fmla="*/ 77 h 142"/>
                <a:gd name="T38" fmla="*/ 0 w 183"/>
                <a:gd name="T39" fmla="*/ 59 h 142"/>
                <a:gd name="T40" fmla="*/ 0 w 183"/>
                <a:gd name="T41" fmla="*/ 41 h 142"/>
                <a:gd name="T42" fmla="*/ 5 w 183"/>
                <a:gd name="T43" fmla="*/ 24 h 142"/>
                <a:gd name="T44" fmla="*/ 11 w 183"/>
                <a:gd name="T45" fmla="*/ 7 h 142"/>
                <a:gd name="T46" fmla="*/ 29 w 183"/>
                <a:gd name="T47" fmla="*/ 6 h 142"/>
                <a:gd name="T48" fmla="*/ 25 w 183"/>
                <a:gd name="T49" fmla="*/ 14 h 142"/>
                <a:gd name="T50" fmla="*/ 19 w 183"/>
                <a:gd name="T51" fmla="*/ 28 h 142"/>
                <a:gd name="T52" fmla="*/ 16 w 183"/>
                <a:gd name="T53" fmla="*/ 43 h 142"/>
                <a:gd name="T54" fmla="*/ 16 w 183"/>
                <a:gd name="T55" fmla="*/ 58 h 142"/>
                <a:gd name="T56" fmla="*/ 19 w 183"/>
                <a:gd name="T57" fmla="*/ 73 h 142"/>
                <a:gd name="T58" fmla="*/ 25 w 183"/>
                <a:gd name="T59" fmla="*/ 87 h 142"/>
                <a:gd name="T60" fmla="*/ 32 w 183"/>
                <a:gd name="T61" fmla="*/ 99 h 142"/>
                <a:gd name="T62" fmla="*/ 44 w 183"/>
                <a:gd name="T63" fmla="*/ 109 h 142"/>
                <a:gd name="T64" fmla="*/ 55 w 183"/>
                <a:gd name="T65" fmla="*/ 117 h 142"/>
                <a:gd name="T66" fmla="*/ 69 w 183"/>
                <a:gd name="T67" fmla="*/ 123 h 142"/>
                <a:gd name="T68" fmla="*/ 84 w 183"/>
                <a:gd name="T69" fmla="*/ 126 h 142"/>
                <a:gd name="T70" fmla="*/ 99 w 183"/>
                <a:gd name="T71" fmla="*/ 126 h 142"/>
                <a:gd name="T72" fmla="*/ 114 w 183"/>
                <a:gd name="T73" fmla="*/ 123 h 142"/>
                <a:gd name="T74" fmla="*/ 128 w 183"/>
                <a:gd name="T75" fmla="*/ 117 h 142"/>
                <a:gd name="T76" fmla="*/ 141 w 183"/>
                <a:gd name="T77" fmla="*/ 109 h 142"/>
                <a:gd name="T78" fmla="*/ 151 w 183"/>
                <a:gd name="T79" fmla="*/ 99 h 142"/>
                <a:gd name="T80" fmla="*/ 158 w 183"/>
                <a:gd name="T81" fmla="*/ 87 h 142"/>
                <a:gd name="T82" fmla="*/ 165 w 183"/>
                <a:gd name="T83" fmla="*/ 73 h 142"/>
                <a:gd name="T84" fmla="*/ 167 w 183"/>
                <a:gd name="T85" fmla="*/ 58 h 142"/>
                <a:gd name="T86" fmla="*/ 183 w 183"/>
                <a:gd name="T87" fmla="*/ 50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83" h="142">
                  <a:moveTo>
                    <a:pt x="183" y="50"/>
                  </a:moveTo>
                  <a:lnTo>
                    <a:pt x="183" y="41"/>
                  </a:lnTo>
                  <a:lnTo>
                    <a:pt x="182" y="33"/>
                  </a:lnTo>
                  <a:lnTo>
                    <a:pt x="181" y="33"/>
                  </a:lnTo>
                  <a:lnTo>
                    <a:pt x="166" y="34"/>
                  </a:lnTo>
                  <a:lnTo>
                    <a:pt x="166" y="35"/>
                  </a:lnTo>
                  <a:lnTo>
                    <a:pt x="167" y="43"/>
                  </a:lnTo>
                  <a:lnTo>
                    <a:pt x="168" y="50"/>
                  </a:lnTo>
                  <a:lnTo>
                    <a:pt x="183" y="50"/>
                  </a:lnTo>
                  <a:lnTo>
                    <a:pt x="183" y="59"/>
                  </a:lnTo>
                  <a:lnTo>
                    <a:pt x="182" y="69"/>
                  </a:lnTo>
                  <a:lnTo>
                    <a:pt x="180" y="77"/>
                  </a:lnTo>
                  <a:lnTo>
                    <a:pt x="176" y="86"/>
                  </a:lnTo>
                  <a:lnTo>
                    <a:pt x="172" y="94"/>
                  </a:lnTo>
                  <a:lnTo>
                    <a:pt x="167" y="102"/>
                  </a:lnTo>
                  <a:lnTo>
                    <a:pt x="163" y="108"/>
                  </a:lnTo>
                  <a:lnTo>
                    <a:pt x="156" y="115"/>
                  </a:lnTo>
                  <a:lnTo>
                    <a:pt x="149" y="121"/>
                  </a:lnTo>
                  <a:lnTo>
                    <a:pt x="143" y="126"/>
                  </a:lnTo>
                  <a:lnTo>
                    <a:pt x="135" y="131"/>
                  </a:lnTo>
                  <a:lnTo>
                    <a:pt x="127" y="135"/>
                  </a:lnTo>
                  <a:lnTo>
                    <a:pt x="119" y="138"/>
                  </a:lnTo>
                  <a:lnTo>
                    <a:pt x="110" y="141"/>
                  </a:lnTo>
                  <a:lnTo>
                    <a:pt x="102" y="142"/>
                  </a:lnTo>
                  <a:lnTo>
                    <a:pt x="91" y="142"/>
                  </a:lnTo>
                  <a:lnTo>
                    <a:pt x="83" y="142"/>
                  </a:lnTo>
                  <a:lnTo>
                    <a:pt x="74" y="141"/>
                  </a:lnTo>
                  <a:lnTo>
                    <a:pt x="65" y="138"/>
                  </a:lnTo>
                  <a:lnTo>
                    <a:pt x="56" y="135"/>
                  </a:lnTo>
                  <a:lnTo>
                    <a:pt x="48" y="131"/>
                  </a:lnTo>
                  <a:lnTo>
                    <a:pt x="40" y="126"/>
                  </a:lnTo>
                  <a:lnTo>
                    <a:pt x="33" y="121"/>
                  </a:lnTo>
                  <a:lnTo>
                    <a:pt x="27" y="115"/>
                  </a:lnTo>
                  <a:lnTo>
                    <a:pt x="21" y="108"/>
                  </a:lnTo>
                  <a:lnTo>
                    <a:pt x="16" y="102"/>
                  </a:lnTo>
                  <a:lnTo>
                    <a:pt x="11" y="94"/>
                  </a:lnTo>
                  <a:lnTo>
                    <a:pt x="7" y="86"/>
                  </a:lnTo>
                  <a:lnTo>
                    <a:pt x="5" y="77"/>
                  </a:lnTo>
                  <a:lnTo>
                    <a:pt x="2" y="69"/>
                  </a:lnTo>
                  <a:lnTo>
                    <a:pt x="0" y="59"/>
                  </a:lnTo>
                  <a:lnTo>
                    <a:pt x="0" y="50"/>
                  </a:lnTo>
                  <a:lnTo>
                    <a:pt x="0" y="41"/>
                  </a:lnTo>
                  <a:lnTo>
                    <a:pt x="2" y="31"/>
                  </a:lnTo>
                  <a:lnTo>
                    <a:pt x="5" y="24"/>
                  </a:lnTo>
                  <a:lnTo>
                    <a:pt x="7" y="15"/>
                  </a:lnTo>
                  <a:lnTo>
                    <a:pt x="11" y="7"/>
                  </a:lnTo>
                  <a:lnTo>
                    <a:pt x="15" y="0"/>
                  </a:lnTo>
                  <a:lnTo>
                    <a:pt x="29" y="6"/>
                  </a:lnTo>
                  <a:lnTo>
                    <a:pt x="28" y="8"/>
                  </a:lnTo>
                  <a:lnTo>
                    <a:pt x="25" y="14"/>
                  </a:lnTo>
                  <a:lnTo>
                    <a:pt x="21" y="20"/>
                  </a:lnTo>
                  <a:lnTo>
                    <a:pt x="19" y="28"/>
                  </a:lnTo>
                  <a:lnTo>
                    <a:pt x="17" y="35"/>
                  </a:lnTo>
                  <a:lnTo>
                    <a:pt x="16" y="43"/>
                  </a:lnTo>
                  <a:lnTo>
                    <a:pt x="16" y="50"/>
                  </a:lnTo>
                  <a:lnTo>
                    <a:pt x="16" y="58"/>
                  </a:lnTo>
                  <a:lnTo>
                    <a:pt x="17" y="66"/>
                  </a:lnTo>
                  <a:lnTo>
                    <a:pt x="19" y="73"/>
                  </a:lnTo>
                  <a:lnTo>
                    <a:pt x="21" y="80"/>
                  </a:lnTo>
                  <a:lnTo>
                    <a:pt x="25" y="87"/>
                  </a:lnTo>
                  <a:lnTo>
                    <a:pt x="28" y="93"/>
                  </a:lnTo>
                  <a:lnTo>
                    <a:pt x="32" y="99"/>
                  </a:lnTo>
                  <a:lnTo>
                    <a:pt x="38" y="104"/>
                  </a:lnTo>
                  <a:lnTo>
                    <a:pt x="44" y="109"/>
                  </a:lnTo>
                  <a:lnTo>
                    <a:pt x="49" y="114"/>
                  </a:lnTo>
                  <a:lnTo>
                    <a:pt x="55" y="117"/>
                  </a:lnTo>
                  <a:lnTo>
                    <a:pt x="61" y="121"/>
                  </a:lnTo>
                  <a:lnTo>
                    <a:pt x="69" y="123"/>
                  </a:lnTo>
                  <a:lnTo>
                    <a:pt x="76" y="125"/>
                  </a:lnTo>
                  <a:lnTo>
                    <a:pt x="84" y="126"/>
                  </a:lnTo>
                  <a:lnTo>
                    <a:pt x="91" y="127"/>
                  </a:lnTo>
                  <a:lnTo>
                    <a:pt x="99" y="126"/>
                  </a:lnTo>
                  <a:lnTo>
                    <a:pt x="107" y="125"/>
                  </a:lnTo>
                  <a:lnTo>
                    <a:pt x="114" y="123"/>
                  </a:lnTo>
                  <a:lnTo>
                    <a:pt x="122" y="121"/>
                  </a:lnTo>
                  <a:lnTo>
                    <a:pt x="128" y="117"/>
                  </a:lnTo>
                  <a:lnTo>
                    <a:pt x="134" y="114"/>
                  </a:lnTo>
                  <a:lnTo>
                    <a:pt x="141" y="109"/>
                  </a:lnTo>
                  <a:lnTo>
                    <a:pt x="146" y="104"/>
                  </a:lnTo>
                  <a:lnTo>
                    <a:pt x="151" y="99"/>
                  </a:lnTo>
                  <a:lnTo>
                    <a:pt x="155" y="93"/>
                  </a:lnTo>
                  <a:lnTo>
                    <a:pt x="158" y="87"/>
                  </a:lnTo>
                  <a:lnTo>
                    <a:pt x="162" y="80"/>
                  </a:lnTo>
                  <a:lnTo>
                    <a:pt x="165" y="73"/>
                  </a:lnTo>
                  <a:lnTo>
                    <a:pt x="166" y="66"/>
                  </a:lnTo>
                  <a:lnTo>
                    <a:pt x="167" y="58"/>
                  </a:lnTo>
                  <a:lnTo>
                    <a:pt x="168" y="50"/>
                  </a:lnTo>
                  <a:lnTo>
                    <a:pt x="183" y="50"/>
                  </a:lnTo>
                  <a:close/>
                </a:path>
              </a:pathLst>
            </a:custGeom>
            <a:solidFill>
              <a:srgbClr val="9C6E6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71"/>
            <p:cNvSpPr>
              <a:spLocks/>
            </p:cNvSpPr>
            <p:nvPr/>
          </p:nvSpPr>
          <p:spPr bwMode="auto">
            <a:xfrm>
              <a:off x="6486525" y="3615162"/>
              <a:ext cx="80962" cy="63500"/>
            </a:xfrm>
            <a:custGeom>
              <a:avLst/>
              <a:gdLst>
                <a:gd name="T0" fmla="*/ 151 w 152"/>
                <a:gd name="T1" fmla="*/ 37 h 121"/>
                <a:gd name="T2" fmla="*/ 150 w 152"/>
                <a:gd name="T3" fmla="*/ 28 h 121"/>
                <a:gd name="T4" fmla="*/ 136 w 152"/>
                <a:gd name="T5" fmla="*/ 32 h 121"/>
                <a:gd name="T6" fmla="*/ 137 w 152"/>
                <a:gd name="T7" fmla="*/ 44 h 121"/>
                <a:gd name="T8" fmla="*/ 151 w 152"/>
                <a:gd name="T9" fmla="*/ 52 h 121"/>
                <a:gd name="T10" fmla="*/ 149 w 152"/>
                <a:gd name="T11" fmla="*/ 67 h 121"/>
                <a:gd name="T12" fmla="*/ 142 w 152"/>
                <a:gd name="T13" fmla="*/ 81 h 121"/>
                <a:gd name="T14" fmla="*/ 135 w 152"/>
                <a:gd name="T15" fmla="*/ 93 h 121"/>
                <a:gd name="T16" fmla="*/ 125 w 152"/>
                <a:gd name="T17" fmla="*/ 103 h 121"/>
                <a:gd name="T18" fmla="*/ 112 w 152"/>
                <a:gd name="T19" fmla="*/ 111 h 121"/>
                <a:gd name="T20" fmla="*/ 98 w 152"/>
                <a:gd name="T21" fmla="*/ 117 h 121"/>
                <a:gd name="T22" fmla="*/ 83 w 152"/>
                <a:gd name="T23" fmla="*/ 120 h 121"/>
                <a:gd name="T24" fmla="*/ 68 w 152"/>
                <a:gd name="T25" fmla="*/ 120 h 121"/>
                <a:gd name="T26" fmla="*/ 53 w 152"/>
                <a:gd name="T27" fmla="*/ 117 h 121"/>
                <a:gd name="T28" fmla="*/ 39 w 152"/>
                <a:gd name="T29" fmla="*/ 111 h 121"/>
                <a:gd name="T30" fmla="*/ 28 w 152"/>
                <a:gd name="T31" fmla="*/ 103 h 121"/>
                <a:gd name="T32" fmla="*/ 16 w 152"/>
                <a:gd name="T33" fmla="*/ 93 h 121"/>
                <a:gd name="T34" fmla="*/ 9 w 152"/>
                <a:gd name="T35" fmla="*/ 81 h 121"/>
                <a:gd name="T36" fmla="*/ 3 w 152"/>
                <a:gd name="T37" fmla="*/ 67 h 121"/>
                <a:gd name="T38" fmla="*/ 0 w 152"/>
                <a:gd name="T39" fmla="*/ 52 h 121"/>
                <a:gd name="T40" fmla="*/ 0 w 152"/>
                <a:gd name="T41" fmla="*/ 37 h 121"/>
                <a:gd name="T42" fmla="*/ 3 w 152"/>
                <a:gd name="T43" fmla="*/ 22 h 121"/>
                <a:gd name="T44" fmla="*/ 9 w 152"/>
                <a:gd name="T45" fmla="*/ 8 h 121"/>
                <a:gd name="T46" fmla="*/ 13 w 152"/>
                <a:gd name="T47" fmla="*/ 0 h 121"/>
                <a:gd name="T48" fmla="*/ 25 w 152"/>
                <a:gd name="T49" fmla="*/ 10 h 121"/>
                <a:gd name="T50" fmla="*/ 20 w 152"/>
                <a:gd name="T51" fmla="*/ 21 h 121"/>
                <a:gd name="T52" fmla="*/ 15 w 152"/>
                <a:gd name="T53" fmla="*/ 32 h 121"/>
                <a:gd name="T54" fmla="*/ 14 w 152"/>
                <a:gd name="T55" fmla="*/ 44 h 121"/>
                <a:gd name="T56" fmla="*/ 15 w 152"/>
                <a:gd name="T57" fmla="*/ 57 h 121"/>
                <a:gd name="T58" fmla="*/ 20 w 152"/>
                <a:gd name="T59" fmla="*/ 68 h 121"/>
                <a:gd name="T60" fmla="*/ 25 w 152"/>
                <a:gd name="T61" fmla="*/ 79 h 121"/>
                <a:gd name="T62" fmla="*/ 32 w 152"/>
                <a:gd name="T63" fmla="*/ 88 h 121"/>
                <a:gd name="T64" fmla="*/ 41 w 152"/>
                <a:gd name="T65" fmla="*/ 95 h 121"/>
                <a:gd name="T66" fmla="*/ 52 w 152"/>
                <a:gd name="T67" fmla="*/ 100 h 121"/>
                <a:gd name="T68" fmla="*/ 63 w 152"/>
                <a:gd name="T69" fmla="*/ 105 h 121"/>
                <a:gd name="T70" fmla="*/ 75 w 152"/>
                <a:gd name="T71" fmla="*/ 106 h 121"/>
                <a:gd name="T72" fmla="*/ 88 w 152"/>
                <a:gd name="T73" fmla="*/ 105 h 121"/>
                <a:gd name="T74" fmla="*/ 99 w 152"/>
                <a:gd name="T75" fmla="*/ 100 h 121"/>
                <a:gd name="T76" fmla="*/ 110 w 152"/>
                <a:gd name="T77" fmla="*/ 95 h 121"/>
                <a:gd name="T78" fmla="*/ 119 w 152"/>
                <a:gd name="T79" fmla="*/ 88 h 121"/>
                <a:gd name="T80" fmla="*/ 127 w 152"/>
                <a:gd name="T81" fmla="*/ 79 h 121"/>
                <a:gd name="T82" fmla="*/ 132 w 152"/>
                <a:gd name="T83" fmla="*/ 68 h 121"/>
                <a:gd name="T84" fmla="*/ 136 w 152"/>
                <a:gd name="T85" fmla="*/ 57 h 121"/>
                <a:gd name="T86" fmla="*/ 137 w 152"/>
                <a:gd name="T87" fmla="*/ 44 h 1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2" h="121">
                  <a:moveTo>
                    <a:pt x="152" y="44"/>
                  </a:moveTo>
                  <a:lnTo>
                    <a:pt x="151" y="37"/>
                  </a:lnTo>
                  <a:lnTo>
                    <a:pt x="150" y="29"/>
                  </a:lnTo>
                  <a:lnTo>
                    <a:pt x="150" y="28"/>
                  </a:lnTo>
                  <a:lnTo>
                    <a:pt x="135" y="29"/>
                  </a:lnTo>
                  <a:lnTo>
                    <a:pt x="136" y="32"/>
                  </a:lnTo>
                  <a:lnTo>
                    <a:pt x="137" y="38"/>
                  </a:lnTo>
                  <a:lnTo>
                    <a:pt x="137" y="44"/>
                  </a:lnTo>
                  <a:lnTo>
                    <a:pt x="152" y="44"/>
                  </a:lnTo>
                  <a:lnTo>
                    <a:pt x="151" y="52"/>
                  </a:lnTo>
                  <a:lnTo>
                    <a:pt x="150" y="60"/>
                  </a:lnTo>
                  <a:lnTo>
                    <a:pt x="149" y="67"/>
                  </a:lnTo>
                  <a:lnTo>
                    <a:pt x="146" y="74"/>
                  </a:lnTo>
                  <a:lnTo>
                    <a:pt x="142" y="81"/>
                  </a:lnTo>
                  <a:lnTo>
                    <a:pt x="139" y="87"/>
                  </a:lnTo>
                  <a:lnTo>
                    <a:pt x="135" y="93"/>
                  </a:lnTo>
                  <a:lnTo>
                    <a:pt x="130" y="98"/>
                  </a:lnTo>
                  <a:lnTo>
                    <a:pt x="125" y="103"/>
                  </a:lnTo>
                  <a:lnTo>
                    <a:pt x="118" y="108"/>
                  </a:lnTo>
                  <a:lnTo>
                    <a:pt x="112" y="111"/>
                  </a:lnTo>
                  <a:lnTo>
                    <a:pt x="106" y="115"/>
                  </a:lnTo>
                  <a:lnTo>
                    <a:pt x="98" y="117"/>
                  </a:lnTo>
                  <a:lnTo>
                    <a:pt x="91" y="119"/>
                  </a:lnTo>
                  <a:lnTo>
                    <a:pt x="83" y="120"/>
                  </a:lnTo>
                  <a:lnTo>
                    <a:pt x="75" y="121"/>
                  </a:lnTo>
                  <a:lnTo>
                    <a:pt x="68" y="120"/>
                  </a:lnTo>
                  <a:lnTo>
                    <a:pt x="60" y="119"/>
                  </a:lnTo>
                  <a:lnTo>
                    <a:pt x="53" y="117"/>
                  </a:lnTo>
                  <a:lnTo>
                    <a:pt x="45" y="115"/>
                  </a:lnTo>
                  <a:lnTo>
                    <a:pt x="39" y="111"/>
                  </a:lnTo>
                  <a:lnTo>
                    <a:pt x="33" y="108"/>
                  </a:lnTo>
                  <a:lnTo>
                    <a:pt x="28" y="103"/>
                  </a:lnTo>
                  <a:lnTo>
                    <a:pt x="22" y="98"/>
                  </a:lnTo>
                  <a:lnTo>
                    <a:pt x="16" y="93"/>
                  </a:lnTo>
                  <a:lnTo>
                    <a:pt x="12" y="87"/>
                  </a:lnTo>
                  <a:lnTo>
                    <a:pt x="9" y="81"/>
                  </a:lnTo>
                  <a:lnTo>
                    <a:pt x="5" y="74"/>
                  </a:lnTo>
                  <a:lnTo>
                    <a:pt x="3" y="67"/>
                  </a:lnTo>
                  <a:lnTo>
                    <a:pt x="1" y="60"/>
                  </a:lnTo>
                  <a:lnTo>
                    <a:pt x="0" y="52"/>
                  </a:lnTo>
                  <a:lnTo>
                    <a:pt x="0" y="44"/>
                  </a:lnTo>
                  <a:lnTo>
                    <a:pt x="0" y="37"/>
                  </a:lnTo>
                  <a:lnTo>
                    <a:pt x="1" y="29"/>
                  </a:lnTo>
                  <a:lnTo>
                    <a:pt x="3" y="22"/>
                  </a:lnTo>
                  <a:lnTo>
                    <a:pt x="5" y="14"/>
                  </a:lnTo>
                  <a:lnTo>
                    <a:pt x="9" y="8"/>
                  </a:lnTo>
                  <a:lnTo>
                    <a:pt x="12" y="2"/>
                  </a:lnTo>
                  <a:lnTo>
                    <a:pt x="13" y="0"/>
                  </a:lnTo>
                  <a:lnTo>
                    <a:pt x="28" y="6"/>
                  </a:lnTo>
                  <a:lnTo>
                    <a:pt x="25" y="10"/>
                  </a:lnTo>
                  <a:lnTo>
                    <a:pt x="22" y="15"/>
                  </a:lnTo>
                  <a:lnTo>
                    <a:pt x="20" y="21"/>
                  </a:lnTo>
                  <a:lnTo>
                    <a:pt x="17" y="27"/>
                  </a:lnTo>
                  <a:lnTo>
                    <a:pt x="15" y="32"/>
                  </a:lnTo>
                  <a:lnTo>
                    <a:pt x="15" y="38"/>
                  </a:lnTo>
                  <a:lnTo>
                    <a:pt x="14" y="44"/>
                  </a:lnTo>
                  <a:lnTo>
                    <a:pt x="15" y="51"/>
                  </a:lnTo>
                  <a:lnTo>
                    <a:pt x="15" y="57"/>
                  </a:lnTo>
                  <a:lnTo>
                    <a:pt x="17" y="62"/>
                  </a:lnTo>
                  <a:lnTo>
                    <a:pt x="20" y="68"/>
                  </a:lnTo>
                  <a:lnTo>
                    <a:pt x="22" y="73"/>
                  </a:lnTo>
                  <a:lnTo>
                    <a:pt x="25" y="79"/>
                  </a:lnTo>
                  <a:lnTo>
                    <a:pt x="29" y="83"/>
                  </a:lnTo>
                  <a:lnTo>
                    <a:pt x="32" y="88"/>
                  </a:lnTo>
                  <a:lnTo>
                    <a:pt x="36" y="91"/>
                  </a:lnTo>
                  <a:lnTo>
                    <a:pt x="41" y="95"/>
                  </a:lnTo>
                  <a:lnTo>
                    <a:pt x="46" y="98"/>
                  </a:lnTo>
                  <a:lnTo>
                    <a:pt x="52" y="100"/>
                  </a:lnTo>
                  <a:lnTo>
                    <a:pt x="58" y="102"/>
                  </a:lnTo>
                  <a:lnTo>
                    <a:pt x="63" y="105"/>
                  </a:lnTo>
                  <a:lnTo>
                    <a:pt x="70" y="106"/>
                  </a:lnTo>
                  <a:lnTo>
                    <a:pt x="75" y="106"/>
                  </a:lnTo>
                  <a:lnTo>
                    <a:pt x="82" y="106"/>
                  </a:lnTo>
                  <a:lnTo>
                    <a:pt x="88" y="105"/>
                  </a:lnTo>
                  <a:lnTo>
                    <a:pt x="93" y="102"/>
                  </a:lnTo>
                  <a:lnTo>
                    <a:pt x="99" y="100"/>
                  </a:lnTo>
                  <a:lnTo>
                    <a:pt x="104" y="98"/>
                  </a:lnTo>
                  <a:lnTo>
                    <a:pt x="110" y="95"/>
                  </a:lnTo>
                  <a:lnTo>
                    <a:pt x="115" y="91"/>
                  </a:lnTo>
                  <a:lnTo>
                    <a:pt x="119" y="88"/>
                  </a:lnTo>
                  <a:lnTo>
                    <a:pt x="122" y="83"/>
                  </a:lnTo>
                  <a:lnTo>
                    <a:pt x="127" y="79"/>
                  </a:lnTo>
                  <a:lnTo>
                    <a:pt x="129" y="73"/>
                  </a:lnTo>
                  <a:lnTo>
                    <a:pt x="132" y="68"/>
                  </a:lnTo>
                  <a:lnTo>
                    <a:pt x="133" y="62"/>
                  </a:lnTo>
                  <a:lnTo>
                    <a:pt x="136" y="57"/>
                  </a:lnTo>
                  <a:lnTo>
                    <a:pt x="137" y="51"/>
                  </a:lnTo>
                  <a:lnTo>
                    <a:pt x="137" y="44"/>
                  </a:lnTo>
                  <a:lnTo>
                    <a:pt x="152" y="44"/>
                  </a:lnTo>
                  <a:close/>
                </a:path>
              </a:pathLst>
            </a:custGeom>
            <a:solidFill>
              <a:srgbClr val="A5777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72"/>
            <p:cNvSpPr>
              <a:spLocks/>
            </p:cNvSpPr>
            <p:nvPr/>
          </p:nvSpPr>
          <p:spPr bwMode="auto">
            <a:xfrm>
              <a:off x="6494463" y="3618337"/>
              <a:ext cx="65087" cy="52387"/>
            </a:xfrm>
            <a:custGeom>
              <a:avLst/>
              <a:gdLst>
                <a:gd name="T0" fmla="*/ 123 w 123"/>
                <a:gd name="T1" fmla="*/ 32 h 100"/>
                <a:gd name="T2" fmla="*/ 121 w 123"/>
                <a:gd name="T3" fmla="*/ 23 h 100"/>
                <a:gd name="T4" fmla="*/ 106 w 123"/>
                <a:gd name="T5" fmla="*/ 29 h 100"/>
                <a:gd name="T6" fmla="*/ 123 w 123"/>
                <a:gd name="T7" fmla="*/ 38 h 100"/>
                <a:gd name="T8" fmla="*/ 122 w 123"/>
                <a:gd name="T9" fmla="*/ 51 h 100"/>
                <a:gd name="T10" fmla="*/ 118 w 123"/>
                <a:gd name="T11" fmla="*/ 62 h 100"/>
                <a:gd name="T12" fmla="*/ 113 w 123"/>
                <a:gd name="T13" fmla="*/ 73 h 100"/>
                <a:gd name="T14" fmla="*/ 105 w 123"/>
                <a:gd name="T15" fmla="*/ 82 h 100"/>
                <a:gd name="T16" fmla="*/ 96 w 123"/>
                <a:gd name="T17" fmla="*/ 89 h 100"/>
                <a:gd name="T18" fmla="*/ 85 w 123"/>
                <a:gd name="T19" fmla="*/ 94 h 100"/>
                <a:gd name="T20" fmla="*/ 74 w 123"/>
                <a:gd name="T21" fmla="*/ 99 h 100"/>
                <a:gd name="T22" fmla="*/ 61 w 123"/>
                <a:gd name="T23" fmla="*/ 100 h 100"/>
                <a:gd name="T24" fmla="*/ 49 w 123"/>
                <a:gd name="T25" fmla="*/ 99 h 100"/>
                <a:gd name="T26" fmla="*/ 38 w 123"/>
                <a:gd name="T27" fmla="*/ 94 h 100"/>
                <a:gd name="T28" fmla="*/ 27 w 123"/>
                <a:gd name="T29" fmla="*/ 89 h 100"/>
                <a:gd name="T30" fmla="*/ 18 w 123"/>
                <a:gd name="T31" fmla="*/ 82 h 100"/>
                <a:gd name="T32" fmla="*/ 11 w 123"/>
                <a:gd name="T33" fmla="*/ 73 h 100"/>
                <a:gd name="T34" fmla="*/ 6 w 123"/>
                <a:gd name="T35" fmla="*/ 62 h 100"/>
                <a:gd name="T36" fmla="*/ 1 w 123"/>
                <a:gd name="T37" fmla="*/ 51 h 100"/>
                <a:gd name="T38" fmla="*/ 0 w 123"/>
                <a:gd name="T39" fmla="*/ 38 h 100"/>
                <a:gd name="T40" fmla="*/ 1 w 123"/>
                <a:gd name="T41" fmla="*/ 26 h 100"/>
                <a:gd name="T42" fmla="*/ 6 w 123"/>
                <a:gd name="T43" fmla="*/ 15 h 100"/>
                <a:gd name="T44" fmla="*/ 11 w 123"/>
                <a:gd name="T45" fmla="*/ 4 h 100"/>
                <a:gd name="T46" fmla="*/ 29 w 123"/>
                <a:gd name="T47" fmla="*/ 6 h 100"/>
                <a:gd name="T48" fmla="*/ 19 w 123"/>
                <a:gd name="T49" fmla="*/ 21 h 100"/>
                <a:gd name="T50" fmla="*/ 16 w 123"/>
                <a:gd name="T51" fmla="*/ 38 h 100"/>
                <a:gd name="T52" fmla="*/ 19 w 123"/>
                <a:gd name="T53" fmla="*/ 56 h 100"/>
                <a:gd name="T54" fmla="*/ 29 w 123"/>
                <a:gd name="T55" fmla="*/ 71 h 100"/>
                <a:gd name="T56" fmla="*/ 44 w 123"/>
                <a:gd name="T57" fmla="*/ 81 h 100"/>
                <a:gd name="T58" fmla="*/ 61 w 123"/>
                <a:gd name="T59" fmla="*/ 84 h 100"/>
                <a:gd name="T60" fmla="*/ 79 w 123"/>
                <a:gd name="T61" fmla="*/ 81 h 100"/>
                <a:gd name="T62" fmla="*/ 94 w 123"/>
                <a:gd name="T63" fmla="*/ 71 h 100"/>
                <a:gd name="T64" fmla="*/ 104 w 123"/>
                <a:gd name="T65" fmla="*/ 56 h 100"/>
                <a:gd name="T66" fmla="*/ 107 w 123"/>
                <a:gd name="T67" fmla="*/ 38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3" h="100">
                  <a:moveTo>
                    <a:pt x="123" y="38"/>
                  </a:moveTo>
                  <a:lnTo>
                    <a:pt x="123" y="32"/>
                  </a:lnTo>
                  <a:lnTo>
                    <a:pt x="122" y="26"/>
                  </a:lnTo>
                  <a:lnTo>
                    <a:pt x="121" y="23"/>
                  </a:lnTo>
                  <a:lnTo>
                    <a:pt x="105" y="24"/>
                  </a:lnTo>
                  <a:lnTo>
                    <a:pt x="106" y="29"/>
                  </a:lnTo>
                  <a:lnTo>
                    <a:pt x="107" y="38"/>
                  </a:lnTo>
                  <a:lnTo>
                    <a:pt x="123" y="38"/>
                  </a:lnTo>
                  <a:lnTo>
                    <a:pt x="123" y="45"/>
                  </a:lnTo>
                  <a:lnTo>
                    <a:pt x="122" y="51"/>
                  </a:lnTo>
                  <a:lnTo>
                    <a:pt x="119" y="56"/>
                  </a:lnTo>
                  <a:lnTo>
                    <a:pt x="118" y="62"/>
                  </a:lnTo>
                  <a:lnTo>
                    <a:pt x="115" y="67"/>
                  </a:lnTo>
                  <a:lnTo>
                    <a:pt x="113" y="73"/>
                  </a:lnTo>
                  <a:lnTo>
                    <a:pt x="108" y="77"/>
                  </a:lnTo>
                  <a:lnTo>
                    <a:pt x="105" y="82"/>
                  </a:lnTo>
                  <a:lnTo>
                    <a:pt x="101" y="85"/>
                  </a:lnTo>
                  <a:lnTo>
                    <a:pt x="96" y="89"/>
                  </a:lnTo>
                  <a:lnTo>
                    <a:pt x="90" y="92"/>
                  </a:lnTo>
                  <a:lnTo>
                    <a:pt x="85" y="94"/>
                  </a:lnTo>
                  <a:lnTo>
                    <a:pt x="79" y="96"/>
                  </a:lnTo>
                  <a:lnTo>
                    <a:pt x="74" y="99"/>
                  </a:lnTo>
                  <a:lnTo>
                    <a:pt x="68" y="100"/>
                  </a:lnTo>
                  <a:lnTo>
                    <a:pt x="61" y="100"/>
                  </a:lnTo>
                  <a:lnTo>
                    <a:pt x="56" y="100"/>
                  </a:lnTo>
                  <a:lnTo>
                    <a:pt x="49" y="99"/>
                  </a:lnTo>
                  <a:lnTo>
                    <a:pt x="44" y="96"/>
                  </a:lnTo>
                  <a:lnTo>
                    <a:pt x="38" y="94"/>
                  </a:lnTo>
                  <a:lnTo>
                    <a:pt x="32" y="92"/>
                  </a:lnTo>
                  <a:lnTo>
                    <a:pt x="27" y="89"/>
                  </a:lnTo>
                  <a:lnTo>
                    <a:pt x="22" y="85"/>
                  </a:lnTo>
                  <a:lnTo>
                    <a:pt x="18" y="82"/>
                  </a:lnTo>
                  <a:lnTo>
                    <a:pt x="15" y="77"/>
                  </a:lnTo>
                  <a:lnTo>
                    <a:pt x="11" y="73"/>
                  </a:lnTo>
                  <a:lnTo>
                    <a:pt x="8" y="67"/>
                  </a:lnTo>
                  <a:lnTo>
                    <a:pt x="6" y="62"/>
                  </a:lnTo>
                  <a:lnTo>
                    <a:pt x="3" y="56"/>
                  </a:lnTo>
                  <a:lnTo>
                    <a:pt x="1" y="51"/>
                  </a:lnTo>
                  <a:lnTo>
                    <a:pt x="1" y="45"/>
                  </a:lnTo>
                  <a:lnTo>
                    <a:pt x="0" y="38"/>
                  </a:lnTo>
                  <a:lnTo>
                    <a:pt x="1" y="32"/>
                  </a:lnTo>
                  <a:lnTo>
                    <a:pt x="1" y="26"/>
                  </a:lnTo>
                  <a:lnTo>
                    <a:pt x="3" y="21"/>
                  </a:lnTo>
                  <a:lnTo>
                    <a:pt x="6" y="15"/>
                  </a:lnTo>
                  <a:lnTo>
                    <a:pt x="8" y="9"/>
                  </a:lnTo>
                  <a:lnTo>
                    <a:pt x="11" y="4"/>
                  </a:lnTo>
                  <a:lnTo>
                    <a:pt x="14" y="0"/>
                  </a:lnTo>
                  <a:lnTo>
                    <a:pt x="29" y="6"/>
                  </a:lnTo>
                  <a:lnTo>
                    <a:pt x="24" y="13"/>
                  </a:lnTo>
                  <a:lnTo>
                    <a:pt x="19" y="21"/>
                  </a:lnTo>
                  <a:lnTo>
                    <a:pt x="17" y="29"/>
                  </a:lnTo>
                  <a:lnTo>
                    <a:pt x="16" y="38"/>
                  </a:lnTo>
                  <a:lnTo>
                    <a:pt x="17" y="47"/>
                  </a:lnTo>
                  <a:lnTo>
                    <a:pt x="19" y="56"/>
                  </a:lnTo>
                  <a:lnTo>
                    <a:pt x="24" y="64"/>
                  </a:lnTo>
                  <a:lnTo>
                    <a:pt x="29" y="71"/>
                  </a:lnTo>
                  <a:lnTo>
                    <a:pt x="36" y="76"/>
                  </a:lnTo>
                  <a:lnTo>
                    <a:pt x="44" y="81"/>
                  </a:lnTo>
                  <a:lnTo>
                    <a:pt x="53" y="83"/>
                  </a:lnTo>
                  <a:lnTo>
                    <a:pt x="61" y="84"/>
                  </a:lnTo>
                  <a:lnTo>
                    <a:pt x="70" y="83"/>
                  </a:lnTo>
                  <a:lnTo>
                    <a:pt x="79" y="81"/>
                  </a:lnTo>
                  <a:lnTo>
                    <a:pt x="87" y="76"/>
                  </a:lnTo>
                  <a:lnTo>
                    <a:pt x="94" y="71"/>
                  </a:lnTo>
                  <a:lnTo>
                    <a:pt x="99" y="64"/>
                  </a:lnTo>
                  <a:lnTo>
                    <a:pt x="104" y="56"/>
                  </a:lnTo>
                  <a:lnTo>
                    <a:pt x="106" y="47"/>
                  </a:lnTo>
                  <a:lnTo>
                    <a:pt x="107" y="38"/>
                  </a:lnTo>
                  <a:lnTo>
                    <a:pt x="123" y="38"/>
                  </a:lnTo>
                  <a:close/>
                </a:path>
              </a:pathLst>
            </a:custGeom>
            <a:solidFill>
              <a:srgbClr val="AE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73"/>
            <p:cNvSpPr>
              <a:spLocks/>
            </p:cNvSpPr>
            <p:nvPr/>
          </p:nvSpPr>
          <p:spPr bwMode="auto">
            <a:xfrm>
              <a:off x="6502400" y="3621512"/>
              <a:ext cx="47625" cy="41275"/>
            </a:xfrm>
            <a:custGeom>
              <a:avLst/>
              <a:gdLst>
                <a:gd name="T0" fmla="*/ 91 w 91"/>
                <a:gd name="T1" fmla="*/ 32 h 78"/>
                <a:gd name="T2" fmla="*/ 90 w 91"/>
                <a:gd name="T3" fmla="*/ 23 h 78"/>
                <a:gd name="T4" fmla="*/ 89 w 91"/>
                <a:gd name="T5" fmla="*/ 18 h 78"/>
                <a:gd name="T6" fmla="*/ 83 w 91"/>
                <a:gd name="T7" fmla="*/ 18 h 78"/>
                <a:gd name="T8" fmla="*/ 71 w 91"/>
                <a:gd name="T9" fmla="*/ 16 h 78"/>
                <a:gd name="T10" fmla="*/ 71 w 91"/>
                <a:gd name="T11" fmla="*/ 16 h 78"/>
                <a:gd name="T12" fmla="*/ 73 w 91"/>
                <a:gd name="T13" fmla="*/ 20 h 78"/>
                <a:gd name="T14" fmla="*/ 76 w 91"/>
                <a:gd name="T15" fmla="*/ 26 h 78"/>
                <a:gd name="T16" fmla="*/ 77 w 91"/>
                <a:gd name="T17" fmla="*/ 32 h 78"/>
                <a:gd name="T18" fmla="*/ 91 w 91"/>
                <a:gd name="T19" fmla="*/ 32 h 78"/>
                <a:gd name="T20" fmla="*/ 90 w 91"/>
                <a:gd name="T21" fmla="*/ 41 h 78"/>
                <a:gd name="T22" fmla="*/ 88 w 91"/>
                <a:gd name="T23" fmla="*/ 50 h 78"/>
                <a:gd name="T24" fmla="*/ 83 w 91"/>
                <a:gd name="T25" fmla="*/ 58 h 78"/>
                <a:gd name="T26" fmla="*/ 78 w 91"/>
                <a:gd name="T27" fmla="*/ 65 h 78"/>
                <a:gd name="T28" fmla="*/ 71 w 91"/>
                <a:gd name="T29" fmla="*/ 70 h 78"/>
                <a:gd name="T30" fmla="*/ 63 w 91"/>
                <a:gd name="T31" fmla="*/ 75 h 78"/>
                <a:gd name="T32" fmla="*/ 54 w 91"/>
                <a:gd name="T33" fmla="*/ 77 h 78"/>
                <a:gd name="T34" fmla="*/ 45 w 91"/>
                <a:gd name="T35" fmla="*/ 78 h 78"/>
                <a:gd name="T36" fmla="*/ 37 w 91"/>
                <a:gd name="T37" fmla="*/ 77 h 78"/>
                <a:gd name="T38" fmla="*/ 28 w 91"/>
                <a:gd name="T39" fmla="*/ 75 h 78"/>
                <a:gd name="T40" fmla="*/ 20 w 91"/>
                <a:gd name="T41" fmla="*/ 70 h 78"/>
                <a:gd name="T42" fmla="*/ 13 w 91"/>
                <a:gd name="T43" fmla="*/ 65 h 78"/>
                <a:gd name="T44" fmla="*/ 8 w 91"/>
                <a:gd name="T45" fmla="*/ 58 h 78"/>
                <a:gd name="T46" fmla="*/ 3 w 91"/>
                <a:gd name="T47" fmla="*/ 50 h 78"/>
                <a:gd name="T48" fmla="*/ 1 w 91"/>
                <a:gd name="T49" fmla="*/ 41 h 78"/>
                <a:gd name="T50" fmla="*/ 0 w 91"/>
                <a:gd name="T51" fmla="*/ 32 h 78"/>
                <a:gd name="T52" fmla="*/ 1 w 91"/>
                <a:gd name="T53" fmla="*/ 23 h 78"/>
                <a:gd name="T54" fmla="*/ 3 w 91"/>
                <a:gd name="T55" fmla="*/ 15 h 78"/>
                <a:gd name="T56" fmla="*/ 8 w 91"/>
                <a:gd name="T57" fmla="*/ 7 h 78"/>
                <a:gd name="T58" fmla="*/ 13 w 91"/>
                <a:gd name="T59" fmla="*/ 0 h 78"/>
                <a:gd name="T60" fmla="*/ 28 w 91"/>
                <a:gd name="T61" fmla="*/ 7 h 78"/>
                <a:gd name="T62" fmla="*/ 30 w 91"/>
                <a:gd name="T63" fmla="*/ 7 h 78"/>
                <a:gd name="T64" fmla="*/ 29 w 91"/>
                <a:gd name="T65" fmla="*/ 7 h 78"/>
                <a:gd name="T66" fmla="*/ 24 w 91"/>
                <a:gd name="T67" fmla="*/ 11 h 78"/>
                <a:gd name="T68" fmla="*/ 20 w 91"/>
                <a:gd name="T69" fmla="*/ 16 h 78"/>
                <a:gd name="T70" fmla="*/ 18 w 91"/>
                <a:gd name="T71" fmla="*/ 20 h 78"/>
                <a:gd name="T72" fmla="*/ 15 w 91"/>
                <a:gd name="T73" fmla="*/ 26 h 78"/>
                <a:gd name="T74" fmla="*/ 15 w 91"/>
                <a:gd name="T75" fmla="*/ 32 h 78"/>
                <a:gd name="T76" fmla="*/ 15 w 91"/>
                <a:gd name="T77" fmla="*/ 39 h 78"/>
                <a:gd name="T78" fmla="*/ 18 w 91"/>
                <a:gd name="T79" fmla="*/ 45 h 78"/>
                <a:gd name="T80" fmla="*/ 20 w 91"/>
                <a:gd name="T81" fmla="*/ 49 h 78"/>
                <a:gd name="T82" fmla="*/ 24 w 91"/>
                <a:gd name="T83" fmla="*/ 54 h 78"/>
                <a:gd name="T84" fmla="*/ 29 w 91"/>
                <a:gd name="T85" fmla="*/ 58 h 78"/>
                <a:gd name="T86" fmla="*/ 33 w 91"/>
                <a:gd name="T87" fmla="*/ 60 h 78"/>
                <a:gd name="T88" fmla="*/ 40 w 91"/>
                <a:gd name="T89" fmla="*/ 62 h 78"/>
                <a:gd name="T90" fmla="*/ 45 w 91"/>
                <a:gd name="T91" fmla="*/ 62 h 78"/>
                <a:gd name="T92" fmla="*/ 52 w 91"/>
                <a:gd name="T93" fmla="*/ 62 h 78"/>
                <a:gd name="T94" fmla="*/ 58 w 91"/>
                <a:gd name="T95" fmla="*/ 60 h 78"/>
                <a:gd name="T96" fmla="*/ 62 w 91"/>
                <a:gd name="T97" fmla="*/ 58 h 78"/>
                <a:gd name="T98" fmla="*/ 67 w 91"/>
                <a:gd name="T99" fmla="*/ 54 h 78"/>
                <a:gd name="T100" fmla="*/ 71 w 91"/>
                <a:gd name="T101" fmla="*/ 49 h 78"/>
                <a:gd name="T102" fmla="*/ 73 w 91"/>
                <a:gd name="T103" fmla="*/ 45 h 78"/>
                <a:gd name="T104" fmla="*/ 76 w 91"/>
                <a:gd name="T105" fmla="*/ 39 h 78"/>
                <a:gd name="T106" fmla="*/ 77 w 91"/>
                <a:gd name="T107" fmla="*/ 32 h 78"/>
                <a:gd name="T108" fmla="*/ 91 w 91"/>
                <a:gd name="T109" fmla="*/ 32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1" h="78">
                  <a:moveTo>
                    <a:pt x="91" y="32"/>
                  </a:moveTo>
                  <a:lnTo>
                    <a:pt x="90" y="23"/>
                  </a:lnTo>
                  <a:lnTo>
                    <a:pt x="89" y="18"/>
                  </a:lnTo>
                  <a:lnTo>
                    <a:pt x="83" y="18"/>
                  </a:lnTo>
                  <a:lnTo>
                    <a:pt x="71" y="16"/>
                  </a:lnTo>
                  <a:lnTo>
                    <a:pt x="71" y="16"/>
                  </a:lnTo>
                  <a:lnTo>
                    <a:pt x="73" y="20"/>
                  </a:lnTo>
                  <a:lnTo>
                    <a:pt x="76" y="26"/>
                  </a:lnTo>
                  <a:lnTo>
                    <a:pt x="77" y="32"/>
                  </a:lnTo>
                  <a:lnTo>
                    <a:pt x="91" y="32"/>
                  </a:lnTo>
                  <a:lnTo>
                    <a:pt x="90" y="41"/>
                  </a:lnTo>
                  <a:lnTo>
                    <a:pt x="88" y="50"/>
                  </a:lnTo>
                  <a:lnTo>
                    <a:pt x="83" y="58"/>
                  </a:lnTo>
                  <a:lnTo>
                    <a:pt x="78" y="65"/>
                  </a:lnTo>
                  <a:lnTo>
                    <a:pt x="71" y="70"/>
                  </a:lnTo>
                  <a:lnTo>
                    <a:pt x="63" y="75"/>
                  </a:lnTo>
                  <a:lnTo>
                    <a:pt x="54" y="77"/>
                  </a:lnTo>
                  <a:lnTo>
                    <a:pt x="45" y="78"/>
                  </a:lnTo>
                  <a:lnTo>
                    <a:pt x="37" y="77"/>
                  </a:lnTo>
                  <a:lnTo>
                    <a:pt x="28" y="75"/>
                  </a:lnTo>
                  <a:lnTo>
                    <a:pt x="20" y="70"/>
                  </a:lnTo>
                  <a:lnTo>
                    <a:pt x="13" y="65"/>
                  </a:lnTo>
                  <a:lnTo>
                    <a:pt x="8" y="58"/>
                  </a:lnTo>
                  <a:lnTo>
                    <a:pt x="3" y="50"/>
                  </a:lnTo>
                  <a:lnTo>
                    <a:pt x="1" y="41"/>
                  </a:lnTo>
                  <a:lnTo>
                    <a:pt x="0" y="32"/>
                  </a:lnTo>
                  <a:lnTo>
                    <a:pt x="1" y="23"/>
                  </a:lnTo>
                  <a:lnTo>
                    <a:pt x="3" y="15"/>
                  </a:lnTo>
                  <a:lnTo>
                    <a:pt x="8" y="7"/>
                  </a:lnTo>
                  <a:lnTo>
                    <a:pt x="13" y="0"/>
                  </a:lnTo>
                  <a:lnTo>
                    <a:pt x="28" y="7"/>
                  </a:lnTo>
                  <a:lnTo>
                    <a:pt x="30" y="7"/>
                  </a:lnTo>
                  <a:lnTo>
                    <a:pt x="29" y="7"/>
                  </a:lnTo>
                  <a:lnTo>
                    <a:pt x="24" y="11"/>
                  </a:lnTo>
                  <a:lnTo>
                    <a:pt x="20" y="16"/>
                  </a:lnTo>
                  <a:lnTo>
                    <a:pt x="18" y="20"/>
                  </a:lnTo>
                  <a:lnTo>
                    <a:pt x="15" y="26"/>
                  </a:lnTo>
                  <a:lnTo>
                    <a:pt x="15" y="32"/>
                  </a:lnTo>
                  <a:lnTo>
                    <a:pt x="15" y="39"/>
                  </a:lnTo>
                  <a:lnTo>
                    <a:pt x="18" y="45"/>
                  </a:lnTo>
                  <a:lnTo>
                    <a:pt x="20" y="49"/>
                  </a:lnTo>
                  <a:lnTo>
                    <a:pt x="24" y="54"/>
                  </a:lnTo>
                  <a:lnTo>
                    <a:pt x="29" y="58"/>
                  </a:lnTo>
                  <a:lnTo>
                    <a:pt x="33" y="60"/>
                  </a:lnTo>
                  <a:lnTo>
                    <a:pt x="40" y="62"/>
                  </a:lnTo>
                  <a:lnTo>
                    <a:pt x="45" y="62"/>
                  </a:lnTo>
                  <a:lnTo>
                    <a:pt x="52" y="62"/>
                  </a:lnTo>
                  <a:lnTo>
                    <a:pt x="58" y="60"/>
                  </a:lnTo>
                  <a:lnTo>
                    <a:pt x="62" y="58"/>
                  </a:lnTo>
                  <a:lnTo>
                    <a:pt x="67" y="54"/>
                  </a:lnTo>
                  <a:lnTo>
                    <a:pt x="71" y="49"/>
                  </a:lnTo>
                  <a:lnTo>
                    <a:pt x="73" y="45"/>
                  </a:lnTo>
                  <a:lnTo>
                    <a:pt x="76" y="39"/>
                  </a:lnTo>
                  <a:lnTo>
                    <a:pt x="77" y="32"/>
                  </a:lnTo>
                  <a:lnTo>
                    <a:pt x="91" y="32"/>
                  </a:lnTo>
                  <a:close/>
                </a:path>
              </a:pathLst>
            </a:custGeom>
            <a:solidFill>
              <a:srgbClr val="B7898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74"/>
            <p:cNvSpPr>
              <a:spLocks/>
            </p:cNvSpPr>
            <p:nvPr/>
          </p:nvSpPr>
          <p:spPr bwMode="auto">
            <a:xfrm>
              <a:off x="6510338" y="3624687"/>
              <a:ext cx="33337" cy="28575"/>
            </a:xfrm>
            <a:custGeom>
              <a:avLst/>
              <a:gdLst>
                <a:gd name="T0" fmla="*/ 62 w 62"/>
                <a:gd name="T1" fmla="*/ 25 h 55"/>
                <a:gd name="T2" fmla="*/ 61 w 62"/>
                <a:gd name="T3" fmla="*/ 19 h 55"/>
                <a:gd name="T4" fmla="*/ 58 w 62"/>
                <a:gd name="T5" fmla="*/ 13 h 55"/>
                <a:gd name="T6" fmla="*/ 56 w 62"/>
                <a:gd name="T7" fmla="*/ 9 h 55"/>
                <a:gd name="T8" fmla="*/ 56 w 62"/>
                <a:gd name="T9" fmla="*/ 9 h 55"/>
                <a:gd name="T10" fmla="*/ 15 w 62"/>
                <a:gd name="T11" fmla="*/ 0 h 55"/>
                <a:gd name="T12" fmla="*/ 14 w 62"/>
                <a:gd name="T13" fmla="*/ 0 h 55"/>
                <a:gd name="T14" fmla="*/ 9 w 62"/>
                <a:gd name="T15" fmla="*/ 4 h 55"/>
                <a:gd name="T16" fmla="*/ 5 w 62"/>
                <a:gd name="T17" fmla="*/ 9 h 55"/>
                <a:gd name="T18" fmla="*/ 3 w 62"/>
                <a:gd name="T19" fmla="*/ 13 h 55"/>
                <a:gd name="T20" fmla="*/ 0 w 62"/>
                <a:gd name="T21" fmla="*/ 19 h 55"/>
                <a:gd name="T22" fmla="*/ 0 w 62"/>
                <a:gd name="T23" fmla="*/ 25 h 55"/>
                <a:gd name="T24" fmla="*/ 0 w 62"/>
                <a:gd name="T25" fmla="*/ 32 h 55"/>
                <a:gd name="T26" fmla="*/ 3 w 62"/>
                <a:gd name="T27" fmla="*/ 38 h 55"/>
                <a:gd name="T28" fmla="*/ 5 w 62"/>
                <a:gd name="T29" fmla="*/ 42 h 55"/>
                <a:gd name="T30" fmla="*/ 9 w 62"/>
                <a:gd name="T31" fmla="*/ 47 h 55"/>
                <a:gd name="T32" fmla="*/ 14 w 62"/>
                <a:gd name="T33" fmla="*/ 51 h 55"/>
                <a:gd name="T34" fmla="*/ 18 w 62"/>
                <a:gd name="T35" fmla="*/ 53 h 55"/>
                <a:gd name="T36" fmla="*/ 25 w 62"/>
                <a:gd name="T37" fmla="*/ 55 h 55"/>
                <a:gd name="T38" fmla="*/ 30 w 62"/>
                <a:gd name="T39" fmla="*/ 55 h 55"/>
                <a:gd name="T40" fmla="*/ 37 w 62"/>
                <a:gd name="T41" fmla="*/ 55 h 55"/>
                <a:gd name="T42" fmla="*/ 43 w 62"/>
                <a:gd name="T43" fmla="*/ 53 h 55"/>
                <a:gd name="T44" fmla="*/ 47 w 62"/>
                <a:gd name="T45" fmla="*/ 51 h 55"/>
                <a:gd name="T46" fmla="*/ 52 w 62"/>
                <a:gd name="T47" fmla="*/ 47 h 55"/>
                <a:gd name="T48" fmla="*/ 56 w 62"/>
                <a:gd name="T49" fmla="*/ 42 h 55"/>
                <a:gd name="T50" fmla="*/ 58 w 62"/>
                <a:gd name="T51" fmla="*/ 38 h 55"/>
                <a:gd name="T52" fmla="*/ 61 w 62"/>
                <a:gd name="T53" fmla="*/ 32 h 55"/>
                <a:gd name="T54" fmla="*/ 62 w 62"/>
                <a:gd name="T55" fmla="*/ 25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2" h="55">
                  <a:moveTo>
                    <a:pt x="62" y="25"/>
                  </a:moveTo>
                  <a:lnTo>
                    <a:pt x="61" y="19"/>
                  </a:lnTo>
                  <a:lnTo>
                    <a:pt x="58" y="13"/>
                  </a:lnTo>
                  <a:lnTo>
                    <a:pt x="56" y="9"/>
                  </a:lnTo>
                  <a:lnTo>
                    <a:pt x="56" y="9"/>
                  </a:lnTo>
                  <a:lnTo>
                    <a:pt x="15" y="0"/>
                  </a:lnTo>
                  <a:lnTo>
                    <a:pt x="14" y="0"/>
                  </a:lnTo>
                  <a:lnTo>
                    <a:pt x="9" y="4"/>
                  </a:lnTo>
                  <a:lnTo>
                    <a:pt x="5" y="9"/>
                  </a:lnTo>
                  <a:lnTo>
                    <a:pt x="3" y="13"/>
                  </a:lnTo>
                  <a:lnTo>
                    <a:pt x="0" y="19"/>
                  </a:lnTo>
                  <a:lnTo>
                    <a:pt x="0" y="25"/>
                  </a:lnTo>
                  <a:lnTo>
                    <a:pt x="0" y="32"/>
                  </a:lnTo>
                  <a:lnTo>
                    <a:pt x="3" y="38"/>
                  </a:lnTo>
                  <a:lnTo>
                    <a:pt x="5" y="42"/>
                  </a:lnTo>
                  <a:lnTo>
                    <a:pt x="9" y="47"/>
                  </a:lnTo>
                  <a:lnTo>
                    <a:pt x="14" y="51"/>
                  </a:lnTo>
                  <a:lnTo>
                    <a:pt x="18" y="53"/>
                  </a:lnTo>
                  <a:lnTo>
                    <a:pt x="25" y="55"/>
                  </a:lnTo>
                  <a:lnTo>
                    <a:pt x="30" y="55"/>
                  </a:lnTo>
                  <a:lnTo>
                    <a:pt x="37" y="55"/>
                  </a:lnTo>
                  <a:lnTo>
                    <a:pt x="43" y="53"/>
                  </a:lnTo>
                  <a:lnTo>
                    <a:pt x="47" y="51"/>
                  </a:lnTo>
                  <a:lnTo>
                    <a:pt x="52" y="47"/>
                  </a:lnTo>
                  <a:lnTo>
                    <a:pt x="56" y="42"/>
                  </a:lnTo>
                  <a:lnTo>
                    <a:pt x="58" y="38"/>
                  </a:lnTo>
                  <a:lnTo>
                    <a:pt x="61" y="32"/>
                  </a:lnTo>
                  <a:lnTo>
                    <a:pt x="62" y="25"/>
                  </a:lnTo>
                  <a:close/>
                </a:path>
              </a:pathLst>
            </a:custGeom>
            <a:solidFill>
              <a:srgbClr val="C0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75"/>
            <p:cNvSpPr>
              <a:spLocks/>
            </p:cNvSpPr>
            <p:nvPr/>
          </p:nvSpPr>
          <p:spPr bwMode="auto">
            <a:xfrm>
              <a:off x="6518275" y="3629449"/>
              <a:ext cx="15875" cy="17462"/>
            </a:xfrm>
            <a:custGeom>
              <a:avLst/>
              <a:gdLst>
                <a:gd name="T0" fmla="*/ 31 w 31"/>
                <a:gd name="T1" fmla="*/ 15 h 31"/>
                <a:gd name="T2" fmla="*/ 31 w 31"/>
                <a:gd name="T3" fmla="*/ 12 h 31"/>
                <a:gd name="T4" fmla="*/ 30 w 31"/>
                <a:gd name="T5" fmla="*/ 10 h 31"/>
                <a:gd name="T6" fmla="*/ 28 w 31"/>
                <a:gd name="T7" fmla="*/ 6 h 31"/>
                <a:gd name="T8" fmla="*/ 27 w 31"/>
                <a:gd name="T9" fmla="*/ 4 h 31"/>
                <a:gd name="T10" fmla="*/ 24 w 31"/>
                <a:gd name="T11" fmla="*/ 3 h 31"/>
                <a:gd name="T12" fmla="*/ 21 w 31"/>
                <a:gd name="T13" fmla="*/ 1 h 31"/>
                <a:gd name="T14" fmla="*/ 19 w 31"/>
                <a:gd name="T15" fmla="*/ 1 h 31"/>
                <a:gd name="T16" fmla="*/ 15 w 31"/>
                <a:gd name="T17" fmla="*/ 0 h 31"/>
                <a:gd name="T18" fmla="*/ 12 w 31"/>
                <a:gd name="T19" fmla="*/ 1 h 31"/>
                <a:gd name="T20" fmla="*/ 10 w 31"/>
                <a:gd name="T21" fmla="*/ 1 h 31"/>
                <a:gd name="T22" fmla="*/ 7 w 31"/>
                <a:gd name="T23" fmla="*/ 3 h 31"/>
                <a:gd name="T24" fmla="*/ 4 w 31"/>
                <a:gd name="T25" fmla="*/ 4 h 31"/>
                <a:gd name="T26" fmla="*/ 3 w 31"/>
                <a:gd name="T27" fmla="*/ 6 h 31"/>
                <a:gd name="T28" fmla="*/ 1 w 31"/>
                <a:gd name="T29" fmla="*/ 10 h 31"/>
                <a:gd name="T30" fmla="*/ 1 w 31"/>
                <a:gd name="T31" fmla="*/ 12 h 31"/>
                <a:gd name="T32" fmla="*/ 0 w 31"/>
                <a:gd name="T33" fmla="*/ 15 h 31"/>
                <a:gd name="T34" fmla="*/ 1 w 31"/>
                <a:gd name="T35" fmla="*/ 19 h 31"/>
                <a:gd name="T36" fmla="*/ 1 w 31"/>
                <a:gd name="T37" fmla="*/ 21 h 31"/>
                <a:gd name="T38" fmla="*/ 3 w 31"/>
                <a:gd name="T39" fmla="*/ 24 h 31"/>
                <a:gd name="T40" fmla="*/ 4 w 31"/>
                <a:gd name="T41" fmla="*/ 27 h 31"/>
                <a:gd name="T42" fmla="*/ 7 w 31"/>
                <a:gd name="T43" fmla="*/ 28 h 31"/>
                <a:gd name="T44" fmla="*/ 10 w 31"/>
                <a:gd name="T45" fmla="*/ 30 h 31"/>
                <a:gd name="T46" fmla="*/ 12 w 31"/>
                <a:gd name="T47" fmla="*/ 30 h 31"/>
                <a:gd name="T48" fmla="*/ 15 w 31"/>
                <a:gd name="T49" fmla="*/ 31 h 31"/>
                <a:gd name="T50" fmla="*/ 19 w 31"/>
                <a:gd name="T51" fmla="*/ 30 h 31"/>
                <a:gd name="T52" fmla="*/ 21 w 31"/>
                <a:gd name="T53" fmla="*/ 30 h 31"/>
                <a:gd name="T54" fmla="*/ 24 w 31"/>
                <a:gd name="T55" fmla="*/ 28 h 31"/>
                <a:gd name="T56" fmla="*/ 27 w 31"/>
                <a:gd name="T57" fmla="*/ 27 h 31"/>
                <a:gd name="T58" fmla="*/ 28 w 31"/>
                <a:gd name="T59" fmla="*/ 24 h 31"/>
                <a:gd name="T60" fmla="*/ 30 w 31"/>
                <a:gd name="T61" fmla="*/ 21 h 31"/>
                <a:gd name="T62" fmla="*/ 31 w 31"/>
                <a:gd name="T63" fmla="*/ 19 h 31"/>
                <a:gd name="T64" fmla="*/ 31 w 31"/>
                <a:gd name="T65" fmla="*/ 1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1" h="31">
                  <a:moveTo>
                    <a:pt x="31" y="15"/>
                  </a:moveTo>
                  <a:lnTo>
                    <a:pt x="31" y="12"/>
                  </a:lnTo>
                  <a:lnTo>
                    <a:pt x="30" y="10"/>
                  </a:lnTo>
                  <a:lnTo>
                    <a:pt x="28" y="6"/>
                  </a:lnTo>
                  <a:lnTo>
                    <a:pt x="27" y="4"/>
                  </a:lnTo>
                  <a:lnTo>
                    <a:pt x="24" y="3"/>
                  </a:lnTo>
                  <a:lnTo>
                    <a:pt x="21" y="1"/>
                  </a:lnTo>
                  <a:lnTo>
                    <a:pt x="19" y="1"/>
                  </a:lnTo>
                  <a:lnTo>
                    <a:pt x="15" y="0"/>
                  </a:lnTo>
                  <a:lnTo>
                    <a:pt x="12" y="1"/>
                  </a:lnTo>
                  <a:lnTo>
                    <a:pt x="10" y="1"/>
                  </a:lnTo>
                  <a:lnTo>
                    <a:pt x="7" y="3"/>
                  </a:lnTo>
                  <a:lnTo>
                    <a:pt x="4" y="4"/>
                  </a:lnTo>
                  <a:lnTo>
                    <a:pt x="3" y="6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1" y="19"/>
                  </a:lnTo>
                  <a:lnTo>
                    <a:pt x="1" y="21"/>
                  </a:lnTo>
                  <a:lnTo>
                    <a:pt x="3" y="24"/>
                  </a:lnTo>
                  <a:lnTo>
                    <a:pt x="4" y="27"/>
                  </a:lnTo>
                  <a:lnTo>
                    <a:pt x="7" y="28"/>
                  </a:lnTo>
                  <a:lnTo>
                    <a:pt x="10" y="30"/>
                  </a:lnTo>
                  <a:lnTo>
                    <a:pt x="12" y="30"/>
                  </a:lnTo>
                  <a:lnTo>
                    <a:pt x="15" y="31"/>
                  </a:lnTo>
                  <a:lnTo>
                    <a:pt x="19" y="30"/>
                  </a:lnTo>
                  <a:lnTo>
                    <a:pt x="21" y="30"/>
                  </a:lnTo>
                  <a:lnTo>
                    <a:pt x="24" y="28"/>
                  </a:lnTo>
                  <a:lnTo>
                    <a:pt x="27" y="27"/>
                  </a:lnTo>
                  <a:lnTo>
                    <a:pt x="28" y="24"/>
                  </a:lnTo>
                  <a:lnTo>
                    <a:pt x="30" y="21"/>
                  </a:lnTo>
                  <a:lnTo>
                    <a:pt x="31" y="19"/>
                  </a:lnTo>
                  <a:lnTo>
                    <a:pt x="31" y="15"/>
                  </a:lnTo>
                  <a:close/>
                </a:path>
              </a:pathLst>
            </a:custGeom>
            <a:solidFill>
              <a:srgbClr val="C9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76"/>
            <p:cNvSpPr>
              <a:spLocks/>
            </p:cNvSpPr>
            <p:nvPr/>
          </p:nvSpPr>
          <p:spPr bwMode="auto">
            <a:xfrm>
              <a:off x="5773738" y="3569124"/>
              <a:ext cx="50800" cy="30162"/>
            </a:xfrm>
            <a:custGeom>
              <a:avLst/>
              <a:gdLst>
                <a:gd name="T0" fmla="*/ 94 w 94"/>
                <a:gd name="T1" fmla="*/ 4 h 59"/>
                <a:gd name="T2" fmla="*/ 90 w 94"/>
                <a:gd name="T3" fmla="*/ 13 h 59"/>
                <a:gd name="T4" fmla="*/ 71 w 94"/>
                <a:gd name="T5" fmla="*/ 21 h 59"/>
                <a:gd name="T6" fmla="*/ 61 w 94"/>
                <a:gd name="T7" fmla="*/ 34 h 59"/>
                <a:gd name="T8" fmla="*/ 54 w 94"/>
                <a:gd name="T9" fmla="*/ 54 h 59"/>
                <a:gd name="T10" fmla="*/ 44 w 94"/>
                <a:gd name="T11" fmla="*/ 59 h 59"/>
                <a:gd name="T12" fmla="*/ 34 w 94"/>
                <a:gd name="T13" fmla="*/ 54 h 59"/>
                <a:gd name="T14" fmla="*/ 13 w 94"/>
                <a:gd name="T15" fmla="*/ 28 h 59"/>
                <a:gd name="T16" fmla="*/ 9 w 94"/>
                <a:gd name="T17" fmla="*/ 25 h 59"/>
                <a:gd name="T18" fmla="*/ 0 w 94"/>
                <a:gd name="T19" fmla="*/ 13 h 59"/>
                <a:gd name="T20" fmla="*/ 0 w 94"/>
                <a:gd name="T21" fmla="*/ 8 h 59"/>
                <a:gd name="T22" fmla="*/ 5 w 94"/>
                <a:gd name="T23" fmla="*/ 7 h 59"/>
                <a:gd name="T24" fmla="*/ 10 w 94"/>
                <a:gd name="T25" fmla="*/ 7 h 59"/>
                <a:gd name="T26" fmla="*/ 39 w 94"/>
                <a:gd name="T27" fmla="*/ 40 h 59"/>
                <a:gd name="T28" fmla="*/ 43 w 94"/>
                <a:gd name="T29" fmla="*/ 40 h 59"/>
                <a:gd name="T30" fmla="*/ 47 w 94"/>
                <a:gd name="T31" fmla="*/ 32 h 59"/>
                <a:gd name="T32" fmla="*/ 61 w 94"/>
                <a:gd name="T33" fmla="*/ 13 h 59"/>
                <a:gd name="T34" fmla="*/ 81 w 94"/>
                <a:gd name="T35" fmla="*/ 3 h 59"/>
                <a:gd name="T36" fmla="*/ 87 w 94"/>
                <a:gd name="T37" fmla="*/ 0 h 59"/>
                <a:gd name="T38" fmla="*/ 91 w 94"/>
                <a:gd name="T39" fmla="*/ 0 h 59"/>
                <a:gd name="T40" fmla="*/ 94 w 94"/>
                <a:gd name="T41" fmla="*/ 4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94" h="59">
                  <a:moveTo>
                    <a:pt x="94" y="4"/>
                  </a:moveTo>
                  <a:lnTo>
                    <a:pt x="90" y="13"/>
                  </a:lnTo>
                  <a:lnTo>
                    <a:pt x="71" y="21"/>
                  </a:lnTo>
                  <a:lnTo>
                    <a:pt x="61" y="34"/>
                  </a:lnTo>
                  <a:lnTo>
                    <a:pt x="54" y="54"/>
                  </a:lnTo>
                  <a:lnTo>
                    <a:pt x="44" y="59"/>
                  </a:lnTo>
                  <a:lnTo>
                    <a:pt x="34" y="54"/>
                  </a:lnTo>
                  <a:lnTo>
                    <a:pt x="13" y="28"/>
                  </a:lnTo>
                  <a:lnTo>
                    <a:pt x="9" y="25"/>
                  </a:lnTo>
                  <a:lnTo>
                    <a:pt x="0" y="13"/>
                  </a:lnTo>
                  <a:lnTo>
                    <a:pt x="0" y="8"/>
                  </a:lnTo>
                  <a:lnTo>
                    <a:pt x="5" y="7"/>
                  </a:lnTo>
                  <a:lnTo>
                    <a:pt x="10" y="7"/>
                  </a:lnTo>
                  <a:lnTo>
                    <a:pt x="39" y="40"/>
                  </a:lnTo>
                  <a:lnTo>
                    <a:pt x="43" y="40"/>
                  </a:lnTo>
                  <a:lnTo>
                    <a:pt x="47" y="32"/>
                  </a:lnTo>
                  <a:lnTo>
                    <a:pt x="61" y="13"/>
                  </a:lnTo>
                  <a:lnTo>
                    <a:pt x="81" y="3"/>
                  </a:lnTo>
                  <a:lnTo>
                    <a:pt x="87" y="0"/>
                  </a:lnTo>
                  <a:lnTo>
                    <a:pt x="91" y="0"/>
                  </a:lnTo>
                  <a:lnTo>
                    <a:pt x="94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77"/>
            <p:cNvSpPr>
              <a:spLocks/>
            </p:cNvSpPr>
            <p:nvPr/>
          </p:nvSpPr>
          <p:spPr bwMode="auto">
            <a:xfrm>
              <a:off x="6237288" y="3167487"/>
              <a:ext cx="139700" cy="244475"/>
            </a:xfrm>
            <a:custGeom>
              <a:avLst/>
              <a:gdLst>
                <a:gd name="T0" fmla="*/ 192 w 265"/>
                <a:gd name="T1" fmla="*/ 94 h 464"/>
                <a:gd name="T2" fmla="*/ 188 w 265"/>
                <a:gd name="T3" fmla="*/ 94 h 464"/>
                <a:gd name="T4" fmla="*/ 183 w 265"/>
                <a:gd name="T5" fmla="*/ 97 h 464"/>
                <a:gd name="T6" fmla="*/ 176 w 265"/>
                <a:gd name="T7" fmla="*/ 101 h 464"/>
                <a:gd name="T8" fmla="*/ 162 w 265"/>
                <a:gd name="T9" fmla="*/ 113 h 464"/>
                <a:gd name="T10" fmla="*/ 132 w 265"/>
                <a:gd name="T11" fmla="*/ 100 h 464"/>
                <a:gd name="T12" fmla="*/ 101 w 265"/>
                <a:gd name="T13" fmla="*/ 82 h 464"/>
                <a:gd name="T14" fmla="*/ 69 w 265"/>
                <a:gd name="T15" fmla="*/ 67 h 464"/>
                <a:gd name="T16" fmla="*/ 52 w 265"/>
                <a:gd name="T17" fmla="*/ 48 h 464"/>
                <a:gd name="T18" fmla="*/ 35 w 265"/>
                <a:gd name="T19" fmla="*/ 32 h 464"/>
                <a:gd name="T20" fmla="*/ 23 w 265"/>
                <a:gd name="T21" fmla="*/ 19 h 464"/>
                <a:gd name="T22" fmla="*/ 8 w 265"/>
                <a:gd name="T23" fmla="*/ 6 h 464"/>
                <a:gd name="T24" fmla="*/ 2 w 265"/>
                <a:gd name="T25" fmla="*/ 2 h 464"/>
                <a:gd name="T26" fmla="*/ 14 w 265"/>
                <a:gd name="T27" fmla="*/ 25 h 464"/>
                <a:gd name="T28" fmla="*/ 28 w 265"/>
                <a:gd name="T29" fmla="*/ 38 h 464"/>
                <a:gd name="T30" fmla="*/ 61 w 265"/>
                <a:gd name="T31" fmla="*/ 81 h 464"/>
                <a:gd name="T32" fmla="*/ 94 w 265"/>
                <a:gd name="T33" fmla="*/ 116 h 464"/>
                <a:gd name="T34" fmla="*/ 96 w 265"/>
                <a:gd name="T35" fmla="*/ 127 h 464"/>
                <a:gd name="T36" fmla="*/ 99 w 265"/>
                <a:gd name="T37" fmla="*/ 140 h 464"/>
                <a:gd name="T38" fmla="*/ 101 w 265"/>
                <a:gd name="T39" fmla="*/ 145 h 464"/>
                <a:gd name="T40" fmla="*/ 104 w 265"/>
                <a:gd name="T41" fmla="*/ 148 h 464"/>
                <a:gd name="T42" fmla="*/ 107 w 265"/>
                <a:gd name="T43" fmla="*/ 152 h 464"/>
                <a:gd name="T44" fmla="*/ 110 w 265"/>
                <a:gd name="T45" fmla="*/ 154 h 464"/>
                <a:gd name="T46" fmla="*/ 115 w 265"/>
                <a:gd name="T47" fmla="*/ 171 h 464"/>
                <a:gd name="T48" fmla="*/ 122 w 265"/>
                <a:gd name="T49" fmla="*/ 184 h 464"/>
                <a:gd name="T50" fmla="*/ 146 w 265"/>
                <a:gd name="T51" fmla="*/ 222 h 464"/>
                <a:gd name="T52" fmla="*/ 172 w 265"/>
                <a:gd name="T53" fmla="*/ 259 h 464"/>
                <a:gd name="T54" fmla="*/ 166 w 265"/>
                <a:gd name="T55" fmla="*/ 289 h 464"/>
                <a:gd name="T56" fmla="*/ 145 w 265"/>
                <a:gd name="T57" fmla="*/ 323 h 464"/>
                <a:gd name="T58" fmla="*/ 145 w 265"/>
                <a:gd name="T59" fmla="*/ 376 h 464"/>
                <a:gd name="T60" fmla="*/ 135 w 265"/>
                <a:gd name="T61" fmla="*/ 423 h 464"/>
                <a:gd name="T62" fmla="*/ 126 w 265"/>
                <a:gd name="T63" fmla="*/ 457 h 464"/>
                <a:gd name="T64" fmla="*/ 142 w 265"/>
                <a:gd name="T65" fmla="*/ 461 h 464"/>
                <a:gd name="T66" fmla="*/ 149 w 265"/>
                <a:gd name="T67" fmla="*/ 448 h 464"/>
                <a:gd name="T68" fmla="*/ 162 w 265"/>
                <a:gd name="T69" fmla="*/ 378 h 464"/>
                <a:gd name="T70" fmla="*/ 174 w 265"/>
                <a:gd name="T71" fmla="*/ 327 h 464"/>
                <a:gd name="T72" fmla="*/ 174 w 265"/>
                <a:gd name="T73" fmla="*/ 320 h 464"/>
                <a:gd name="T74" fmla="*/ 165 w 265"/>
                <a:gd name="T75" fmla="*/ 309 h 464"/>
                <a:gd name="T76" fmla="*/ 173 w 265"/>
                <a:gd name="T77" fmla="*/ 300 h 464"/>
                <a:gd name="T78" fmla="*/ 177 w 265"/>
                <a:gd name="T79" fmla="*/ 301 h 464"/>
                <a:gd name="T80" fmla="*/ 181 w 265"/>
                <a:gd name="T81" fmla="*/ 295 h 464"/>
                <a:gd name="T82" fmla="*/ 182 w 265"/>
                <a:gd name="T83" fmla="*/ 285 h 464"/>
                <a:gd name="T84" fmla="*/ 224 w 265"/>
                <a:gd name="T85" fmla="*/ 281 h 464"/>
                <a:gd name="T86" fmla="*/ 216 w 265"/>
                <a:gd name="T87" fmla="*/ 276 h 464"/>
                <a:gd name="T88" fmla="*/ 204 w 265"/>
                <a:gd name="T89" fmla="*/ 221 h 464"/>
                <a:gd name="T90" fmla="*/ 204 w 265"/>
                <a:gd name="T91" fmla="*/ 171 h 464"/>
                <a:gd name="T92" fmla="*/ 231 w 265"/>
                <a:gd name="T93" fmla="*/ 158 h 464"/>
                <a:gd name="T94" fmla="*/ 259 w 265"/>
                <a:gd name="T95" fmla="*/ 144 h 464"/>
                <a:gd name="T96" fmla="*/ 219 w 265"/>
                <a:gd name="T97" fmla="*/ 148 h 464"/>
                <a:gd name="T98" fmla="*/ 202 w 265"/>
                <a:gd name="T99" fmla="*/ 144 h 464"/>
                <a:gd name="T100" fmla="*/ 188 w 265"/>
                <a:gd name="T101" fmla="*/ 133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65" h="464">
                  <a:moveTo>
                    <a:pt x="194" y="94"/>
                  </a:moveTo>
                  <a:lnTo>
                    <a:pt x="193" y="94"/>
                  </a:lnTo>
                  <a:lnTo>
                    <a:pt x="192" y="94"/>
                  </a:lnTo>
                  <a:lnTo>
                    <a:pt x="192" y="94"/>
                  </a:lnTo>
                  <a:lnTo>
                    <a:pt x="191" y="94"/>
                  </a:lnTo>
                  <a:lnTo>
                    <a:pt x="190" y="94"/>
                  </a:lnTo>
                  <a:lnTo>
                    <a:pt x="188" y="94"/>
                  </a:lnTo>
                  <a:lnTo>
                    <a:pt x="188" y="94"/>
                  </a:lnTo>
                  <a:lnTo>
                    <a:pt x="187" y="94"/>
                  </a:lnTo>
                  <a:lnTo>
                    <a:pt x="186" y="95"/>
                  </a:lnTo>
                  <a:lnTo>
                    <a:pt x="184" y="96"/>
                  </a:lnTo>
                  <a:lnTo>
                    <a:pt x="183" y="97"/>
                  </a:lnTo>
                  <a:lnTo>
                    <a:pt x="181" y="98"/>
                  </a:lnTo>
                  <a:lnTo>
                    <a:pt x="179" y="99"/>
                  </a:lnTo>
                  <a:lnTo>
                    <a:pt x="177" y="100"/>
                  </a:lnTo>
                  <a:lnTo>
                    <a:pt x="176" y="101"/>
                  </a:lnTo>
                  <a:lnTo>
                    <a:pt x="174" y="103"/>
                  </a:lnTo>
                  <a:lnTo>
                    <a:pt x="175" y="105"/>
                  </a:lnTo>
                  <a:lnTo>
                    <a:pt x="169" y="113"/>
                  </a:lnTo>
                  <a:lnTo>
                    <a:pt x="162" y="113"/>
                  </a:lnTo>
                  <a:lnTo>
                    <a:pt x="154" y="110"/>
                  </a:lnTo>
                  <a:lnTo>
                    <a:pt x="146" y="108"/>
                  </a:lnTo>
                  <a:lnTo>
                    <a:pt x="138" y="105"/>
                  </a:lnTo>
                  <a:lnTo>
                    <a:pt x="132" y="100"/>
                  </a:lnTo>
                  <a:lnTo>
                    <a:pt x="125" y="96"/>
                  </a:lnTo>
                  <a:lnTo>
                    <a:pt x="118" y="90"/>
                  </a:lnTo>
                  <a:lnTo>
                    <a:pt x="111" y="85"/>
                  </a:lnTo>
                  <a:lnTo>
                    <a:pt x="101" y="82"/>
                  </a:lnTo>
                  <a:lnTo>
                    <a:pt x="93" y="79"/>
                  </a:lnTo>
                  <a:lnTo>
                    <a:pt x="85" y="76"/>
                  </a:lnTo>
                  <a:lnTo>
                    <a:pt x="77" y="71"/>
                  </a:lnTo>
                  <a:lnTo>
                    <a:pt x="69" y="67"/>
                  </a:lnTo>
                  <a:lnTo>
                    <a:pt x="64" y="61"/>
                  </a:lnTo>
                  <a:lnTo>
                    <a:pt x="59" y="56"/>
                  </a:lnTo>
                  <a:lnTo>
                    <a:pt x="56" y="49"/>
                  </a:lnTo>
                  <a:lnTo>
                    <a:pt x="52" y="48"/>
                  </a:lnTo>
                  <a:lnTo>
                    <a:pt x="49" y="46"/>
                  </a:lnTo>
                  <a:lnTo>
                    <a:pt x="45" y="42"/>
                  </a:lnTo>
                  <a:lnTo>
                    <a:pt x="39" y="38"/>
                  </a:lnTo>
                  <a:lnTo>
                    <a:pt x="35" y="32"/>
                  </a:lnTo>
                  <a:lnTo>
                    <a:pt x="31" y="28"/>
                  </a:lnTo>
                  <a:lnTo>
                    <a:pt x="29" y="25"/>
                  </a:lnTo>
                  <a:lnTo>
                    <a:pt x="28" y="21"/>
                  </a:lnTo>
                  <a:lnTo>
                    <a:pt x="23" y="19"/>
                  </a:lnTo>
                  <a:lnTo>
                    <a:pt x="19" y="16"/>
                  </a:lnTo>
                  <a:lnTo>
                    <a:pt x="16" y="12"/>
                  </a:lnTo>
                  <a:lnTo>
                    <a:pt x="12" y="9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2"/>
                  </a:lnTo>
                  <a:lnTo>
                    <a:pt x="6" y="7"/>
                  </a:lnTo>
                  <a:lnTo>
                    <a:pt x="8" y="12"/>
                  </a:lnTo>
                  <a:lnTo>
                    <a:pt x="11" y="19"/>
                  </a:lnTo>
                  <a:lnTo>
                    <a:pt x="14" y="25"/>
                  </a:lnTo>
                  <a:lnTo>
                    <a:pt x="17" y="31"/>
                  </a:lnTo>
                  <a:lnTo>
                    <a:pt x="20" y="36"/>
                  </a:lnTo>
                  <a:lnTo>
                    <a:pt x="22" y="38"/>
                  </a:lnTo>
                  <a:lnTo>
                    <a:pt x="28" y="38"/>
                  </a:lnTo>
                  <a:lnTo>
                    <a:pt x="32" y="45"/>
                  </a:lnTo>
                  <a:lnTo>
                    <a:pt x="40" y="55"/>
                  </a:lnTo>
                  <a:lnTo>
                    <a:pt x="50" y="68"/>
                  </a:lnTo>
                  <a:lnTo>
                    <a:pt x="61" y="81"/>
                  </a:lnTo>
                  <a:lnTo>
                    <a:pt x="72" y="94"/>
                  </a:lnTo>
                  <a:lnTo>
                    <a:pt x="82" y="105"/>
                  </a:lnTo>
                  <a:lnTo>
                    <a:pt x="90" y="113"/>
                  </a:lnTo>
                  <a:lnTo>
                    <a:pt x="94" y="116"/>
                  </a:lnTo>
                  <a:lnTo>
                    <a:pt x="94" y="118"/>
                  </a:lnTo>
                  <a:lnTo>
                    <a:pt x="95" y="121"/>
                  </a:lnTo>
                  <a:lnTo>
                    <a:pt x="95" y="124"/>
                  </a:lnTo>
                  <a:lnTo>
                    <a:pt x="96" y="127"/>
                  </a:lnTo>
                  <a:lnTo>
                    <a:pt x="96" y="130"/>
                  </a:lnTo>
                  <a:lnTo>
                    <a:pt x="97" y="134"/>
                  </a:lnTo>
                  <a:lnTo>
                    <a:pt x="98" y="138"/>
                  </a:lnTo>
                  <a:lnTo>
                    <a:pt x="99" y="140"/>
                  </a:lnTo>
                  <a:lnTo>
                    <a:pt x="100" y="142"/>
                  </a:lnTo>
                  <a:lnTo>
                    <a:pt x="100" y="143"/>
                  </a:lnTo>
                  <a:lnTo>
                    <a:pt x="101" y="144"/>
                  </a:lnTo>
                  <a:lnTo>
                    <a:pt x="101" y="145"/>
                  </a:lnTo>
                  <a:lnTo>
                    <a:pt x="103" y="146"/>
                  </a:lnTo>
                  <a:lnTo>
                    <a:pt x="103" y="147"/>
                  </a:lnTo>
                  <a:lnTo>
                    <a:pt x="104" y="148"/>
                  </a:lnTo>
                  <a:lnTo>
                    <a:pt x="104" y="148"/>
                  </a:lnTo>
                  <a:lnTo>
                    <a:pt x="105" y="149"/>
                  </a:lnTo>
                  <a:lnTo>
                    <a:pt x="106" y="150"/>
                  </a:lnTo>
                  <a:lnTo>
                    <a:pt x="106" y="152"/>
                  </a:lnTo>
                  <a:lnTo>
                    <a:pt x="107" y="152"/>
                  </a:lnTo>
                  <a:lnTo>
                    <a:pt x="108" y="153"/>
                  </a:lnTo>
                  <a:lnTo>
                    <a:pt x="109" y="153"/>
                  </a:lnTo>
                  <a:lnTo>
                    <a:pt x="109" y="154"/>
                  </a:lnTo>
                  <a:lnTo>
                    <a:pt x="110" y="154"/>
                  </a:lnTo>
                  <a:lnTo>
                    <a:pt x="110" y="160"/>
                  </a:lnTo>
                  <a:lnTo>
                    <a:pt x="113" y="164"/>
                  </a:lnTo>
                  <a:lnTo>
                    <a:pt x="114" y="167"/>
                  </a:lnTo>
                  <a:lnTo>
                    <a:pt x="115" y="171"/>
                  </a:lnTo>
                  <a:lnTo>
                    <a:pt x="117" y="174"/>
                  </a:lnTo>
                  <a:lnTo>
                    <a:pt x="118" y="177"/>
                  </a:lnTo>
                  <a:lnTo>
                    <a:pt x="120" y="181"/>
                  </a:lnTo>
                  <a:lnTo>
                    <a:pt x="122" y="184"/>
                  </a:lnTo>
                  <a:lnTo>
                    <a:pt x="123" y="187"/>
                  </a:lnTo>
                  <a:lnTo>
                    <a:pt x="129" y="199"/>
                  </a:lnTo>
                  <a:lnTo>
                    <a:pt x="137" y="212"/>
                  </a:lnTo>
                  <a:lnTo>
                    <a:pt x="146" y="222"/>
                  </a:lnTo>
                  <a:lnTo>
                    <a:pt x="155" y="232"/>
                  </a:lnTo>
                  <a:lnTo>
                    <a:pt x="163" y="243"/>
                  </a:lnTo>
                  <a:lnTo>
                    <a:pt x="169" y="253"/>
                  </a:lnTo>
                  <a:lnTo>
                    <a:pt x="172" y="259"/>
                  </a:lnTo>
                  <a:lnTo>
                    <a:pt x="174" y="265"/>
                  </a:lnTo>
                  <a:lnTo>
                    <a:pt x="176" y="271"/>
                  </a:lnTo>
                  <a:lnTo>
                    <a:pt x="177" y="277"/>
                  </a:lnTo>
                  <a:lnTo>
                    <a:pt x="166" y="289"/>
                  </a:lnTo>
                  <a:lnTo>
                    <a:pt x="157" y="299"/>
                  </a:lnTo>
                  <a:lnTo>
                    <a:pt x="152" y="306"/>
                  </a:lnTo>
                  <a:lnTo>
                    <a:pt x="147" y="314"/>
                  </a:lnTo>
                  <a:lnTo>
                    <a:pt x="145" y="323"/>
                  </a:lnTo>
                  <a:lnTo>
                    <a:pt x="145" y="333"/>
                  </a:lnTo>
                  <a:lnTo>
                    <a:pt x="145" y="345"/>
                  </a:lnTo>
                  <a:lnTo>
                    <a:pt x="146" y="362"/>
                  </a:lnTo>
                  <a:lnTo>
                    <a:pt x="145" y="376"/>
                  </a:lnTo>
                  <a:lnTo>
                    <a:pt x="143" y="388"/>
                  </a:lnTo>
                  <a:lnTo>
                    <a:pt x="140" y="400"/>
                  </a:lnTo>
                  <a:lnTo>
                    <a:pt x="138" y="411"/>
                  </a:lnTo>
                  <a:lnTo>
                    <a:pt x="135" y="423"/>
                  </a:lnTo>
                  <a:lnTo>
                    <a:pt x="132" y="435"/>
                  </a:lnTo>
                  <a:lnTo>
                    <a:pt x="127" y="446"/>
                  </a:lnTo>
                  <a:lnTo>
                    <a:pt x="123" y="457"/>
                  </a:lnTo>
                  <a:lnTo>
                    <a:pt x="126" y="457"/>
                  </a:lnTo>
                  <a:lnTo>
                    <a:pt x="130" y="458"/>
                  </a:lnTo>
                  <a:lnTo>
                    <a:pt x="134" y="459"/>
                  </a:lnTo>
                  <a:lnTo>
                    <a:pt x="138" y="460"/>
                  </a:lnTo>
                  <a:lnTo>
                    <a:pt x="142" y="461"/>
                  </a:lnTo>
                  <a:lnTo>
                    <a:pt x="145" y="462"/>
                  </a:lnTo>
                  <a:lnTo>
                    <a:pt x="147" y="464"/>
                  </a:lnTo>
                  <a:lnTo>
                    <a:pt x="149" y="464"/>
                  </a:lnTo>
                  <a:lnTo>
                    <a:pt x="149" y="448"/>
                  </a:lnTo>
                  <a:lnTo>
                    <a:pt x="152" y="431"/>
                  </a:lnTo>
                  <a:lnTo>
                    <a:pt x="155" y="413"/>
                  </a:lnTo>
                  <a:lnTo>
                    <a:pt x="158" y="396"/>
                  </a:lnTo>
                  <a:lnTo>
                    <a:pt x="162" y="378"/>
                  </a:lnTo>
                  <a:lnTo>
                    <a:pt x="166" y="361"/>
                  </a:lnTo>
                  <a:lnTo>
                    <a:pt x="171" y="343"/>
                  </a:lnTo>
                  <a:lnTo>
                    <a:pt x="174" y="328"/>
                  </a:lnTo>
                  <a:lnTo>
                    <a:pt x="174" y="327"/>
                  </a:lnTo>
                  <a:lnTo>
                    <a:pt x="174" y="324"/>
                  </a:lnTo>
                  <a:lnTo>
                    <a:pt x="174" y="323"/>
                  </a:lnTo>
                  <a:lnTo>
                    <a:pt x="174" y="321"/>
                  </a:lnTo>
                  <a:lnTo>
                    <a:pt x="174" y="320"/>
                  </a:lnTo>
                  <a:lnTo>
                    <a:pt x="174" y="318"/>
                  </a:lnTo>
                  <a:lnTo>
                    <a:pt x="174" y="315"/>
                  </a:lnTo>
                  <a:lnTo>
                    <a:pt x="174" y="314"/>
                  </a:lnTo>
                  <a:lnTo>
                    <a:pt x="165" y="309"/>
                  </a:lnTo>
                  <a:lnTo>
                    <a:pt x="165" y="304"/>
                  </a:lnTo>
                  <a:lnTo>
                    <a:pt x="169" y="300"/>
                  </a:lnTo>
                  <a:lnTo>
                    <a:pt x="172" y="300"/>
                  </a:lnTo>
                  <a:lnTo>
                    <a:pt x="173" y="300"/>
                  </a:lnTo>
                  <a:lnTo>
                    <a:pt x="174" y="300"/>
                  </a:lnTo>
                  <a:lnTo>
                    <a:pt x="175" y="301"/>
                  </a:lnTo>
                  <a:lnTo>
                    <a:pt x="176" y="301"/>
                  </a:lnTo>
                  <a:lnTo>
                    <a:pt x="177" y="301"/>
                  </a:lnTo>
                  <a:lnTo>
                    <a:pt x="178" y="301"/>
                  </a:lnTo>
                  <a:lnTo>
                    <a:pt x="181" y="301"/>
                  </a:lnTo>
                  <a:lnTo>
                    <a:pt x="181" y="299"/>
                  </a:lnTo>
                  <a:lnTo>
                    <a:pt x="181" y="295"/>
                  </a:lnTo>
                  <a:lnTo>
                    <a:pt x="182" y="293"/>
                  </a:lnTo>
                  <a:lnTo>
                    <a:pt x="182" y="291"/>
                  </a:lnTo>
                  <a:lnTo>
                    <a:pt x="182" y="288"/>
                  </a:lnTo>
                  <a:lnTo>
                    <a:pt x="182" y="285"/>
                  </a:lnTo>
                  <a:lnTo>
                    <a:pt x="183" y="283"/>
                  </a:lnTo>
                  <a:lnTo>
                    <a:pt x="183" y="281"/>
                  </a:lnTo>
                  <a:lnTo>
                    <a:pt x="226" y="281"/>
                  </a:lnTo>
                  <a:lnTo>
                    <a:pt x="224" y="281"/>
                  </a:lnTo>
                  <a:lnTo>
                    <a:pt x="223" y="281"/>
                  </a:lnTo>
                  <a:lnTo>
                    <a:pt x="221" y="280"/>
                  </a:lnTo>
                  <a:lnTo>
                    <a:pt x="219" y="277"/>
                  </a:lnTo>
                  <a:lnTo>
                    <a:pt x="216" y="276"/>
                  </a:lnTo>
                  <a:lnTo>
                    <a:pt x="214" y="274"/>
                  </a:lnTo>
                  <a:lnTo>
                    <a:pt x="212" y="272"/>
                  </a:lnTo>
                  <a:lnTo>
                    <a:pt x="210" y="271"/>
                  </a:lnTo>
                  <a:lnTo>
                    <a:pt x="204" y="221"/>
                  </a:lnTo>
                  <a:lnTo>
                    <a:pt x="200" y="221"/>
                  </a:lnTo>
                  <a:lnTo>
                    <a:pt x="200" y="182"/>
                  </a:lnTo>
                  <a:lnTo>
                    <a:pt x="204" y="182"/>
                  </a:lnTo>
                  <a:lnTo>
                    <a:pt x="204" y="171"/>
                  </a:lnTo>
                  <a:lnTo>
                    <a:pt x="210" y="165"/>
                  </a:lnTo>
                  <a:lnTo>
                    <a:pt x="216" y="164"/>
                  </a:lnTo>
                  <a:lnTo>
                    <a:pt x="223" y="162"/>
                  </a:lnTo>
                  <a:lnTo>
                    <a:pt x="231" y="158"/>
                  </a:lnTo>
                  <a:lnTo>
                    <a:pt x="237" y="154"/>
                  </a:lnTo>
                  <a:lnTo>
                    <a:pt x="245" y="150"/>
                  </a:lnTo>
                  <a:lnTo>
                    <a:pt x="252" y="147"/>
                  </a:lnTo>
                  <a:lnTo>
                    <a:pt x="259" y="144"/>
                  </a:lnTo>
                  <a:lnTo>
                    <a:pt x="265" y="144"/>
                  </a:lnTo>
                  <a:lnTo>
                    <a:pt x="226" y="148"/>
                  </a:lnTo>
                  <a:lnTo>
                    <a:pt x="223" y="148"/>
                  </a:lnTo>
                  <a:lnTo>
                    <a:pt x="219" y="148"/>
                  </a:lnTo>
                  <a:lnTo>
                    <a:pt x="214" y="147"/>
                  </a:lnTo>
                  <a:lnTo>
                    <a:pt x="210" y="146"/>
                  </a:lnTo>
                  <a:lnTo>
                    <a:pt x="206" y="145"/>
                  </a:lnTo>
                  <a:lnTo>
                    <a:pt x="202" y="144"/>
                  </a:lnTo>
                  <a:lnTo>
                    <a:pt x="197" y="144"/>
                  </a:lnTo>
                  <a:lnTo>
                    <a:pt x="194" y="144"/>
                  </a:lnTo>
                  <a:lnTo>
                    <a:pt x="194" y="133"/>
                  </a:lnTo>
                  <a:lnTo>
                    <a:pt x="188" y="133"/>
                  </a:lnTo>
                  <a:lnTo>
                    <a:pt x="188" y="105"/>
                  </a:lnTo>
                  <a:lnTo>
                    <a:pt x="194" y="105"/>
                  </a:lnTo>
                  <a:lnTo>
                    <a:pt x="194" y="94"/>
                  </a:lnTo>
                  <a:close/>
                </a:path>
              </a:pathLst>
            </a:custGeom>
            <a:solidFill>
              <a:srgbClr val="C7996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78"/>
            <p:cNvSpPr>
              <a:spLocks/>
            </p:cNvSpPr>
            <p:nvPr/>
          </p:nvSpPr>
          <p:spPr bwMode="auto">
            <a:xfrm>
              <a:off x="6435725" y="2869037"/>
              <a:ext cx="33337" cy="215900"/>
            </a:xfrm>
            <a:custGeom>
              <a:avLst/>
              <a:gdLst>
                <a:gd name="T0" fmla="*/ 13 w 61"/>
                <a:gd name="T1" fmla="*/ 305 h 406"/>
                <a:gd name="T2" fmla="*/ 14 w 61"/>
                <a:gd name="T3" fmla="*/ 305 h 406"/>
                <a:gd name="T4" fmla="*/ 15 w 61"/>
                <a:gd name="T5" fmla="*/ 303 h 406"/>
                <a:gd name="T6" fmla="*/ 17 w 61"/>
                <a:gd name="T7" fmla="*/ 303 h 406"/>
                <a:gd name="T8" fmla="*/ 18 w 61"/>
                <a:gd name="T9" fmla="*/ 302 h 406"/>
                <a:gd name="T10" fmla="*/ 19 w 61"/>
                <a:gd name="T11" fmla="*/ 302 h 406"/>
                <a:gd name="T12" fmla="*/ 20 w 61"/>
                <a:gd name="T13" fmla="*/ 302 h 406"/>
                <a:gd name="T14" fmla="*/ 20 w 61"/>
                <a:gd name="T15" fmla="*/ 302 h 406"/>
                <a:gd name="T16" fmla="*/ 21 w 61"/>
                <a:gd name="T17" fmla="*/ 302 h 406"/>
                <a:gd name="T18" fmla="*/ 21 w 61"/>
                <a:gd name="T19" fmla="*/ 315 h 406"/>
                <a:gd name="T20" fmla="*/ 19 w 61"/>
                <a:gd name="T21" fmla="*/ 328 h 406"/>
                <a:gd name="T22" fmla="*/ 18 w 61"/>
                <a:gd name="T23" fmla="*/ 341 h 406"/>
                <a:gd name="T24" fmla="*/ 14 w 61"/>
                <a:gd name="T25" fmla="*/ 354 h 406"/>
                <a:gd name="T26" fmla="*/ 12 w 61"/>
                <a:gd name="T27" fmla="*/ 367 h 406"/>
                <a:gd name="T28" fmla="*/ 9 w 61"/>
                <a:gd name="T29" fmla="*/ 379 h 406"/>
                <a:gd name="T30" fmla="*/ 5 w 61"/>
                <a:gd name="T31" fmla="*/ 393 h 406"/>
                <a:gd name="T32" fmla="*/ 2 w 61"/>
                <a:gd name="T33" fmla="*/ 406 h 406"/>
                <a:gd name="T34" fmla="*/ 10 w 61"/>
                <a:gd name="T35" fmla="*/ 388 h 406"/>
                <a:gd name="T36" fmla="*/ 18 w 61"/>
                <a:gd name="T37" fmla="*/ 369 h 406"/>
                <a:gd name="T38" fmla="*/ 24 w 61"/>
                <a:gd name="T39" fmla="*/ 351 h 406"/>
                <a:gd name="T40" fmla="*/ 31 w 61"/>
                <a:gd name="T41" fmla="*/ 334 h 406"/>
                <a:gd name="T42" fmla="*/ 37 w 61"/>
                <a:gd name="T43" fmla="*/ 315 h 406"/>
                <a:gd name="T44" fmla="*/ 42 w 61"/>
                <a:gd name="T45" fmla="*/ 296 h 406"/>
                <a:gd name="T46" fmla="*/ 48 w 61"/>
                <a:gd name="T47" fmla="*/ 277 h 406"/>
                <a:gd name="T48" fmla="*/ 52 w 61"/>
                <a:gd name="T49" fmla="*/ 258 h 406"/>
                <a:gd name="T50" fmla="*/ 61 w 61"/>
                <a:gd name="T51" fmla="*/ 112 h 406"/>
                <a:gd name="T52" fmla="*/ 60 w 61"/>
                <a:gd name="T53" fmla="*/ 101 h 406"/>
                <a:gd name="T54" fmla="*/ 58 w 61"/>
                <a:gd name="T55" fmla="*/ 86 h 406"/>
                <a:gd name="T56" fmla="*/ 57 w 61"/>
                <a:gd name="T57" fmla="*/ 71 h 406"/>
                <a:gd name="T58" fmla="*/ 55 w 61"/>
                <a:gd name="T59" fmla="*/ 55 h 406"/>
                <a:gd name="T60" fmla="*/ 53 w 61"/>
                <a:gd name="T61" fmla="*/ 38 h 406"/>
                <a:gd name="T62" fmla="*/ 53 w 61"/>
                <a:gd name="T63" fmla="*/ 24 h 406"/>
                <a:gd name="T64" fmla="*/ 55 w 61"/>
                <a:gd name="T65" fmla="*/ 10 h 406"/>
                <a:gd name="T66" fmla="*/ 58 w 61"/>
                <a:gd name="T67" fmla="*/ 0 h 406"/>
                <a:gd name="T68" fmla="*/ 51 w 61"/>
                <a:gd name="T69" fmla="*/ 5 h 406"/>
                <a:gd name="T70" fmla="*/ 43 w 61"/>
                <a:gd name="T71" fmla="*/ 10 h 406"/>
                <a:gd name="T72" fmla="*/ 37 w 61"/>
                <a:gd name="T73" fmla="*/ 17 h 406"/>
                <a:gd name="T74" fmla="*/ 29 w 61"/>
                <a:gd name="T75" fmla="*/ 23 h 406"/>
                <a:gd name="T76" fmla="*/ 22 w 61"/>
                <a:gd name="T77" fmla="*/ 29 h 406"/>
                <a:gd name="T78" fmla="*/ 14 w 61"/>
                <a:gd name="T79" fmla="*/ 34 h 406"/>
                <a:gd name="T80" fmla="*/ 7 w 61"/>
                <a:gd name="T81" fmla="*/ 39 h 406"/>
                <a:gd name="T82" fmla="*/ 0 w 61"/>
                <a:gd name="T83" fmla="*/ 43 h 406"/>
                <a:gd name="T84" fmla="*/ 8 w 61"/>
                <a:gd name="T85" fmla="*/ 49 h 406"/>
                <a:gd name="T86" fmla="*/ 14 w 61"/>
                <a:gd name="T87" fmla="*/ 58 h 406"/>
                <a:gd name="T88" fmla="*/ 19 w 61"/>
                <a:gd name="T89" fmla="*/ 69 h 406"/>
                <a:gd name="T90" fmla="*/ 23 w 61"/>
                <a:gd name="T91" fmla="*/ 81 h 406"/>
                <a:gd name="T92" fmla="*/ 27 w 61"/>
                <a:gd name="T93" fmla="*/ 94 h 406"/>
                <a:gd name="T94" fmla="*/ 29 w 61"/>
                <a:gd name="T95" fmla="*/ 107 h 406"/>
                <a:gd name="T96" fmla="*/ 31 w 61"/>
                <a:gd name="T97" fmla="*/ 123 h 406"/>
                <a:gd name="T98" fmla="*/ 31 w 61"/>
                <a:gd name="T99" fmla="*/ 137 h 406"/>
                <a:gd name="T100" fmla="*/ 31 w 61"/>
                <a:gd name="T101" fmla="*/ 168 h 406"/>
                <a:gd name="T102" fmla="*/ 30 w 61"/>
                <a:gd name="T103" fmla="*/ 197 h 406"/>
                <a:gd name="T104" fmla="*/ 28 w 61"/>
                <a:gd name="T105" fmla="*/ 223 h 406"/>
                <a:gd name="T106" fmla="*/ 26 w 61"/>
                <a:gd name="T107" fmla="*/ 244 h 406"/>
                <a:gd name="T108" fmla="*/ 24 w 61"/>
                <a:gd name="T109" fmla="*/ 251 h 406"/>
                <a:gd name="T110" fmla="*/ 23 w 61"/>
                <a:gd name="T111" fmla="*/ 259 h 406"/>
                <a:gd name="T112" fmla="*/ 22 w 61"/>
                <a:gd name="T113" fmla="*/ 266 h 406"/>
                <a:gd name="T114" fmla="*/ 20 w 61"/>
                <a:gd name="T115" fmla="*/ 273 h 406"/>
                <a:gd name="T116" fmla="*/ 19 w 61"/>
                <a:gd name="T117" fmla="*/ 281 h 406"/>
                <a:gd name="T118" fmla="*/ 17 w 61"/>
                <a:gd name="T119" fmla="*/ 289 h 406"/>
                <a:gd name="T120" fmla="*/ 15 w 61"/>
                <a:gd name="T121" fmla="*/ 297 h 406"/>
                <a:gd name="T122" fmla="*/ 13 w 61"/>
                <a:gd name="T123" fmla="*/ 305 h 4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1" h="406">
                  <a:moveTo>
                    <a:pt x="13" y="305"/>
                  </a:moveTo>
                  <a:lnTo>
                    <a:pt x="14" y="305"/>
                  </a:lnTo>
                  <a:lnTo>
                    <a:pt x="15" y="303"/>
                  </a:lnTo>
                  <a:lnTo>
                    <a:pt x="17" y="303"/>
                  </a:lnTo>
                  <a:lnTo>
                    <a:pt x="18" y="302"/>
                  </a:lnTo>
                  <a:lnTo>
                    <a:pt x="19" y="302"/>
                  </a:lnTo>
                  <a:lnTo>
                    <a:pt x="20" y="302"/>
                  </a:lnTo>
                  <a:lnTo>
                    <a:pt x="20" y="302"/>
                  </a:lnTo>
                  <a:lnTo>
                    <a:pt x="21" y="302"/>
                  </a:lnTo>
                  <a:lnTo>
                    <a:pt x="21" y="315"/>
                  </a:lnTo>
                  <a:lnTo>
                    <a:pt x="19" y="328"/>
                  </a:lnTo>
                  <a:lnTo>
                    <a:pt x="18" y="341"/>
                  </a:lnTo>
                  <a:lnTo>
                    <a:pt x="14" y="354"/>
                  </a:lnTo>
                  <a:lnTo>
                    <a:pt x="12" y="367"/>
                  </a:lnTo>
                  <a:lnTo>
                    <a:pt x="9" y="379"/>
                  </a:lnTo>
                  <a:lnTo>
                    <a:pt x="5" y="393"/>
                  </a:lnTo>
                  <a:lnTo>
                    <a:pt x="2" y="406"/>
                  </a:lnTo>
                  <a:lnTo>
                    <a:pt x="10" y="388"/>
                  </a:lnTo>
                  <a:lnTo>
                    <a:pt x="18" y="369"/>
                  </a:lnTo>
                  <a:lnTo>
                    <a:pt x="24" y="351"/>
                  </a:lnTo>
                  <a:lnTo>
                    <a:pt x="31" y="334"/>
                  </a:lnTo>
                  <a:lnTo>
                    <a:pt x="37" y="315"/>
                  </a:lnTo>
                  <a:lnTo>
                    <a:pt x="42" y="296"/>
                  </a:lnTo>
                  <a:lnTo>
                    <a:pt x="48" y="277"/>
                  </a:lnTo>
                  <a:lnTo>
                    <a:pt x="52" y="258"/>
                  </a:lnTo>
                  <a:lnTo>
                    <a:pt x="61" y="112"/>
                  </a:lnTo>
                  <a:lnTo>
                    <a:pt x="60" y="101"/>
                  </a:lnTo>
                  <a:lnTo>
                    <a:pt x="58" y="86"/>
                  </a:lnTo>
                  <a:lnTo>
                    <a:pt x="57" y="71"/>
                  </a:lnTo>
                  <a:lnTo>
                    <a:pt x="55" y="55"/>
                  </a:lnTo>
                  <a:lnTo>
                    <a:pt x="53" y="38"/>
                  </a:lnTo>
                  <a:lnTo>
                    <a:pt x="53" y="24"/>
                  </a:lnTo>
                  <a:lnTo>
                    <a:pt x="55" y="10"/>
                  </a:lnTo>
                  <a:lnTo>
                    <a:pt x="58" y="0"/>
                  </a:lnTo>
                  <a:lnTo>
                    <a:pt x="51" y="5"/>
                  </a:lnTo>
                  <a:lnTo>
                    <a:pt x="43" y="10"/>
                  </a:lnTo>
                  <a:lnTo>
                    <a:pt x="37" y="17"/>
                  </a:lnTo>
                  <a:lnTo>
                    <a:pt x="29" y="23"/>
                  </a:lnTo>
                  <a:lnTo>
                    <a:pt x="22" y="29"/>
                  </a:lnTo>
                  <a:lnTo>
                    <a:pt x="14" y="34"/>
                  </a:lnTo>
                  <a:lnTo>
                    <a:pt x="7" y="39"/>
                  </a:lnTo>
                  <a:lnTo>
                    <a:pt x="0" y="43"/>
                  </a:lnTo>
                  <a:lnTo>
                    <a:pt x="8" y="49"/>
                  </a:lnTo>
                  <a:lnTo>
                    <a:pt x="14" y="58"/>
                  </a:lnTo>
                  <a:lnTo>
                    <a:pt x="19" y="69"/>
                  </a:lnTo>
                  <a:lnTo>
                    <a:pt x="23" y="81"/>
                  </a:lnTo>
                  <a:lnTo>
                    <a:pt x="27" y="94"/>
                  </a:lnTo>
                  <a:lnTo>
                    <a:pt x="29" y="107"/>
                  </a:lnTo>
                  <a:lnTo>
                    <a:pt x="31" y="123"/>
                  </a:lnTo>
                  <a:lnTo>
                    <a:pt x="31" y="137"/>
                  </a:lnTo>
                  <a:lnTo>
                    <a:pt x="31" y="168"/>
                  </a:lnTo>
                  <a:lnTo>
                    <a:pt x="30" y="197"/>
                  </a:lnTo>
                  <a:lnTo>
                    <a:pt x="28" y="223"/>
                  </a:lnTo>
                  <a:lnTo>
                    <a:pt x="26" y="244"/>
                  </a:lnTo>
                  <a:lnTo>
                    <a:pt x="24" y="251"/>
                  </a:lnTo>
                  <a:lnTo>
                    <a:pt x="23" y="259"/>
                  </a:lnTo>
                  <a:lnTo>
                    <a:pt x="22" y="266"/>
                  </a:lnTo>
                  <a:lnTo>
                    <a:pt x="20" y="273"/>
                  </a:lnTo>
                  <a:lnTo>
                    <a:pt x="19" y="281"/>
                  </a:lnTo>
                  <a:lnTo>
                    <a:pt x="17" y="289"/>
                  </a:lnTo>
                  <a:lnTo>
                    <a:pt x="15" y="297"/>
                  </a:lnTo>
                  <a:lnTo>
                    <a:pt x="13" y="305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79"/>
            <p:cNvSpPr>
              <a:spLocks/>
            </p:cNvSpPr>
            <p:nvPr/>
          </p:nvSpPr>
          <p:spPr bwMode="auto">
            <a:xfrm>
              <a:off x="6057900" y="2830937"/>
              <a:ext cx="409575" cy="177800"/>
            </a:xfrm>
            <a:custGeom>
              <a:avLst/>
              <a:gdLst>
                <a:gd name="T0" fmla="*/ 763 w 774"/>
                <a:gd name="T1" fmla="*/ 14 h 337"/>
                <a:gd name="T2" fmla="*/ 738 w 774"/>
                <a:gd name="T3" fmla="*/ 39 h 337"/>
                <a:gd name="T4" fmla="*/ 713 w 774"/>
                <a:gd name="T5" fmla="*/ 59 h 337"/>
                <a:gd name="T6" fmla="*/ 685 w 774"/>
                <a:gd name="T7" fmla="*/ 76 h 337"/>
                <a:gd name="T8" fmla="*/ 644 w 774"/>
                <a:gd name="T9" fmla="*/ 97 h 337"/>
                <a:gd name="T10" fmla="*/ 601 w 774"/>
                <a:gd name="T11" fmla="*/ 120 h 337"/>
                <a:gd name="T12" fmla="*/ 573 w 774"/>
                <a:gd name="T13" fmla="*/ 140 h 337"/>
                <a:gd name="T14" fmla="*/ 547 w 774"/>
                <a:gd name="T15" fmla="*/ 164 h 337"/>
                <a:gd name="T16" fmla="*/ 516 w 774"/>
                <a:gd name="T17" fmla="*/ 183 h 337"/>
                <a:gd name="T18" fmla="*/ 485 w 774"/>
                <a:gd name="T19" fmla="*/ 199 h 337"/>
                <a:gd name="T20" fmla="*/ 453 w 774"/>
                <a:gd name="T21" fmla="*/ 216 h 337"/>
                <a:gd name="T22" fmla="*/ 404 w 774"/>
                <a:gd name="T23" fmla="*/ 239 h 337"/>
                <a:gd name="T24" fmla="*/ 333 w 774"/>
                <a:gd name="T25" fmla="*/ 277 h 337"/>
                <a:gd name="T26" fmla="*/ 277 w 774"/>
                <a:gd name="T27" fmla="*/ 305 h 337"/>
                <a:gd name="T28" fmla="*/ 239 w 774"/>
                <a:gd name="T29" fmla="*/ 321 h 337"/>
                <a:gd name="T30" fmla="*/ 202 w 774"/>
                <a:gd name="T31" fmla="*/ 332 h 337"/>
                <a:gd name="T32" fmla="*/ 166 w 774"/>
                <a:gd name="T33" fmla="*/ 337 h 337"/>
                <a:gd name="T34" fmla="*/ 131 w 774"/>
                <a:gd name="T35" fmla="*/ 335 h 337"/>
                <a:gd name="T36" fmla="*/ 104 w 774"/>
                <a:gd name="T37" fmla="*/ 330 h 337"/>
                <a:gd name="T38" fmla="*/ 87 w 774"/>
                <a:gd name="T39" fmla="*/ 321 h 337"/>
                <a:gd name="T40" fmla="*/ 79 w 774"/>
                <a:gd name="T41" fmla="*/ 311 h 337"/>
                <a:gd name="T42" fmla="*/ 77 w 774"/>
                <a:gd name="T43" fmla="*/ 297 h 337"/>
                <a:gd name="T44" fmla="*/ 79 w 774"/>
                <a:gd name="T45" fmla="*/ 282 h 337"/>
                <a:gd name="T46" fmla="*/ 87 w 774"/>
                <a:gd name="T47" fmla="*/ 256 h 337"/>
                <a:gd name="T48" fmla="*/ 93 w 774"/>
                <a:gd name="T49" fmla="*/ 227 h 337"/>
                <a:gd name="T50" fmla="*/ 89 w 774"/>
                <a:gd name="T51" fmla="*/ 208 h 337"/>
                <a:gd name="T52" fmla="*/ 82 w 774"/>
                <a:gd name="T53" fmla="*/ 189 h 337"/>
                <a:gd name="T54" fmla="*/ 69 w 774"/>
                <a:gd name="T55" fmla="*/ 170 h 337"/>
                <a:gd name="T56" fmla="*/ 47 w 774"/>
                <a:gd name="T57" fmla="*/ 144 h 337"/>
                <a:gd name="T58" fmla="*/ 15 w 774"/>
                <a:gd name="T59" fmla="*/ 116 h 337"/>
                <a:gd name="T60" fmla="*/ 0 w 774"/>
                <a:gd name="T61" fmla="*/ 103 h 337"/>
                <a:gd name="T62" fmla="*/ 16 w 774"/>
                <a:gd name="T63" fmla="*/ 114 h 337"/>
                <a:gd name="T64" fmla="*/ 31 w 774"/>
                <a:gd name="T65" fmla="*/ 126 h 337"/>
                <a:gd name="T66" fmla="*/ 46 w 774"/>
                <a:gd name="T67" fmla="*/ 139 h 337"/>
                <a:gd name="T68" fmla="*/ 63 w 774"/>
                <a:gd name="T69" fmla="*/ 150 h 337"/>
                <a:gd name="T70" fmla="*/ 83 w 774"/>
                <a:gd name="T71" fmla="*/ 165 h 337"/>
                <a:gd name="T72" fmla="*/ 96 w 774"/>
                <a:gd name="T73" fmla="*/ 181 h 337"/>
                <a:gd name="T74" fmla="*/ 103 w 774"/>
                <a:gd name="T75" fmla="*/ 198 h 337"/>
                <a:gd name="T76" fmla="*/ 105 w 774"/>
                <a:gd name="T77" fmla="*/ 217 h 337"/>
                <a:gd name="T78" fmla="*/ 102 w 774"/>
                <a:gd name="T79" fmla="*/ 256 h 337"/>
                <a:gd name="T80" fmla="*/ 99 w 774"/>
                <a:gd name="T81" fmla="*/ 296 h 337"/>
                <a:gd name="T82" fmla="*/ 116 w 774"/>
                <a:gd name="T83" fmla="*/ 305 h 337"/>
                <a:gd name="T84" fmla="*/ 135 w 774"/>
                <a:gd name="T85" fmla="*/ 310 h 337"/>
                <a:gd name="T86" fmla="*/ 153 w 774"/>
                <a:gd name="T87" fmla="*/ 312 h 337"/>
                <a:gd name="T88" fmla="*/ 172 w 774"/>
                <a:gd name="T89" fmla="*/ 312 h 337"/>
                <a:gd name="T90" fmla="*/ 212 w 774"/>
                <a:gd name="T91" fmla="*/ 304 h 337"/>
                <a:gd name="T92" fmla="*/ 251 w 774"/>
                <a:gd name="T93" fmla="*/ 290 h 337"/>
                <a:gd name="T94" fmla="*/ 329 w 774"/>
                <a:gd name="T95" fmla="*/ 251 h 337"/>
                <a:gd name="T96" fmla="*/ 398 w 774"/>
                <a:gd name="T97" fmla="*/ 215 h 337"/>
                <a:gd name="T98" fmla="*/ 435 w 774"/>
                <a:gd name="T99" fmla="*/ 199 h 337"/>
                <a:gd name="T100" fmla="*/ 475 w 774"/>
                <a:gd name="T101" fmla="*/ 179 h 337"/>
                <a:gd name="T102" fmla="*/ 513 w 774"/>
                <a:gd name="T103" fmla="*/ 158 h 337"/>
                <a:gd name="T104" fmla="*/ 544 w 774"/>
                <a:gd name="T105" fmla="*/ 135 h 337"/>
                <a:gd name="T106" fmla="*/ 572 w 774"/>
                <a:gd name="T107" fmla="*/ 114 h 337"/>
                <a:gd name="T108" fmla="*/ 601 w 774"/>
                <a:gd name="T109" fmla="*/ 98 h 337"/>
                <a:gd name="T110" fmla="*/ 660 w 774"/>
                <a:gd name="T111" fmla="*/ 73 h 337"/>
                <a:gd name="T112" fmla="*/ 690 w 774"/>
                <a:gd name="T113" fmla="*/ 61 h 337"/>
                <a:gd name="T114" fmla="*/ 719 w 774"/>
                <a:gd name="T115" fmla="*/ 46 h 337"/>
                <a:gd name="T116" fmla="*/ 747 w 774"/>
                <a:gd name="T117" fmla="*/ 25 h 337"/>
                <a:gd name="T118" fmla="*/ 774 w 774"/>
                <a:gd name="T119" fmla="*/ 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74" h="337">
                  <a:moveTo>
                    <a:pt x="774" y="0"/>
                  </a:moveTo>
                  <a:lnTo>
                    <a:pt x="763" y="14"/>
                  </a:lnTo>
                  <a:lnTo>
                    <a:pt x="751" y="28"/>
                  </a:lnTo>
                  <a:lnTo>
                    <a:pt x="738" y="39"/>
                  </a:lnTo>
                  <a:lnTo>
                    <a:pt x="726" y="50"/>
                  </a:lnTo>
                  <a:lnTo>
                    <a:pt x="713" y="59"/>
                  </a:lnTo>
                  <a:lnTo>
                    <a:pt x="699" y="68"/>
                  </a:lnTo>
                  <a:lnTo>
                    <a:pt x="685" y="76"/>
                  </a:lnTo>
                  <a:lnTo>
                    <a:pt x="671" y="82"/>
                  </a:lnTo>
                  <a:lnTo>
                    <a:pt x="644" y="97"/>
                  </a:lnTo>
                  <a:lnTo>
                    <a:pt x="615" y="112"/>
                  </a:lnTo>
                  <a:lnTo>
                    <a:pt x="601" y="120"/>
                  </a:lnTo>
                  <a:lnTo>
                    <a:pt x="587" y="130"/>
                  </a:lnTo>
                  <a:lnTo>
                    <a:pt x="573" y="140"/>
                  </a:lnTo>
                  <a:lnTo>
                    <a:pt x="561" y="151"/>
                  </a:lnTo>
                  <a:lnTo>
                    <a:pt x="547" y="164"/>
                  </a:lnTo>
                  <a:lnTo>
                    <a:pt x="532" y="174"/>
                  </a:lnTo>
                  <a:lnTo>
                    <a:pt x="516" y="183"/>
                  </a:lnTo>
                  <a:lnTo>
                    <a:pt x="501" y="192"/>
                  </a:lnTo>
                  <a:lnTo>
                    <a:pt x="485" y="199"/>
                  </a:lnTo>
                  <a:lnTo>
                    <a:pt x="469" y="207"/>
                  </a:lnTo>
                  <a:lnTo>
                    <a:pt x="453" y="216"/>
                  </a:lnTo>
                  <a:lnTo>
                    <a:pt x="436" y="225"/>
                  </a:lnTo>
                  <a:lnTo>
                    <a:pt x="404" y="239"/>
                  </a:lnTo>
                  <a:lnTo>
                    <a:pt x="369" y="257"/>
                  </a:lnTo>
                  <a:lnTo>
                    <a:pt x="333" y="277"/>
                  </a:lnTo>
                  <a:lnTo>
                    <a:pt x="296" y="296"/>
                  </a:lnTo>
                  <a:lnTo>
                    <a:pt x="277" y="305"/>
                  </a:lnTo>
                  <a:lnTo>
                    <a:pt x="258" y="313"/>
                  </a:lnTo>
                  <a:lnTo>
                    <a:pt x="239" y="321"/>
                  </a:lnTo>
                  <a:lnTo>
                    <a:pt x="220" y="327"/>
                  </a:lnTo>
                  <a:lnTo>
                    <a:pt x="202" y="332"/>
                  </a:lnTo>
                  <a:lnTo>
                    <a:pt x="183" y="335"/>
                  </a:lnTo>
                  <a:lnTo>
                    <a:pt x="166" y="337"/>
                  </a:lnTo>
                  <a:lnTo>
                    <a:pt x="149" y="337"/>
                  </a:lnTo>
                  <a:lnTo>
                    <a:pt x="131" y="335"/>
                  </a:lnTo>
                  <a:lnTo>
                    <a:pt x="116" y="333"/>
                  </a:lnTo>
                  <a:lnTo>
                    <a:pt x="104" y="330"/>
                  </a:lnTo>
                  <a:lnTo>
                    <a:pt x="94" y="325"/>
                  </a:lnTo>
                  <a:lnTo>
                    <a:pt x="87" y="321"/>
                  </a:lnTo>
                  <a:lnTo>
                    <a:pt x="82" y="316"/>
                  </a:lnTo>
                  <a:lnTo>
                    <a:pt x="79" y="311"/>
                  </a:lnTo>
                  <a:lnTo>
                    <a:pt x="77" y="304"/>
                  </a:lnTo>
                  <a:lnTo>
                    <a:pt x="77" y="297"/>
                  </a:lnTo>
                  <a:lnTo>
                    <a:pt x="78" y="290"/>
                  </a:lnTo>
                  <a:lnTo>
                    <a:pt x="79" y="282"/>
                  </a:lnTo>
                  <a:lnTo>
                    <a:pt x="82" y="274"/>
                  </a:lnTo>
                  <a:lnTo>
                    <a:pt x="87" y="256"/>
                  </a:lnTo>
                  <a:lnTo>
                    <a:pt x="93" y="236"/>
                  </a:lnTo>
                  <a:lnTo>
                    <a:pt x="93" y="227"/>
                  </a:lnTo>
                  <a:lnTo>
                    <a:pt x="92" y="217"/>
                  </a:lnTo>
                  <a:lnTo>
                    <a:pt x="89" y="208"/>
                  </a:lnTo>
                  <a:lnTo>
                    <a:pt x="86" y="198"/>
                  </a:lnTo>
                  <a:lnTo>
                    <a:pt x="82" y="189"/>
                  </a:lnTo>
                  <a:lnTo>
                    <a:pt x="76" y="179"/>
                  </a:lnTo>
                  <a:lnTo>
                    <a:pt x="69" y="170"/>
                  </a:lnTo>
                  <a:lnTo>
                    <a:pt x="63" y="161"/>
                  </a:lnTo>
                  <a:lnTo>
                    <a:pt x="47" y="144"/>
                  </a:lnTo>
                  <a:lnTo>
                    <a:pt x="31" y="129"/>
                  </a:lnTo>
                  <a:lnTo>
                    <a:pt x="15" y="116"/>
                  </a:lnTo>
                  <a:lnTo>
                    <a:pt x="0" y="105"/>
                  </a:lnTo>
                  <a:lnTo>
                    <a:pt x="0" y="103"/>
                  </a:lnTo>
                  <a:lnTo>
                    <a:pt x="8" y="108"/>
                  </a:lnTo>
                  <a:lnTo>
                    <a:pt x="16" y="114"/>
                  </a:lnTo>
                  <a:lnTo>
                    <a:pt x="24" y="120"/>
                  </a:lnTo>
                  <a:lnTo>
                    <a:pt x="31" y="126"/>
                  </a:lnTo>
                  <a:lnTo>
                    <a:pt x="38" y="132"/>
                  </a:lnTo>
                  <a:lnTo>
                    <a:pt x="46" y="139"/>
                  </a:lnTo>
                  <a:lnTo>
                    <a:pt x="54" y="145"/>
                  </a:lnTo>
                  <a:lnTo>
                    <a:pt x="63" y="150"/>
                  </a:lnTo>
                  <a:lnTo>
                    <a:pt x="74" y="157"/>
                  </a:lnTo>
                  <a:lnTo>
                    <a:pt x="83" y="165"/>
                  </a:lnTo>
                  <a:lnTo>
                    <a:pt x="91" y="173"/>
                  </a:lnTo>
                  <a:lnTo>
                    <a:pt x="96" y="181"/>
                  </a:lnTo>
                  <a:lnTo>
                    <a:pt x="99" y="189"/>
                  </a:lnTo>
                  <a:lnTo>
                    <a:pt x="103" y="198"/>
                  </a:lnTo>
                  <a:lnTo>
                    <a:pt x="104" y="208"/>
                  </a:lnTo>
                  <a:lnTo>
                    <a:pt x="105" y="217"/>
                  </a:lnTo>
                  <a:lnTo>
                    <a:pt x="104" y="236"/>
                  </a:lnTo>
                  <a:lnTo>
                    <a:pt x="102" y="256"/>
                  </a:lnTo>
                  <a:lnTo>
                    <a:pt x="99" y="276"/>
                  </a:lnTo>
                  <a:lnTo>
                    <a:pt x="99" y="296"/>
                  </a:lnTo>
                  <a:lnTo>
                    <a:pt x="108" y="301"/>
                  </a:lnTo>
                  <a:lnTo>
                    <a:pt x="116" y="305"/>
                  </a:lnTo>
                  <a:lnTo>
                    <a:pt x="125" y="307"/>
                  </a:lnTo>
                  <a:lnTo>
                    <a:pt x="135" y="310"/>
                  </a:lnTo>
                  <a:lnTo>
                    <a:pt x="144" y="311"/>
                  </a:lnTo>
                  <a:lnTo>
                    <a:pt x="153" y="312"/>
                  </a:lnTo>
                  <a:lnTo>
                    <a:pt x="163" y="312"/>
                  </a:lnTo>
                  <a:lnTo>
                    <a:pt x="172" y="312"/>
                  </a:lnTo>
                  <a:lnTo>
                    <a:pt x="192" y="309"/>
                  </a:lnTo>
                  <a:lnTo>
                    <a:pt x="212" y="304"/>
                  </a:lnTo>
                  <a:lnTo>
                    <a:pt x="231" y="297"/>
                  </a:lnTo>
                  <a:lnTo>
                    <a:pt x="251" y="290"/>
                  </a:lnTo>
                  <a:lnTo>
                    <a:pt x="291" y="271"/>
                  </a:lnTo>
                  <a:lnTo>
                    <a:pt x="329" y="251"/>
                  </a:lnTo>
                  <a:lnTo>
                    <a:pt x="365" y="232"/>
                  </a:lnTo>
                  <a:lnTo>
                    <a:pt x="398" y="215"/>
                  </a:lnTo>
                  <a:lnTo>
                    <a:pt x="416" y="207"/>
                  </a:lnTo>
                  <a:lnTo>
                    <a:pt x="435" y="199"/>
                  </a:lnTo>
                  <a:lnTo>
                    <a:pt x="455" y="189"/>
                  </a:lnTo>
                  <a:lnTo>
                    <a:pt x="475" y="179"/>
                  </a:lnTo>
                  <a:lnTo>
                    <a:pt x="494" y="169"/>
                  </a:lnTo>
                  <a:lnTo>
                    <a:pt x="513" y="158"/>
                  </a:lnTo>
                  <a:lnTo>
                    <a:pt x="530" y="146"/>
                  </a:lnTo>
                  <a:lnTo>
                    <a:pt x="544" y="135"/>
                  </a:lnTo>
                  <a:lnTo>
                    <a:pt x="558" y="124"/>
                  </a:lnTo>
                  <a:lnTo>
                    <a:pt x="572" y="114"/>
                  </a:lnTo>
                  <a:lnTo>
                    <a:pt x="587" y="106"/>
                  </a:lnTo>
                  <a:lnTo>
                    <a:pt x="601" y="98"/>
                  </a:lnTo>
                  <a:lnTo>
                    <a:pt x="630" y="85"/>
                  </a:lnTo>
                  <a:lnTo>
                    <a:pt x="660" y="73"/>
                  </a:lnTo>
                  <a:lnTo>
                    <a:pt x="676" y="67"/>
                  </a:lnTo>
                  <a:lnTo>
                    <a:pt x="690" y="61"/>
                  </a:lnTo>
                  <a:lnTo>
                    <a:pt x="705" y="53"/>
                  </a:lnTo>
                  <a:lnTo>
                    <a:pt x="719" y="46"/>
                  </a:lnTo>
                  <a:lnTo>
                    <a:pt x="734" y="37"/>
                  </a:lnTo>
                  <a:lnTo>
                    <a:pt x="747" y="25"/>
                  </a:lnTo>
                  <a:lnTo>
                    <a:pt x="761" y="13"/>
                  </a:lnTo>
                  <a:lnTo>
                    <a:pt x="774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80"/>
            <p:cNvSpPr>
              <a:spLocks/>
            </p:cNvSpPr>
            <p:nvPr/>
          </p:nvSpPr>
          <p:spPr bwMode="auto">
            <a:xfrm>
              <a:off x="5657850" y="3008737"/>
              <a:ext cx="468312" cy="228600"/>
            </a:xfrm>
            <a:custGeom>
              <a:avLst/>
              <a:gdLst>
                <a:gd name="T0" fmla="*/ 874 w 885"/>
                <a:gd name="T1" fmla="*/ 7 h 433"/>
                <a:gd name="T2" fmla="*/ 855 w 885"/>
                <a:gd name="T3" fmla="*/ 22 h 433"/>
                <a:gd name="T4" fmla="*/ 836 w 885"/>
                <a:gd name="T5" fmla="*/ 36 h 433"/>
                <a:gd name="T6" fmla="*/ 815 w 885"/>
                <a:gd name="T7" fmla="*/ 48 h 433"/>
                <a:gd name="T8" fmla="*/ 783 w 885"/>
                <a:gd name="T9" fmla="*/ 64 h 433"/>
                <a:gd name="T10" fmla="*/ 746 w 885"/>
                <a:gd name="T11" fmla="*/ 85 h 433"/>
                <a:gd name="T12" fmla="*/ 709 w 885"/>
                <a:gd name="T13" fmla="*/ 108 h 433"/>
                <a:gd name="T14" fmla="*/ 671 w 885"/>
                <a:gd name="T15" fmla="*/ 130 h 433"/>
                <a:gd name="T16" fmla="*/ 634 w 885"/>
                <a:gd name="T17" fmla="*/ 144 h 433"/>
                <a:gd name="T18" fmla="*/ 600 w 885"/>
                <a:gd name="T19" fmla="*/ 153 h 433"/>
                <a:gd name="T20" fmla="*/ 565 w 885"/>
                <a:gd name="T21" fmla="*/ 164 h 433"/>
                <a:gd name="T22" fmla="*/ 532 w 885"/>
                <a:gd name="T23" fmla="*/ 178 h 433"/>
                <a:gd name="T24" fmla="*/ 492 w 885"/>
                <a:gd name="T25" fmla="*/ 202 h 433"/>
                <a:gd name="T26" fmla="*/ 452 w 885"/>
                <a:gd name="T27" fmla="*/ 224 h 433"/>
                <a:gd name="T28" fmla="*/ 414 w 885"/>
                <a:gd name="T29" fmla="*/ 239 h 433"/>
                <a:gd name="T30" fmla="*/ 368 w 885"/>
                <a:gd name="T31" fmla="*/ 250 h 433"/>
                <a:gd name="T32" fmla="*/ 300 w 885"/>
                <a:gd name="T33" fmla="*/ 266 h 433"/>
                <a:gd name="T34" fmla="*/ 235 w 885"/>
                <a:gd name="T35" fmla="*/ 285 h 433"/>
                <a:gd name="T36" fmla="*/ 191 w 885"/>
                <a:gd name="T37" fmla="*/ 301 h 433"/>
                <a:gd name="T38" fmla="*/ 147 w 885"/>
                <a:gd name="T39" fmla="*/ 321 h 433"/>
                <a:gd name="T40" fmla="*/ 106 w 885"/>
                <a:gd name="T41" fmla="*/ 345 h 433"/>
                <a:gd name="T42" fmla="*/ 69 w 885"/>
                <a:gd name="T43" fmla="*/ 371 h 433"/>
                <a:gd name="T44" fmla="*/ 38 w 885"/>
                <a:gd name="T45" fmla="*/ 402 h 433"/>
                <a:gd name="T46" fmla="*/ 22 w 885"/>
                <a:gd name="T47" fmla="*/ 423 h 433"/>
                <a:gd name="T48" fmla="*/ 20 w 885"/>
                <a:gd name="T49" fmla="*/ 429 h 433"/>
                <a:gd name="T50" fmla="*/ 17 w 885"/>
                <a:gd name="T51" fmla="*/ 433 h 433"/>
                <a:gd name="T52" fmla="*/ 8 w 885"/>
                <a:gd name="T53" fmla="*/ 433 h 433"/>
                <a:gd name="T54" fmla="*/ 1 w 885"/>
                <a:gd name="T55" fmla="*/ 431 h 433"/>
                <a:gd name="T56" fmla="*/ 4 w 885"/>
                <a:gd name="T57" fmla="*/ 432 h 433"/>
                <a:gd name="T58" fmla="*/ 9 w 885"/>
                <a:gd name="T59" fmla="*/ 432 h 433"/>
                <a:gd name="T60" fmla="*/ 12 w 885"/>
                <a:gd name="T61" fmla="*/ 432 h 433"/>
                <a:gd name="T62" fmla="*/ 17 w 885"/>
                <a:gd name="T63" fmla="*/ 431 h 433"/>
                <a:gd name="T64" fmla="*/ 29 w 885"/>
                <a:gd name="T65" fmla="*/ 408 h 433"/>
                <a:gd name="T66" fmla="*/ 45 w 885"/>
                <a:gd name="T67" fmla="*/ 387 h 433"/>
                <a:gd name="T68" fmla="*/ 80 w 885"/>
                <a:gd name="T69" fmla="*/ 348 h 433"/>
                <a:gd name="T70" fmla="*/ 123 w 885"/>
                <a:gd name="T71" fmla="*/ 315 h 433"/>
                <a:gd name="T72" fmla="*/ 168 w 885"/>
                <a:gd name="T73" fmla="*/ 289 h 433"/>
                <a:gd name="T74" fmla="*/ 203 w 885"/>
                <a:gd name="T75" fmla="*/ 272 h 433"/>
                <a:gd name="T76" fmla="*/ 240 w 885"/>
                <a:gd name="T77" fmla="*/ 259 h 433"/>
                <a:gd name="T78" fmla="*/ 312 w 885"/>
                <a:gd name="T79" fmla="*/ 242 h 433"/>
                <a:gd name="T80" fmla="*/ 385 w 885"/>
                <a:gd name="T81" fmla="*/ 225 h 433"/>
                <a:gd name="T82" fmla="*/ 419 w 885"/>
                <a:gd name="T83" fmla="*/ 215 h 433"/>
                <a:gd name="T84" fmla="*/ 453 w 885"/>
                <a:gd name="T85" fmla="*/ 200 h 433"/>
                <a:gd name="T86" fmla="*/ 493 w 885"/>
                <a:gd name="T87" fmla="*/ 176 h 433"/>
                <a:gd name="T88" fmla="*/ 532 w 885"/>
                <a:gd name="T89" fmla="*/ 155 h 433"/>
                <a:gd name="T90" fmla="*/ 573 w 885"/>
                <a:gd name="T91" fmla="*/ 136 h 433"/>
                <a:gd name="T92" fmla="*/ 617 w 885"/>
                <a:gd name="T93" fmla="*/ 122 h 433"/>
                <a:gd name="T94" fmla="*/ 665 w 885"/>
                <a:gd name="T95" fmla="*/ 104 h 433"/>
                <a:gd name="T96" fmla="*/ 709 w 885"/>
                <a:gd name="T97" fmla="*/ 84 h 433"/>
                <a:gd name="T98" fmla="*/ 754 w 885"/>
                <a:gd name="T99" fmla="*/ 63 h 433"/>
                <a:gd name="T100" fmla="*/ 801 w 885"/>
                <a:gd name="T101" fmla="*/ 46 h 433"/>
                <a:gd name="T102" fmla="*/ 823 w 885"/>
                <a:gd name="T103" fmla="*/ 36 h 433"/>
                <a:gd name="T104" fmla="*/ 844 w 885"/>
                <a:gd name="T105" fmla="*/ 25 h 433"/>
                <a:gd name="T106" fmla="*/ 863 w 885"/>
                <a:gd name="T107" fmla="*/ 12 h 433"/>
                <a:gd name="T108" fmla="*/ 885 w 885"/>
                <a:gd name="T109" fmla="*/ 0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85" h="433">
                  <a:moveTo>
                    <a:pt x="885" y="0"/>
                  </a:moveTo>
                  <a:lnTo>
                    <a:pt x="874" y="7"/>
                  </a:lnTo>
                  <a:lnTo>
                    <a:pt x="864" y="14"/>
                  </a:lnTo>
                  <a:lnTo>
                    <a:pt x="855" y="22"/>
                  </a:lnTo>
                  <a:lnTo>
                    <a:pt x="845" y="28"/>
                  </a:lnTo>
                  <a:lnTo>
                    <a:pt x="836" y="36"/>
                  </a:lnTo>
                  <a:lnTo>
                    <a:pt x="826" y="43"/>
                  </a:lnTo>
                  <a:lnTo>
                    <a:pt x="815" y="48"/>
                  </a:lnTo>
                  <a:lnTo>
                    <a:pt x="804" y="54"/>
                  </a:lnTo>
                  <a:lnTo>
                    <a:pt x="783" y="64"/>
                  </a:lnTo>
                  <a:lnTo>
                    <a:pt x="764" y="74"/>
                  </a:lnTo>
                  <a:lnTo>
                    <a:pt x="746" y="85"/>
                  </a:lnTo>
                  <a:lnTo>
                    <a:pt x="727" y="97"/>
                  </a:lnTo>
                  <a:lnTo>
                    <a:pt x="709" y="108"/>
                  </a:lnTo>
                  <a:lnTo>
                    <a:pt x="691" y="120"/>
                  </a:lnTo>
                  <a:lnTo>
                    <a:pt x="671" y="130"/>
                  </a:lnTo>
                  <a:lnTo>
                    <a:pt x="651" y="139"/>
                  </a:lnTo>
                  <a:lnTo>
                    <a:pt x="634" y="144"/>
                  </a:lnTo>
                  <a:lnTo>
                    <a:pt x="617" y="149"/>
                  </a:lnTo>
                  <a:lnTo>
                    <a:pt x="600" y="153"/>
                  </a:lnTo>
                  <a:lnTo>
                    <a:pt x="582" y="159"/>
                  </a:lnTo>
                  <a:lnTo>
                    <a:pt x="565" y="164"/>
                  </a:lnTo>
                  <a:lnTo>
                    <a:pt x="547" y="170"/>
                  </a:lnTo>
                  <a:lnTo>
                    <a:pt x="532" y="178"/>
                  </a:lnTo>
                  <a:lnTo>
                    <a:pt x="516" y="186"/>
                  </a:lnTo>
                  <a:lnTo>
                    <a:pt x="492" y="202"/>
                  </a:lnTo>
                  <a:lnTo>
                    <a:pt x="470" y="214"/>
                  </a:lnTo>
                  <a:lnTo>
                    <a:pt x="452" y="224"/>
                  </a:lnTo>
                  <a:lnTo>
                    <a:pt x="433" y="232"/>
                  </a:lnTo>
                  <a:lnTo>
                    <a:pt x="414" y="239"/>
                  </a:lnTo>
                  <a:lnTo>
                    <a:pt x="392" y="244"/>
                  </a:lnTo>
                  <a:lnTo>
                    <a:pt x="368" y="250"/>
                  </a:lnTo>
                  <a:lnTo>
                    <a:pt x="340" y="254"/>
                  </a:lnTo>
                  <a:lnTo>
                    <a:pt x="300" y="266"/>
                  </a:lnTo>
                  <a:lnTo>
                    <a:pt x="258" y="278"/>
                  </a:lnTo>
                  <a:lnTo>
                    <a:pt x="235" y="285"/>
                  </a:lnTo>
                  <a:lnTo>
                    <a:pt x="213" y="293"/>
                  </a:lnTo>
                  <a:lnTo>
                    <a:pt x="191" y="301"/>
                  </a:lnTo>
                  <a:lnTo>
                    <a:pt x="168" y="311"/>
                  </a:lnTo>
                  <a:lnTo>
                    <a:pt x="147" y="321"/>
                  </a:lnTo>
                  <a:lnTo>
                    <a:pt x="126" y="332"/>
                  </a:lnTo>
                  <a:lnTo>
                    <a:pt x="106" y="345"/>
                  </a:lnTo>
                  <a:lnTo>
                    <a:pt x="86" y="357"/>
                  </a:lnTo>
                  <a:lnTo>
                    <a:pt x="69" y="371"/>
                  </a:lnTo>
                  <a:lnTo>
                    <a:pt x="52" y="386"/>
                  </a:lnTo>
                  <a:lnTo>
                    <a:pt x="38" y="402"/>
                  </a:lnTo>
                  <a:lnTo>
                    <a:pt x="24" y="418"/>
                  </a:lnTo>
                  <a:lnTo>
                    <a:pt x="22" y="423"/>
                  </a:lnTo>
                  <a:lnTo>
                    <a:pt x="21" y="426"/>
                  </a:lnTo>
                  <a:lnTo>
                    <a:pt x="20" y="429"/>
                  </a:lnTo>
                  <a:lnTo>
                    <a:pt x="19" y="432"/>
                  </a:lnTo>
                  <a:lnTo>
                    <a:pt x="17" y="433"/>
                  </a:lnTo>
                  <a:lnTo>
                    <a:pt x="13" y="433"/>
                  </a:lnTo>
                  <a:lnTo>
                    <a:pt x="8" y="433"/>
                  </a:lnTo>
                  <a:lnTo>
                    <a:pt x="0" y="432"/>
                  </a:lnTo>
                  <a:lnTo>
                    <a:pt x="1" y="431"/>
                  </a:lnTo>
                  <a:lnTo>
                    <a:pt x="2" y="432"/>
                  </a:lnTo>
                  <a:lnTo>
                    <a:pt x="4" y="432"/>
                  </a:lnTo>
                  <a:lnTo>
                    <a:pt x="7" y="432"/>
                  </a:lnTo>
                  <a:lnTo>
                    <a:pt x="9" y="432"/>
                  </a:lnTo>
                  <a:lnTo>
                    <a:pt x="11" y="432"/>
                  </a:lnTo>
                  <a:lnTo>
                    <a:pt x="12" y="432"/>
                  </a:lnTo>
                  <a:lnTo>
                    <a:pt x="14" y="431"/>
                  </a:lnTo>
                  <a:lnTo>
                    <a:pt x="17" y="431"/>
                  </a:lnTo>
                  <a:lnTo>
                    <a:pt x="22" y="419"/>
                  </a:lnTo>
                  <a:lnTo>
                    <a:pt x="29" y="408"/>
                  </a:lnTo>
                  <a:lnTo>
                    <a:pt x="37" y="397"/>
                  </a:lnTo>
                  <a:lnTo>
                    <a:pt x="45" y="387"/>
                  </a:lnTo>
                  <a:lnTo>
                    <a:pt x="61" y="367"/>
                  </a:lnTo>
                  <a:lnTo>
                    <a:pt x="80" y="348"/>
                  </a:lnTo>
                  <a:lnTo>
                    <a:pt x="101" y="330"/>
                  </a:lnTo>
                  <a:lnTo>
                    <a:pt x="123" y="315"/>
                  </a:lnTo>
                  <a:lnTo>
                    <a:pt x="145" y="300"/>
                  </a:lnTo>
                  <a:lnTo>
                    <a:pt x="168" y="289"/>
                  </a:lnTo>
                  <a:lnTo>
                    <a:pt x="185" y="280"/>
                  </a:lnTo>
                  <a:lnTo>
                    <a:pt x="203" y="272"/>
                  </a:lnTo>
                  <a:lnTo>
                    <a:pt x="221" y="266"/>
                  </a:lnTo>
                  <a:lnTo>
                    <a:pt x="240" y="259"/>
                  </a:lnTo>
                  <a:lnTo>
                    <a:pt x="275" y="250"/>
                  </a:lnTo>
                  <a:lnTo>
                    <a:pt x="312" y="242"/>
                  </a:lnTo>
                  <a:lnTo>
                    <a:pt x="349" y="234"/>
                  </a:lnTo>
                  <a:lnTo>
                    <a:pt x="385" y="225"/>
                  </a:lnTo>
                  <a:lnTo>
                    <a:pt x="401" y="221"/>
                  </a:lnTo>
                  <a:lnTo>
                    <a:pt x="419" y="215"/>
                  </a:lnTo>
                  <a:lnTo>
                    <a:pt x="436" y="208"/>
                  </a:lnTo>
                  <a:lnTo>
                    <a:pt x="453" y="200"/>
                  </a:lnTo>
                  <a:lnTo>
                    <a:pt x="473" y="189"/>
                  </a:lnTo>
                  <a:lnTo>
                    <a:pt x="493" y="176"/>
                  </a:lnTo>
                  <a:lnTo>
                    <a:pt x="513" y="165"/>
                  </a:lnTo>
                  <a:lnTo>
                    <a:pt x="532" y="155"/>
                  </a:lnTo>
                  <a:lnTo>
                    <a:pt x="552" y="145"/>
                  </a:lnTo>
                  <a:lnTo>
                    <a:pt x="573" y="136"/>
                  </a:lnTo>
                  <a:lnTo>
                    <a:pt x="594" y="129"/>
                  </a:lnTo>
                  <a:lnTo>
                    <a:pt x="617" y="122"/>
                  </a:lnTo>
                  <a:lnTo>
                    <a:pt x="642" y="114"/>
                  </a:lnTo>
                  <a:lnTo>
                    <a:pt x="665" y="104"/>
                  </a:lnTo>
                  <a:lnTo>
                    <a:pt x="688" y="94"/>
                  </a:lnTo>
                  <a:lnTo>
                    <a:pt x="709" y="84"/>
                  </a:lnTo>
                  <a:lnTo>
                    <a:pt x="731" y="73"/>
                  </a:lnTo>
                  <a:lnTo>
                    <a:pt x="754" y="63"/>
                  </a:lnTo>
                  <a:lnTo>
                    <a:pt x="776" y="54"/>
                  </a:lnTo>
                  <a:lnTo>
                    <a:pt x="801" y="46"/>
                  </a:lnTo>
                  <a:lnTo>
                    <a:pt x="812" y="42"/>
                  </a:lnTo>
                  <a:lnTo>
                    <a:pt x="823" y="36"/>
                  </a:lnTo>
                  <a:lnTo>
                    <a:pt x="834" y="30"/>
                  </a:lnTo>
                  <a:lnTo>
                    <a:pt x="844" y="25"/>
                  </a:lnTo>
                  <a:lnTo>
                    <a:pt x="854" y="18"/>
                  </a:lnTo>
                  <a:lnTo>
                    <a:pt x="863" y="12"/>
                  </a:lnTo>
                  <a:lnTo>
                    <a:pt x="874" y="6"/>
                  </a:lnTo>
                  <a:lnTo>
                    <a:pt x="885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81"/>
            <p:cNvSpPr>
              <a:spLocks/>
            </p:cNvSpPr>
            <p:nvPr/>
          </p:nvSpPr>
          <p:spPr bwMode="auto">
            <a:xfrm>
              <a:off x="6061075" y="3064299"/>
              <a:ext cx="47625" cy="112712"/>
            </a:xfrm>
            <a:custGeom>
              <a:avLst/>
              <a:gdLst>
                <a:gd name="T0" fmla="*/ 0 w 88"/>
                <a:gd name="T1" fmla="*/ 0 h 212"/>
                <a:gd name="T2" fmla="*/ 1 w 88"/>
                <a:gd name="T3" fmla="*/ 3 h 212"/>
                <a:gd name="T4" fmla="*/ 3 w 88"/>
                <a:gd name="T5" fmla="*/ 7 h 212"/>
                <a:gd name="T6" fmla="*/ 5 w 88"/>
                <a:gd name="T7" fmla="*/ 10 h 212"/>
                <a:gd name="T8" fmla="*/ 6 w 88"/>
                <a:gd name="T9" fmla="*/ 13 h 212"/>
                <a:gd name="T10" fmla="*/ 9 w 88"/>
                <a:gd name="T11" fmla="*/ 16 h 212"/>
                <a:gd name="T12" fmla="*/ 11 w 88"/>
                <a:gd name="T13" fmla="*/ 19 h 212"/>
                <a:gd name="T14" fmla="*/ 13 w 88"/>
                <a:gd name="T15" fmla="*/ 22 h 212"/>
                <a:gd name="T16" fmla="*/ 15 w 88"/>
                <a:gd name="T17" fmla="*/ 25 h 212"/>
                <a:gd name="T18" fmla="*/ 25 w 88"/>
                <a:gd name="T19" fmla="*/ 35 h 212"/>
                <a:gd name="T20" fmla="*/ 34 w 88"/>
                <a:gd name="T21" fmla="*/ 46 h 212"/>
                <a:gd name="T22" fmla="*/ 42 w 88"/>
                <a:gd name="T23" fmla="*/ 56 h 212"/>
                <a:gd name="T24" fmla="*/ 49 w 88"/>
                <a:gd name="T25" fmla="*/ 66 h 212"/>
                <a:gd name="T26" fmla="*/ 54 w 88"/>
                <a:gd name="T27" fmla="*/ 77 h 212"/>
                <a:gd name="T28" fmla="*/ 60 w 88"/>
                <a:gd name="T29" fmla="*/ 88 h 212"/>
                <a:gd name="T30" fmla="*/ 64 w 88"/>
                <a:gd name="T31" fmla="*/ 99 h 212"/>
                <a:gd name="T32" fmla="*/ 69 w 88"/>
                <a:gd name="T33" fmla="*/ 110 h 212"/>
                <a:gd name="T34" fmla="*/ 76 w 88"/>
                <a:gd name="T35" fmla="*/ 134 h 212"/>
                <a:gd name="T36" fmla="*/ 80 w 88"/>
                <a:gd name="T37" fmla="*/ 158 h 212"/>
                <a:gd name="T38" fmla="*/ 85 w 88"/>
                <a:gd name="T39" fmla="*/ 184 h 212"/>
                <a:gd name="T40" fmla="*/ 88 w 88"/>
                <a:gd name="T41" fmla="*/ 212 h 212"/>
                <a:gd name="T42" fmla="*/ 82 w 88"/>
                <a:gd name="T43" fmla="*/ 211 h 212"/>
                <a:gd name="T44" fmla="*/ 82 w 88"/>
                <a:gd name="T45" fmla="*/ 210 h 212"/>
                <a:gd name="T46" fmla="*/ 88 w 88"/>
                <a:gd name="T47" fmla="*/ 208 h 212"/>
                <a:gd name="T48" fmla="*/ 79 w 88"/>
                <a:gd name="T49" fmla="*/ 198 h 212"/>
                <a:gd name="T50" fmla="*/ 71 w 88"/>
                <a:gd name="T51" fmla="*/ 186 h 212"/>
                <a:gd name="T52" fmla="*/ 64 w 88"/>
                <a:gd name="T53" fmla="*/ 173 h 212"/>
                <a:gd name="T54" fmla="*/ 59 w 88"/>
                <a:gd name="T55" fmla="*/ 159 h 212"/>
                <a:gd name="T56" fmla="*/ 53 w 88"/>
                <a:gd name="T57" fmla="*/ 146 h 212"/>
                <a:gd name="T58" fmla="*/ 48 w 88"/>
                <a:gd name="T59" fmla="*/ 132 h 212"/>
                <a:gd name="T60" fmla="*/ 43 w 88"/>
                <a:gd name="T61" fmla="*/ 117 h 212"/>
                <a:gd name="T62" fmla="*/ 38 w 88"/>
                <a:gd name="T63" fmla="*/ 104 h 212"/>
                <a:gd name="T64" fmla="*/ 33 w 88"/>
                <a:gd name="T65" fmla="*/ 90 h 212"/>
                <a:gd name="T66" fmla="*/ 28 w 88"/>
                <a:gd name="T67" fmla="*/ 77 h 212"/>
                <a:gd name="T68" fmla="*/ 22 w 88"/>
                <a:gd name="T69" fmla="*/ 65 h 212"/>
                <a:gd name="T70" fmla="*/ 16 w 88"/>
                <a:gd name="T71" fmla="*/ 52 h 212"/>
                <a:gd name="T72" fmla="*/ 12 w 88"/>
                <a:gd name="T73" fmla="*/ 40 h 212"/>
                <a:gd name="T74" fmla="*/ 6 w 88"/>
                <a:gd name="T75" fmla="*/ 27 h 212"/>
                <a:gd name="T76" fmla="*/ 2 w 88"/>
                <a:gd name="T77" fmla="*/ 13 h 212"/>
                <a:gd name="T78" fmla="*/ 0 w 88"/>
                <a:gd name="T79" fmla="*/ 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8" h="212">
                  <a:moveTo>
                    <a:pt x="0" y="0"/>
                  </a:moveTo>
                  <a:lnTo>
                    <a:pt x="1" y="3"/>
                  </a:lnTo>
                  <a:lnTo>
                    <a:pt x="3" y="7"/>
                  </a:lnTo>
                  <a:lnTo>
                    <a:pt x="5" y="10"/>
                  </a:lnTo>
                  <a:lnTo>
                    <a:pt x="6" y="13"/>
                  </a:lnTo>
                  <a:lnTo>
                    <a:pt x="9" y="16"/>
                  </a:lnTo>
                  <a:lnTo>
                    <a:pt x="11" y="19"/>
                  </a:lnTo>
                  <a:lnTo>
                    <a:pt x="13" y="22"/>
                  </a:lnTo>
                  <a:lnTo>
                    <a:pt x="15" y="25"/>
                  </a:lnTo>
                  <a:lnTo>
                    <a:pt x="25" y="35"/>
                  </a:lnTo>
                  <a:lnTo>
                    <a:pt x="34" y="46"/>
                  </a:lnTo>
                  <a:lnTo>
                    <a:pt x="42" y="56"/>
                  </a:lnTo>
                  <a:lnTo>
                    <a:pt x="49" y="66"/>
                  </a:lnTo>
                  <a:lnTo>
                    <a:pt x="54" y="77"/>
                  </a:lnTo>
                  <a:lnTo>
                    <a:pt x="60" y="88"/>
                  </a:lnTo>
                  <a:lnTo>
                    <a:pt x="64" y="99"/>
                  </a:lnTo>
                  <a:lnTo>
                    <a:pt x="69" y="110"/>
                  </a:lnTo>
                  <a:lnTo>
                    <a:pt x="76" y="134"/>
                  </a:lnTo>
                  <a:lnTo>
                    <a:pt x="80" y="158"/>
                  </a:lnTo>
                  <a:lnTo>
                    <a:pt x="85" y="184"/>
                  </a:lnTo>
                  <a:lnTo>
                    <a:pt x="88" y="212"/>
                  </a:lnTo>
                  <a:lnTo>
                    <a:pt x="82" y="211"/>
                  </a:lnTo>
                  <a:lnTo>
                    <a:pt x="82" y="210"/>
                  </a:lnTo>
                  <a:lnTo>
                    <a:pt x="88" y="208"/>
                  </a:lnTo>
                  <a:lnTo>
                    <a:pt x="79" y="198"/>
                  </a:lnTo>
                  <a:lnTo>
                    <a:pt x="71" y="186"/>
                  </a:lnTo>
                  <a:lnTo>
                    <a:pt x="64" y="173"/>
                  </a:lnTo>
                  <a:lnTo>
                    <a:pt x="59" y="159"/>
                  </a:lnTo>
                  <a:lnTo>
                    <a:pt x="53" y="146"/>
                  </a:lnTo>
                  <a:lnTo>
                    <a:pt x="48" y="132"/>
                  </a:lnTo>
                  <a:lnTo>
                    <a:pt x="43" y="117"/>
                  </a:lnTo>
                  <a:lnTo>
                    <a:pt x="38" y="104"/>
                  </a:lnTo>
                  <a:lnTo>
                    <a:pt x="33" y="90"/>
                  </a:lnTo>
                  <a:lnTo>
                    <a:pt x="28" y="77"/>
                  </a:lnTo>
                  <a:lnTo>
                    <a:pt x="22" y="65"/>
                  </a:lnTo>
                  <a:lnTo>
                    <a:pt x="16" y="52"/>
                  </a:lnTo>
                  <a:lnTo>
                    <a:pt x="12" y="40"/>
                  </a:lnTo>
                  <a:lnTo>
                    <a:pt x="6" y="27"/>
                  </a:lnTo>
                  <a:lnTo>
                    <a:pt x="2" y="1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82"/>
            <p:cNvSpPr>
              <a:spLocks/>
            </p:cNvSpPr>
            <p:nvPr/>
          </p:nvSpPr>
          <p:spPr bwMode="auto">
            <a:xfrm>
              <a:off x="5762625" y="3245274"/>
              <a:ext cx="34925" cy="111125"/>
            </a:xfrm>
            <a:custGeom>
              <a:avLst/>
              <a:gdLst>
                <a:gd name="T0" fmla="*/ 65 w 65"/>
                <a:gd name="T1" fmla="*/ 0 h 211"/>
                <a:gd name="T2" fmla="*/ 61 w 65"/>
                <a:gd name="T3" fmla="*/ 27 h 211"/>
                <a:gd name="T4" fmla="*/ 56 w 65"/>
                <a:gd name="T5" fmla="*/ 55 h 211"/>
                <a:gd name="T6" fmla="*/ 51 w 65"/>
                <a:gd name="T7" fmla="*/ 83 h 211"/>
                <a:gd name="T8" fmla="*/ 45 w 65"/>
                <a:gd name="T9" fmla="*/ 111 h 211"/>
                <a:gd name="T10" fmla="*/ 37 w 65"/>
                <a:gd name="T11" fmla="*/ 137 h 211"/>
                <a:gd name="T12" fmla="*/ 27 w 65"/>
                <a:gd name="T13" fmla="*/ 164 h 211"/>
                <a:gd name="T14" fmla="*/ 22 w 65"/>
                <a:gd name="T15" fmla="*/ 176 h 211"/>
                <a:gd name="T16" fmla="*/ 15 w 65"/>
                <a:gd name="T17" fmla="*/ 189 h 211"/>
                <a:gd name="T18" fmla="*/ 7 w 65"/>
                <a:gd name="T19" fmla="*/ 200 h 211"/>
                <a:gd name="T20" fmla="*/ 0 w 65"/>
                <a:gd name="T21" fmla="*/ 211 h 211"/>
                <a:gd name="T22" fmla="*/ 0 w 65"/>
                <a:gd name="T23" fmla="*/ 211 h 211"/>
                <a:gd name="T24" fmla="*/ 6 w 65"/>
                <a:gd name="T25" fmla="*/ 182 h 211"/>
                <a:gd name="T26" fmla="*/ 12 w 65"/>
                <a:gd name="T27" fmla="*/ 154 h 211"/>
                <a:gd name="T28" fmla="*/ 16 w 65"/>
                <a:gd name="T29" fmla="*/ 128 h 211"/>
                <a:gd name="T30" fmla="*/ 22 w 65"/>
                <a:gd name="T31" fmla="*/ 103 h 211"/>
                <a:gd name="T32" fmla="*/ 29 w 65"/>
                <a:gd name="T33" fmla="*/ 78 h 211"/>
                <a:gd name="T34" fmla="*/ 37 w 65"/>
                <a:gd name="T35" fmla="*/ 54 h 211"/>
                <a:gd name="T36" fmla="*/ 43 w 65"/>
                <a:gd name="T37" fmla="*/ 40 h 211"/>
                <a:gd name="T38" fmla="*/ 50 w 65"/>
                <a:gd name="T39" fmla="*/ 28 h 211"/>
                <a:gd name="T40" fmla="*/ 58 w 65"/>
                <a:gd name="T41" fmla="*/ 15 h 211"/>
                <a:gd name="T42" fmla="*/ 65 w 65"/>
                <a:gd name="T43" fmla="*/ 0 h 2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65" h="211">
                  <a:moveTo>
                    <a:pt x="65" y="0"/>
                  </a:moveTo>
                  <a:lnTo>
                    <a:pt x="61" y="27"/>
                  </a:lnTo>
                  <a:lnTo>
                    <a:pt x="56" y="55"/>
                  </a:lnTo>
                  <a:lnTo>
                    <a:pt x="51" y="83"/>
                  </a:lnTo>
                  <a:lnTo>
                    <a:pt x="45" y="111"/>
                  </a:lnTo>
                  <a:lnTo>
                    <a:pt x="37" y="137"/>
                  </a:lnTo>
                  <a:lnTo>
                    <a:pt x="27" y="164"/>
                  </a:lnTo>
                  <a:lnTo>
                    <a:pt x="22" y="176"/>
                  </a:lnTo>
                  <a:lnTo>
                    <a:pt x="15" y="189"/>
                  </a:lnTo>
                  <a:lnTo>
                    <a:pt x="7" y="200"/>
                  </a:lnTo>
                  <a:lnTo>
                    <a:pt x="0" y="211"/>
                  </a:lnTo>
                  <a:lnTo>
                    <a:pt x="0" y="211"/>
                  </a:lnTo>
                  <a:lnTo>
                    <a:pt x="6" y="182"/>
                  </a:lnTo>
                  <a:lnTo>
                    <a:pt x="12" y="154"/>
                  </a:lnTo>
                  <a:lnTo>
                    <a:pt x="16" y="128"/>
                  </a:lnTo>
                  <a:lnTo>
                    <a:pt x="22" y="103"/>
                  </a:lnTo>
                  <a:lnTo>
                    <a:pt x="29" y="78"/>
                  </a:lnTo>
                  <a:lnTo>
                    <a:pt x="37" y="54"/>
                  </a:lnTo>
                  <a:lnTo>
                    <a:pt x="43" y="40"/>
                  </a:lnTo>
                  <a:lnTo>
                    <a:pt x="50" y="28"/>
                  </a:lnTo>
                  <a:lnTo>
                    <a:pt x="58" y="15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AB7D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99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3679" y="5591358"/>
            <a:ext cx="442003" cy="67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0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39165">
            <a:off x="8250264" y="5823207"/>
            <a:ext cx="534301" cy="82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1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323" y="6140724"/>
            <a:ext cx="293993" cy="45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2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920" y="5229318"/>
            <a:ext cx="442003" cy="67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3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26964">
            <a:off x="7694322" y="5123845"/>
            <a:ext cx="442003" cy="67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" name="Picture 16" descr="C:\Users\Petra\AppData\Local\Microsoft\Windows\Temporary Internet Files\Content.IE5\ME8R1IM6\MC9002809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6457">
            <a:off x="8550151" y="5664383"/>
            <a:ext cx="442003" cy="67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" name="Picture 183" descr="C:\Users\Petra\AppData\Local\Microsoft\Windows\Temporary Internet Files\Content.IE5\DE4CGPLA\MC9003541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10816">
            <a:off x="1593453" y="1363189"/>
            <a:ext cx="1695915" cy="209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0" name="Picture 186" descr="C:\Users\Petra\AppData\Local\Microsoft\Windows\Temporary Internet Files\Content.IE5\DE4CGPLA\MC9002394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1325" y="1722743"/>
            <a:ext cx="1195075" cy="1374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2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645" y="2069638"/>
            <a:ext cx="1105785" cy="1004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14" name="Picture 190" descr="C:\Users\Petra\AppData\Local\Microsoft\Windows\Temporary Internet Files\Content.IE5\VJ8JBHB1\MC9003313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909" y="1672937"/>
            <a:ext cx="1276828" cy="113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6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916" y="2146238"/>
            <a:ext cx="937067" cy="850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7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557" y="2107522"/>
            <a:ext cx="756965" cy="687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0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137" y="1637487"/>
            <a:ext cx="1011238" cy="91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1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479" y="1852806"/>
            <a:ext cx="878859" cy="79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2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800" y="2096603"/>
            <a:ext cx="878859" cy="79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8" name="Picture 188" descr="C:\Users\Petra\AppData\Local\Microsoft\Windows\Temporary Internet Files\Content.IE5\W0JDQO07\MC9003312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06222">
            <a:off x="6132279" y="1747223"/>
            <a:ext cx="878859" cy="79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" name="Picture 190" descr="C:\Users\Petra\AppData\Local\Microsoft\Windows\Temporary Internet Files\Content.IE5\VJ8JBHB1\MC9003313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721" y="1895304"/>
            <a:ext cx="1059385" cy="93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6" name="Picture 190" descr="C:\Users\Petra\AppData\Local\Microsoft\Windows\Temporary Internet Files\Content.IE5\VJ8JBHB1\MC90033137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421" y="2317831"/>
            <a:ext cx="838294" cy="742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27" name="Tabulka 2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9231893"/>
              </p:ext>
            </p:extLst>
          </p:nvPr>
        </p:nvGraphicFramePr>
        <p:xfrm>
          <a:off x="5288177" y="731837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8" name="Tabulka 2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231751"/>
              </p:ext>
            </p:extLst>
          </p:nvPr>
        </p:nvGraphicFramePr>
        <p:xfrm>
          <a:off x="5288528" y="4116214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9" name="Tabulka 2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3196563"/>
              </p:ext>
            </p:extLst>
          </p:nvPr>
        </p:nvGraphicFramePr>
        <p:xfrm>
          <a:off x="309763" y="4116214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0" name="Tabulka 2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5201010"/>
              </p:ext>
            </p:extLst>
          </p:nvPr>
        </p:nvGraphicFramePr>
        <p:xfrm>
          <a:off x="309061" y="697482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207" name="Picture 183" descr="C:\Users\Petra\AppData\Local\Microsoft\Windows\Temporary Internet Files\Content.IE5\DE4CGPLA\MC9003541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448370">
            <a:off x="65297" y="1099604"/>
            <a:ext cx="1695915" cy="209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304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1"/>
          <p:cNvGrpSpPr>
            <a:grpSpLocks noChangeAspect="1"/>
          </p:cNvGrpSpPr>
          <p:nvPr/>
        </p:nvGrpSpPr>
        <p:grpSpPr bwMode="auto">
          <a:xfrm>
            <a:off x="1855805" y="4429347"/>
            <a:ext cx="1283604" cy="1123845"/>
            <a:chOff x="3249" y="1662"/>
            <a:chExt cx="1076" cy="999"/>
          </a:xfrm>
        </p:grpSpPr>
        <p:sp>
          <p:nvSpPr>
            <p:cNvPr id="3" name="AutoShape 20"/>
            <p:cNvSpPr>
              <a:spLocks noChangeAspect="1" noChangeArrowheads="1" noTextEdit="1"/>
            </p:cNvSpPr>
            <p:nvPr/>
          </p:nvSpPr>
          <p:spPr bwMode="auto">
            <a:xfrm>
              <a:off x="3256" y="1662"/>
              <a:ext cx="1069" cy="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Freeform 22"/>
            <p:cNvSpPr>
              <a:spLocks/>
            </p:cNvSpPr>
            <p:nvPr/>
          </p:nvSpPr>
          <p:spPr bwMode="auto">
            <a:xfrm>
              <a:off x="3295" y="2402"/>
              <a:ext cx="1014" cy="259"/>
            </a:xfrm>
            <a:custGeom>
              <a:avLst/>
              <a:gdLst>
                <a:gd name="T0" fmla="*/ 20 w 3042"/>
                <a:gd name="T1" fmla="*/ 176 h 779"/>
                <a:gd name="T2" fmla="*/ 63 w 3042"/>
                <a:gd name="T3" fmla="*/ 192 h 779"/>
                <a:gd name="T4" fmla="*/ 124 w 3042"/>
                <a:gd name="T5" fmla="*/ 214 h 779"/>
                <a:gd name="T6" fmla="*/ 204 w 3042"/>
                <a:gd name="T7" fmla="*/ 243 h 779"/>
                <a:gd name="T8" fmla="*/ 298 w 3042"/>
                <a:gd name="T9" fmla="*/ 274 h 779"/>
                <a:gd name="T10" fmla="*/ 402 w 3042"/>
                <a:gd name="T11" fmla="*/ 312 h 779"/>
                <a:gd name="T12" fmla="*/ 514 w 3042"/>
                <a:gd name="T13" fmla="*/ 351 h 779"/>
                <a:gd name="T14" fmla="*/ 629 w 3042"/>
                <a:gd name="T15" fmla="*/ 389 h 779"/>
                <a:gd name="T16" fmla="*/ 743 w 3042"/>
                <a:gd name="T17" fmla="*/ 426 h 779"/>
                <a:gd name="T18" fmla="*/ 855 w 3042"/>
                <a:gd name="T19" fmla="*/ 464 h 779"/>
                <a:gd name="T20" fmla="*/ 962 w 3042"/>
                <a:gd name="T21" fmla="*/ 498 h 779"/>
                <a:gd name="T22" fmla="*/ 1058 w 3042"/>
                <a:gd name="T23" fmla="*/ 528 h 779"/>
                <a:gd name="T24" fmla="*/ 1141 w 3042"/>
                <a:gd name="T25" fmla="*/ 554 h 779"/>
                <a:gd name="T26" fmla="*/ 1210 w 3042"/>
                <a:gd name="T27" fmla="*/ 572 h 779"/>
                <a:gd name="T28" fmla="*/ 1258 w 3042"/>
                <a:gd name="T29" fmla="*/ 582 h 779"/>
                <a:gd name="T30" fmla="*/ 1291 w 3042"/>
                <a:gd name="T31" fmla="*/ 585 h 779"/>
                <a:gd name="T32" fmla="*/ 1330 w 3042"/>
                <a:gd name="T33" fmla="*/ 585 h 779"/>
                <a:gd name="T34" fmla="*/ 1365 w 3042"/>
                <a:gd name="T35" fmla="*/ 585 h 779"/>
                <a:gd name="T36" fmla="*/ 1397 w 3042"/>
                <a:gd name="T37" fmla="*/ 585 h 779"/>
                <a:gd name="T38" fmla="*/ 1430 w 3042"/>
                <a:gd name="T39" fmla="*/ 585 h 779"/>
                <a:gd name="T40" fmla="*/ 1465 w 3042"/>
                <a:gd name="T41" fmla="*/ 585 h 779"/>
                <a:gd name="T42" fmla="*/ 1342 w 3042"/>
                <a:gd name="T43" fmla="*/ 733 h 779"/>
                <a:gd name="T44" fmla="*/ 1811 w 3042"/>
                <a:gd name="T45" fmla="*/ 776 h 779"/>
                <a:gd name="T46" fmla="*/ 1841 w 3042"/>
                <a:gd name="T47" fmla="*/ 774 h 779"/>
                <a:gd name="T48" fmla="*/ 1887 w 3042"/>
                <a:gd name="T49" fmla="*/ 769 h 779"/>
                <a:gd name="T50" fmla="*/ 1948 w 3042"/>
                <a:gd name="T51" fmla="*/ 762 h 779"/>
                <a:gd name="T52" fmla="*/ 2019 w 3042"/>
                <a:gd name="T53" fmla="*/ 752 h 779"/>
                <a:gd name="T54" fmla="*/ 2103 w 3042"/>
                <a:gd name="T55" fmla="*/ 740 h 779"/>
                <a:gd name="T56" fmla="*/ 2191 w 3042"/>
                <a:gd name="T57" fmla="*/ 726 h 779"/>
                <a:gd name="T58" fmla="*/ 2287 w 3042"/>
                <a:gd name="T59" fmla="*/ 709 h 779"/>
                <a:gd name="T60" fmla="*/ 2384 w 3042"/>
                <a:gd name="T61" fmla="*/ 688 h 779"/>
                <a:gd name="T62" fmla="*/ 2483 w 3042"/>
                <a:gd name="T63" fmla="*/ 664 h 779"/>
                <a:gd name="T64" fmla="*/ 2578 w 3042"/>
                <a:gd name="T65" fmla="*/ 640 h 779"/>
                <a:gd name="T66" fmla="*/ 2671 w 3042"/>
                <a:gd name="T67" fmla="*/ 612 h 779"/>
                <a:gd name="T68" fmla="*/ 2757 w 3042"/>
                <a:gd name="T69" fmla="*/ 579 h 779"/>
                <a:gd name="T70" fmla="*/ 2834 w 3042"/>
                <a:gd name="T71" fmla="*/ 545 h 779"/>
                <a:gd name="T72" fmla="*/ 2900 w 3042"/>
                <a:gd name="T73" fmla="*/ 506 h 779"/>
                <a:gd name="T74" fmla="*/ 2954 w 3042"/>
                <a:gd name="T75" fmla="*/ 465 h 779"/>
                <a:gd name="T76" fmla="*/ 2991 w 3042"/>
                <a:gd name="T77" fmla="*/ 424 h 779"/>
                <a:gd name="T78" fmla="*/ 3019 w 3042"/>
                <a:gd name="T79" fmla="*/ 389 h 779"/>
                <a:gd name="T80" fmla="*/ 3034 w 3042"/>
                <a:gd name="T81" fmla="*/ 356 h 779"/>
                <a:gd name="T82" fmla="*/ 3042 w 3042"/>
                <a:gd name="T83" fmla="*/ 331 h 779"/>
                <a:gd name="T84" fmla="*/ 3039 w 3042"/>
                <a:gd name="T85" fmla="*/ 308 h 779"/>
                <a:gd name="T86" fmla="*/ 3017 w 3042"/>
                <a:gd name="T87" fmla="*/ 274 h 779"/>
                <a:gd name="T88" fmla="*/ 2980 w 3042"/>
                <a:gd name="T89" fmla="*/ 253 h 779"/>
                <a:gd name="T90" fmla="*/ 2937 w 3042"/>
                <a:gd name="T91" fmla="*/ 242 h 779"/>
                <a:gd name="T92" fmla="*/ 2896 w 3042"/>
                <a:gd name="T93" fmla="*/ 238 h 779"/>
                <a:gd name="T94" fmla="*/ 2872 w 3042"/>
                <a:gd name="T95" fmla="*/ 236 h 779"/>
                <a:gd name="T96" fmla="*/ 2693 w 3042"/>
                <a:gd name="T97" fmla="*/ 200 h 779"/>
                <a:gd name="T98" fmla="*/ 0 w 3042"/>
                <a:gd name="T99" fmla="*/ 171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042" h="779">
                  <a:moveTo>
                    <a:pt x="0" y="171"/>
                  </a:moveTo>
                  <a:lnTo>
                    <a:pt x="3" y="171"/>
                  </a:lnTo>
                  <a:lnTo>
                    <a:pt x="13" y="174"/>
                  </a:lnTo>
                  <a:lnTo>
                    <a:pt x="20" y="176"/>
                  </a:lnTo>
                  <a:lnTo>
                    <a:pt x="28" y="179"/>
                  </a:lnTo>
                  <a:lnTo>
                    <a:pt x="38" y="183"/>
                  </a:lnTo>
                  <a:lnTo>
                    <a:pt x="50" y="188"/>
                  </a:lnTo>
                  <a:lnTo>
                    <a:pt x="63" y="192"/>
                  </a:lnTo>
                  <a:lnTo>
                    <a:pt x="76" y="197"/>
                  </a:lnTo>
                  <a:lnTo>
                    <a:pt x="91" y="201"/>
                  </a:lnTo>
                  <a:lnTo>
                    <a:pt x="107" y="208"/>
                  </a:lnTo>
                  <a:lnTo>
                    <a:pt x="124" y="214"/>
                  </a:lnTo>
                  <a:lnTo>
                    <a:pt x="143" y="221"/>
                  </a:lnTo>
                  <a:lnTo>
                    <a:pt x="163" y="229"/>
                  </a:lnTo>
                  <a:lnTo>
                    <a:pt x="185" y="236"/>
                  </a:lnTo>
                  <a:lnTo>
                    <a:pt x="204" y="243"/>
                  </a:lnTo>
                  <a:lnTo>
                    <a:pt x="228" y="251"/>
                  </a:lnTo>
                  <a:lnTo>
                    <a:pt x="250" y="258"/>
                  </a:lnTo>
                  <a:lnTo>
                    <a:pt x="275" y="266"/>
                  </a:lnTo>
                  <a:lnTo>
                    <a:pt x="298" y="274"/>
                  </a:lnTo>
                  <a:lnTo>
                    <a:pt x="323" y="283"/>
                  </a:lnTo>
                  <a:lnTo>
                    <a:pt x="350" y="294"/>
                  </a:lnTo>
                  <a:lnTo>
                    <a:pt x="376" y="303"/>
                  </a:lnTo>
                  <a:lnTo>
                    <a:pt x="402" y="312"/>
                  </a:lnTo>
                  <a:lnTo>
                    <a:pt x="430" y="321"/>
                  </a:lnTo>
                  <a:lnTo>
                    <a:pt x="458" y="331"/>
                  </a:lnTo>
                  <a:lnTo>
                    <a:pt x="487" y="340"/>
                  </a:lnTo>
                  <a:lnTo>
                    <a:pt x="514" y="351"/>
                  </a:lnTo>
                  <a:lnTo>
                    <a:pt x="543" y="360"/>
                  </a:lnTo>
                  <a:lnTo>
                    <a:pt x="571" y="370"/>
                  </a:lnTo>
                  <a:lnTo>
                    <a:pt x="601" y="381"/>
                  </a:lnTo>
                  <a:lnTo>
                    <a:pt x="629" y="389"/>
                  </a:lnTo>
                  <a:lnTo>
                    <a:pt x="657" y="399"/>
                  </a:lnTo>
                  <a:lnTo>
                    <a:pt x="686" y="408"/>
                  </a:lnTo>
                  <a:lnTo>
                    <a:pt x="716" y="419"/>
                  </a:lnTo>
                  <a:lnTo>
                    <a:pt x="743" y="426"/>
                  </a:lnTo>
                  <a:lnTo>
                    <a:pt x="772" y="437"/>
                  </a:lnTo>
                  <a:lnTo>
                    <a:pt x="800" y="447"/>
                  </a:lnTo>
                  <a:lnTo>
                    <a:pt x="829" y="456"/>
                  </a:lnTo>
                  <a:lnTo>
                    <a:pt x="855" y="464"/>
                  </a:lnTo>
                  <a:lnTo>
                    <a:pt x="882" y="473"/>
                  </a:lnTo>
                  <a:lnTo>
                    <a:pt x="910" y="482"/>
                  </a:lnTo>
                  <a:lnTo>
                    <a:pt x="936" y="490"/>
                  </a:lnTo>
                  <a:lnTo>
                    <a:pt x="962" y="498"/>
                  </a:lnTo>
                  <a:lnTo>
                    <a:pt x="986" y="506"/>
                  </a:lnTo>
                  <a:lnTo>
                    <a:pt x="1011" y="514"/>
                  </a:lnTo>
                  <a:lnTo>
                    <a:pt x="1036" y="523"/>
                  </a:lnTo>
                  <a:lnTo>
                    <a:pt x="1058" y="528"/>
                  </a:lnTo>
                  <a:lnTo>
                    <a:pt x="1081" y="534"/>
                  </a:lnTo>
                  <a:lnTo>
                    <a:pt x="1102" y="541"/>
                  </a:lnTo>
                  <a:lnTo>
                    <a:pt x="1123" y="549"/>
                  </a:lnTo>
                  <a:lnTo>
                    <a:pt x="1141" y="554"/>
                  </a:lnTo>
                  <a:lnTo>
                    <a:pt x="1161" y="559"/>
                  </a:lnTo>
                  <a:lnTo>
                    <a:pt x="1178" y="563"/>
                  </a:lnTo>
                  <a:lnTo>
                    <a:pt x="1196" y="569"/>
                  </a:lnTo>
                  <a:lnTo>
                    <a:pt x="1210" y="572"/>
                  </a:lnTo>
                  <a:lnTo>
                    <a:pt x="1224" y="576"/>
                  </a:lnTo>
                  <a:lnTo>
                    <a:pt x="1237" y="577"/>
                  </a:lnTo>
                  <a:lnTo>
                    <a:pt x="1249" y="581"/>
                  </a:lnTo>
                  <a:lnTo>
                    <a:pt x="1258" y="582"/>
                  </a:lnTo>
                  <a:lnTo>
                    <a:pt x="1269" y="585"/>
                  </a:lnTo>
                  <a:lnTo>
                    <a:pt x="1275" y="585"/>
                  </a:lnTo>
                  <a:lnTo>
                    <a:pt x="1283" y="586"/>
                  </a:lnTo>
                  <a:lnTo>
                    <a:pt x="1291" y="585"/>
                  </a:lnTo>
                  <a:lnTo>
                    <a:pt x="1301" y="585"/>
                  </a:lnTo>
                  <a:lnTo>
                    <a:pt x="1312" y="585"/>
                  </a:lnTo>
                  <a:lnTo>
                    <a:pt x="1321" y="585"/>
                  </a:lnTo>
                  <a:lnTo>
                    <a:pt x="1330" y="585"/>
                  </a:lnTo>
                  <a:lnTo>
                    <a:pt x="1339" y="585"/>
                  </a:lnTo>
                  <a:lnTo>
                    <a:pt x="1348" y="585"/>
                  </a:lnTo>
                  <a:lnTo>
                    <a:pt x="1357" y="585"/>
                  </a:lnTo>
                  <a:lnTo>
                    <a:pt x="1365" y="585"/>
                  </a:lnTo>
                  <a:lnTo>
                    <a:pt x="1373" y="585"/>
                  </a:lnTo>
                  <a:lnTo>
                    <a:pt x="1381" y="585"/>
                  </a:lnTo>
                  <a:lnTo>
                    <a:pt x="1390" y="585"/>
                  </a:lnTo>
                  <a:lnTo>
                    <a:pt x="1397" y="585"/>
                  </a:lnTo>
                  <a:lnTo>
                    <a:pt x="1405" y="585"/>
                  </a:lnTo>
                  <a:lnTo>
                    <a:pt x="1412" y="585"/>
                  </a:lnTo>
                  <a:lnTo>
                    <a:pt x="1420" y="585"/>
                  </a:lnTo>
                  <a:lnTo>
                    <a:pt x="1430" y="585"/>
                  </a:lnTo>
                  <a:lnTo>
                    <a:pt x="1442" y="585"/>
                  </a:lnTo>
                  <a:lnTo>
                    <a:pt x="1451" y="585"/>
                  </a:lnTo>
                  <a:lnTo>
                    <a:pt x="1460" y="585"/>
                  </a:lnTo>
                  <a:lnTo>
                    <a:pt x="1465" y="585"/>
                  </a:lnTo>
                  <a:lnTo>
                    <a:pt x="1472" y="585"/>
                  </a:lnTo>
                  <a:lnTo>
                    <a:pt x="1473" y="585"/>
                  </a:lnTo>
                  <a:lnTo>
                    <a:pt x="1476" y="586"/>
                  </a:lnTo>
                  <a:lnTo>
                    <a:pt x="1342" y="733"/>
                  </a:lnTo>
                  <a:lnTo>
                    <a:pt x="1645" y="715"/>
                  </a:lnTo>
                  <a:lnTo>
                    <a:pt x="1802" y="779"/>
                  </a:lnTo>
                  <a:lnTo>
                    <a:pt x="1805" y="778"/>
                  </a:lnTo>
                  <a:lnTo>
                    <a:pt x="1811" y="776"/>
                  </a:lnTo>
                  <a:lnTo>
                    <a:pt x="1816" y="775"/>
                  </a:lnTo>
                  <a:lnTo>
                    <a:pt x="1823" y="775"/>
                  </a:lnTo>
                  <a:lnTo>
                    <a:pt x="1831" y="774"/>
                  </a:lnTo>
                  <a:lnTo>
                    <a:pt x="1841" y="774"/>
                  </a:lnTo>
                  <a:lnTo>
                    <a:pt x="1850" y="772"/>
                  </a:lnTo>
                  <a:lnTo>
                    <a:pt x="1861" y="771"/>
                  </a:lnTo>
                  <a:lnTo>
                    <a:pt x="1874" y="770"/>
                  </a:lnTo>
                  <a:lnTo>
                    <a:pt x="1887" y="769"/>
                  </a:lnTo>
                  <a:lnTo>
                    <a:pt x="1900" y="766"/>
                  </a:lnTo>
                  <a:lnTo>
                    <a:pt x="1915" y="766"/>
                  </a:lnTo>
                  <a:lnTo>
                    <a:pt x="1930" y="763"/>
                  </a:lnTo>
                  <a:lnTo>
                    <a:pt x="1948" y="762"/>
                  </a:lnTo>
                  <a:lnTo>
                    <a:pt x="1965" y="758"/>
                  </a:lnTo>
                  <a:lnTo>
                    <a:pt x="1982" y="757"/>
                  </a:lnTo>
                  <a:lnTo>
                    <a:pt x="2000" y="753"/>
                  </a:lnTo>
                  <a:lnTo>
                    <a:pt x="2019" y="752"/>
                  </a:lnTo>
                  <a:lnTo>
                    <a:pt x="2039" y="748"/>
                  </a:lnTo>
                  <a:lnTo>
                    <a:pt x="2060" y="745"/>
                  </a:lnTo>
                  <a:lnTo>
                    <a:pt x="2081" y="743"/>
                  </a:lnTo>
                  <a:lnTo>
                    <a:pt x="2103" y="740"/>
                  </a:lnTo>
                  <a:lnTo>
                    <a:pt x="2123" y="736"/>
                  </a:lnTo>
                  <a:lnTo>
                    <a:pt x="2146" y="732"/>
                  </a:lnTo>
                  <a:lnTo>
                    <a:pt x="2168" y="730"/>
                  </a:lnTo>
                  <a:lnTo>
                    <a:pt x="2191" y="726"/>
                  </a:lnTo>
                  <a:lnTo>
                    <a:pt x="2215" y="722"/>
                  </a:lnTo>
                  <a:lnTo>
                    <a:pt x="2238" y="717"/>
                  </a:lnTo>
                  <a:lnTo>
                    <a:pt x="2261" y="713"/>
                  </a:lnTo>
                  <a:lnTo>
                    <a:pt x="2287" y="709"/>
                  </a:lnTo>
                  <a:lnTo>
                    <a:pt x="2311" y="703"/>
                  </a:lnTo>
                  <a:lnTo>
                    <a:pt x="2334" y="698"/>
                  </a:lnTo>
                  <a:lnTo>
                    <a:pt x="2359" y="693"/>
                  </a:lnTo>
                  <a:lnTo>
                    <a:pt x="2384" y="688"/>
                  </a:lnTo>
                  <a:lnTo>
                    <a:pt x="2407" y="681"/>
                  </a:lnTo>
                  <a:lnTo>
                    <a:pt x="2433" y="676"/>
                  </a:lnTo>
                  <a:lnTo>
                    <a:pt x="2457" y="671"/>
                  </a:lnTo>
                  <a:lnTo>
                    <a:pt x="2483" y="664"/>
                  </a:lnTo>
                  <a:lnTo>
                    <a:pt x="2505" y="658"/>
                  </a:lnTo>
                  <a:lnTo>
                    <a:pt x="2529" y="651"/>
                  </a:lnTo>
                  <a:lnTo>
                    <a:pt x="2554" y="645"/>
                  </a:lnTo>
                  <a:lnTo>
                    <a:pt x="2578" y="640"/>
                  </a:lnTo>
                  <a:lnTo>
                    <a:pt x="2601" y="632"/>
                  </a:lnTo>
                  <a:lnTo>
                    <a:pt x="2624" y="625"/>
                  </a:lnTo>
                  <a:lnTo>
                    <a:pt x="2648" y="619"/>
                  </a:lnTo>
                  <a:lnTo>
                    <a:pt x="2671" y="612"/>
                  </a:lnTo>
                  <a:lnTo>
                    <a:pt x="2692" y="603"/>
                  </a:lnTo>
                  <a:lnTo>
                    <a:pt x="2714" y="595"/>
                  </a:lnTo>
                  <a:lnTo>
                    <a:pt x="2735" y="586"/>
                  </a:lnTo>
                  <a:lnTo>
                    <a:pt x="2757" y="579"/>
                  </a:lnTo>
                  <a:lnTo>
                    <a:pt x="2777" y="569"/>
                  </a:lnTo>
                  <a:lnTo>
                    <a:pt x="2796" y="562"/>
                  </a:lnTo>
                  <a:lnTo>
                    <a:pt x="2814" y="553"/>
                  </a:lnTo>
                  <a:lnTo>
                    <a:pt x="2834" y="545"/>
                  </a:lnTo>
                  <a:lnTo>
                    <a:pt x="2849" y="534"/>
                  </a:lnTo>
                  <a:lnTo>
                    <a:pt x="2868" y="525"/>
                  </a:lnTo>
                  <a:lnTo>
                    <a:pt x="2883" y="515"/>
                  </a:lnTo>
                  <a:lnTo>
                    <a:pt x="2900" y="506"/>
                  </a:lnTo>
                  <a:lnTo>
                    <a:pt x="2914" y="495"/>
                  </a:lnTo>
                  <a:lnTo>
                    <a:pt x="2929" y="485"/>
                  </a:lnTo>
                  <a:lnTo>
                    <a:pt x="2941" y="476"/>
                  </a:lnTo>
                  <a:lnTo>
                    <a:pt x="2954" y="465"/>
                  </a:lnTo>
                  <a:lnTo>
                    <a:pt x="2964" y="454"/>
                  </a:lnTo>
                  <a:lnTo>
                    <a:pt x="2973" y="443"/>
                  </a:lnTo>
                  <a:lnTo>
                    <a:pt x="2982" y="433"/>
                  </a:lnTo>
                  <a:lnTo>
                    <a:pt x="2991" y="424"/>
                  </a:lnTo>
                  <a:lnTo>
                    <a:pt x="2998" y="413"/>
                  </a:lnTo>
                  <a:lnTo>
                    <a:pt x="3006" y="404"/>
                  </a:lnTo>
                  <a:lnTo>
                    <a:pt x="3012" y="396"/>
                  </a:lnTo>
                  <a:lnTo>
                    <a:pt x="3019" y="389"/>
                  </a:lnTo>
                  <a:lnTo>
                    <a:pt x="3022" y="378"/>
                  </a:lnTo>
                  <a:lnTo>
                    <a:pt x="3028" y="370"/>
                  </a:lnTo>
                  <a:lnTo>
                    <a:pt x="3030" y="363"/>
                  </a:lnTo>
                  <a:lnTo>
                    <a:pt x="3034" y="356"/>
                  </a:lnTo>
                  <a:lnTo>
                    <a:pt x="3037" y="348"/>
                  </a:lnTo>
                  <a:lnTo>
                    <a:pt x="3038" y="342"/>
                  </a:lnTo>
                  <a:lnTo>
                    <a:pt x="3039" y="337"/>
                  </a:lnTo>
                  <a:lnTo>
                    <a:pt x="3042" y="331"/>
                  </a:lnTo>
                  <a:lnTo>
                    <a:pt x="3041" y="324"/>
                  </a:lnTo>
                  <a:lnTo>
                    <a:pt x="3041" y="317"/>
                  </a:lnTo>
                  <a:lnTo>
                    <a:pt x="3039" y="312"/>
                  </a:lnTo>
                  <a:lnTo>
                    <a:pt x="3039" y="308"/>
                  </a:lnTo>
                  <a:lnTo>
                    <a:pt x="3037" y="296"/>
                  </a:lnTo>
                  <a:lnTo>
                    <a:pt x="3032" y="288"/>
                  </a:lnTo>
                  <a:lnTo>
                    <a:pt x="3024" y="281"/>
                  </a:lnTo>
                  <a:lnTo>
                    <a:pt x="3017" y="274"/>
                  </a:lnTo>
                  <a:lnTo>
                    <a:pt x="3008" y="268"/>
                  </a:lnTo>
                  <a:lnTo>
                    <a:pt x="3000" y="264"/>
                  </a:lnTo>
                  <a:lnTo>
                    <a:pt x="2990" y="257"/>
                  </a:lnTo>
                  <a:lnTo>
                    <a:pt x="2980" y="253"/>
                  </a:lnTo>
                  <a:lnTo>
                    <a:pt x="2969" y="249"/>
                  </a:lnTo>
                  <a:lnTo>
                    <a:pt x="2957" y="247"/>
                  </a:lnTo>
                  <a:lnTo>
                    <a:pt x="2946" y="244"/>
                  </a:lnTo>
                  <a:lnTo>
                    <a:pt x="2937" y="242"/>
                  </a:lnTo>
                  <a:lnTo>
                    <a:pt x="2925" y="239"/>
                  </a:lnTo>
                  <a:lnTo>
                    <a:pt x="2914" y="239"/>
                  </a:lnTo>
                  <a:lnTo>
                    <a:pt x="2905" y="238"/>
                  </a:lnTo>
                  <a:lnTo>
                    <a:pt x="2896" y="238"/>
                  </a:lnTo>
                  <a:lnTo>
                    <a:pt x="2887" y="236"/>
                  </a:lnTo>
                  <a:lnTo>
                    <a:pt x="2882" y="236"/>
                  </a:lnTo>
                  <a:lnTo>
                    <a:pt x="2875" y="236"/>
                  </a:lnTo>
                  <a:lnTo>
                    <a:pt x="2872" y="236"/>
                  </a:lnTo>
                  <a:lnTo>
                    <a:pt x="2869" y="236"/>
                  </a:lnTo>
                  <a:lnTo>
                    <a:pt x="2869" y="238"/>
                  </a:lnTo>
                  <a:lnTo>
                    <a:pt x="2900" y="184"/>
                  </a:lnTo>
                  <a:lnTo>
                    <a:pt x="2693" y="200"/>
                  </a:lnTo>
                  <a:lnTo>
                    <a:pt x="1680" y="0"/>
                  </a:lnTo>
                  <a:lnTo>
                    <a:pt x="1676" y="201"/>
                  </a:lnTo>
                  <a:lnTo>
                    <a:pt x="0" y="171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23"/>
            <p:cNvSpPr>
              <a:spLocks/>
            </p:cNvSpPr>
            <p:nvPr/>
          </p:nvSpPr>
          <p:spPr bwMode="auto">
            <a:xfrm>
              <a:off x="3309" y="1904"/>
              <a:ext cx="615" cy="143"/>
            </a:xfrm>
            <a:custGeom>
              <a:avLst/>
              <a:gdLst>
                <a:gd name="T0" fmla="*/ 17 w 1843"/>
                <a:gd name="T1" fmla="*/ 116 h 429"/>
                <a:gd name="T2" fmla="*/ 54 w 1843"/>
                <a:gd name="T3" fmla="*/ 130 h 429"/>
                <a:gd name="T4" fmla="*/ 86 w 1843"/>
                <a:gd name="T5" fmla="*/ 140 h 429"/>
                <a:gd name="T6" fmla="*/ 118 w 1843"/>
                <a:gd name="T7" fmla="*/ 155 h 429"/>
                <a:gd name="T8" fmla="*/ 155 w 1843"/>
                <a:gd name="T9" fmla="*/ 173 h 429"/>
                <a:gd name="T10" fmla="*/ 190 w 1843"/>
                <a:gd name="T11" fmla="*/ 190 h 429"/>
                <a:gd name="T12" fmla="*/ 225 w 1843"/>
                <a:gd name="T13" fmla="*/ 209 h 429"/>
                <a:gd name="T14" fmla="*/ 259 w 1843"/>
                <a:gd name="T15" fmla="*/ 233 h 429"/>
                <a:gd name="T16" fmla="*/ 286 w 1843"/>
                <a:gd name="T17" fmla="*/ 255 h 429"/>
                <a:gd name="T18" fmla="*/ 316 w 1843"/>
                <a:gd name="T19" fmla="*/ 291 h 429"/>
                <a:gd name="T20" fmla="*/ 330 w 1843"/>
                <a:gd name="T21" fmla="*/ 325 h 429"/>
                <a:gd name="T22" fmla="*/ 359 w 1843"/>
                <a:gd name="T23" fmla="*/ 354 h 429"/>
                <a:gd name="T24" fmla="*/ 391 w 1843"/>
                <a:gd name="T25" fmla="*/ 372 h 429"/>
                <a:gd name="T26" fmla="*/ 437 w 1843"/>
                <a:gd name="T27" fmla="*/ 390 h 429"/>
                <a:gd name="T28" fmla="*/ 489 w 1843"/>
                <a:gd name="T29" fmla="*/ 405 h 429"/>
                <a:gd name="T30" fmla="*/ 548 w 1843"/>
                <a:gd name="T31" fmla="*/ 415 h 429"/>
                <a:gd name="T32" fmla="*/ 610 w 1843"/>
                <a:gd name="T33" fmla="*/ 423 h 429"/>
                <a:gd name="T34" fmla="*/ 671 w 1843"/>
                <a:gd name="T35" fmla="*/ 427 h 429"/>
                <a:gd name="T36" fmla="*/ 734 w 1843"/>
                <a:gd name="T37" fmla="*/ 429 h 429"/>
                <a:gd name="T38" fmla="*/ 795 w 1843"/>
                <a:gd name="T39" fmla="*/ 429 h 429"/>
                <a:gd name="T40" fmla="*/ 848 w 1843"/>
                <a:gd name="T41" fmla="*/ 424 h 429"/>
                <a:gd name="T42" fmla="*/ 898 w 1843"/>
                <a:gd name="T43" fmla="*/ 418 h 429"/>
                <a:gd name="T44" fmla="*/ 938 w 1843"/>
                <a:gd name="T45" fmla="*/ 407 h 429"/>
                <a:gd name="T46" fmla="*/ 973 w 1843"/>
                <a:gd name="T47" fmla="*/ 396 h 429"/>
                <a:gd name="T48" fmla="*/ 1017 w 1843"/>
                <a:gd name="T49" fmla="*/ 379 h 429"/>
                <a:gd name="T50" fmla="*/ 1067 w 1843"/>
                <a:gd name="T51" fmla="*/ 362 h 429"/>
                <a:gd name="T52" fmla="*/ 1120 w 1843"/>
                <a:gd name="T53" fmla="*/ 343 h 429"/>
                <a:gd name="T54" fmla="*/ 1179 w 1843"/>
                <a:gd name="T55" fmla="*/ 327 h 429"/>
                <a:gd name="T56" fmla="*/ 1235 w 1843"/>
                <a:gd name="T57" fmla="*/ 310 h 429"/>
                <a:gd name="T58" fmla="*/ 1292 w 1843"/>
                <a:gd name="T59" fmla="*/ 291 h 429"/>
                <a:gd name="T60" fmla="*/ 1342 w 1843"/>
                <a:gd name="T61" fmla="*/ 275 h 429"/>
                <a:gd name="T62" fmla="*/ 1392 w 1843"/>
                <a:gd name="T63" fmla="*/ 260 h 429"/>
                <a:gd name="T64" fmla="*/ 1431 w 1843"/>
                <a:gd name="T65" fmla="*/ 247 h 429"/>
                <a:gd name="T66" fmla="*/ 1471 w 1843"/>
                <a:gd name="T67" fmla="*/ 237 h 429"/>
                <a:gd name="T68" fmla="*/ 1843 w 1843"/>
                <a:gd name="T69" fmla="*/ 260 h 429"/>
                <a:gd name="T70" fmla="*/ 1573 w 1843"/>
                <a:gd name="T71" fmla="*/ 103 h 429"/>
                <a:gd name="T72" fmla="*/ 1535 w 1843"/>
                <a:gd name="T73" fmla="*/ 107 h 429"/>
                <a:gd name="T74" fmla="*/ 1480 w 1843"/>
                <a:gd name="T75" fmla="*/ 112 h 429"/>
                <a:gd name="T76" fmla="*/ 1408 w 1843"/>
                <a:gd name="T77" fmla="*/ 117 h 429"/>
                <a:gd name="T78" fmla="*/ 1326 w 1843"/>
                <a:gd name="T79" fmla="*/ 124 h 429"/>
                <a:gd name="T80" fmla="*/ 1233 w 1843"/>
                <a:gd name="T81" fmla="*/ 130 h 429"/>
                <a:gd name="T82" fmla="*/ 1136 w 1843"/>
                <a:gd name="T83" fmla="*/ 137 h 429"/>
                <a:gd name="T84" fmla="*/ 1034 w 1843"/>
                <a:gd name="T85" fmla="*/ 139 h 429"/>
                <a:gd name="T86" fmla="*/ 935 w 1843"/>
                <a:gd name="T87" fmla="*/ 143 h 429"/>
                <a:gd name="T88" fmla="*/ 839 w 1843"/>
                <a:gd name="T89" fmla="*/ 143 h 429"/>
                <a:gd name="T90" fmla="*/ 749 w 1843"/>
                <a:gd name="T91" fmla="*/ 142 h 429"/>
                <a:gd name="T92" fmla="*/ 667 w 1843"/>
                <a:gd name="T93" fmla="*/ 135 h 429"/>
                <a:gd name="T94" fmla="*/ 600 w 1843"/>
                <a:gd name="T95" fmla="*/ 125 h 429"/>
                <a:gd name="T96" fmla="*/ 536 w 1843"/>
                <a:gd name="T97" fmla="*/ 114 h 429"/>
                <a:gd name="T98" fmla="*/ 479 w 1843"/>
                <a:gd name="T99" fmla="*/ 100 h 429"/>
                <a:gd name="T100" fmla="*/ 425 w 1843"/>
                <a:gd name="T101" fmla="*/ 87 h 429"/>
                <a:gd name="T102" fmla="*/ 377 w 1843"/>
                <a:gd name="T103" fmla="*/ 74 h 429"/>
                <a:gd name="T104" fmla="*/ 334 w 1843"/>
                <a:gd name="T105" fmla="*/ 61 h 429"/>
                <a:gd name="T106" fmla="*/ 298 w 1843"/>
                <a:gd name="T107" fmla="*/ 49 h 429"/>
                <a:gd name="T108" fmla="*/ 265 w 1843"/>
                <a:gd name="T109" fmla="*/ 35 h 429"/>
                <a:gd name="T110" fmla="*/ 229 w 1843"/>
                <a:gd name="T111" fmla="*/ 21 h 429"/>
                <a:gd name="T112" fmla="*/ 194 w 1843"/>
                <a:gd name="T113" fmla="*/ 5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43" h="429">
                  <a:moveTo>
                    <a:pt x="183" y="0"/>
                  </a:moveTo>
                  <a:lnTo>
                    <a:pt x="0" y="112"/>
                  </a:lnTo>
                  <a:lnTo>
                    <a:pt x="1" y="112"/>
                  </a:lnTo>
                  <a:lnTo>
                    <a:pt x="12" y="116"/>
                  </a:lnTo>
                  <a:lnTo>
                    <a:pt x="17" y="116"/>
                  </a:lnTo>
                  <a:lnTo>
                    <a:pt x="25" y="118"/>
                  </a:lnTo>
                  <a:lnTo>
                    <a:pt x="34" y="122"/>
                  </a:lnTo>
                  <a:lnTo>
                    <a:pt x="44" y="126"/>
                  </a:lnTo>
                  <a:lnTo>
                    <a:pt x="49" y="127"/>
                  </a:lnTo>
                  <a:lnTo>
                    <a:pt x="54" y="130"/>
                  </a:lnTo>
                  <a:lnTo>
                    <a:pt x="60" y="130"/>
                  </a:lnTo>
                  <a:lnTo>
                    <a:pt x="66" y="134"/>
                  </a:lnTo>
                  <a:lnTo>
                    <a:pt x="71" y="137"/>
                  </a:lnTo>
                  <a:lnTo>
                    <a:pt x="78" y="138"/>
                  </a:lnTo>
                  <a:lnTo>
                    <a:pt x="86" y="140"/>
                  </a:lnTo>
                  <a:lnTo>
                    <a:pt x="92" y="144"/>
                  </a:lnTo>
                  <a:lnTo>
                    <a:pt x="99" y="146"/>
                  </a:lnTo>
                  <a:lnTo>
                    <a:pt x="105" y="150"/>
                  </a:lnTo>
                  <a:lnTo>
                    <a:pt x="112" y="152"/>
                  </a:lnTo>
                  <a:lnTo>
                    <a:pt x="118" y="155"/>
                  </a:lnTo>
                  <a:lnTo>
                    <a:pt x="125" y="159"/>
                  </a:lnTo>
                  <a:lnTo>
                    <a:pt x="133" y="161"/>
                  </a:lnTo>
                  <a:lnTo>
                    <a:pt x="140" y="165"/>
                  </a:lnTo>
                  <a:lnTo>
                    <a:pt x="148" y="169"/>
                  </a:lnTo>
                  <a:lnTo>
                    <a:pt x="155" y="173"/>
                  </a:lnTo>
                  <a:lnTo>
                    <a:pt x="161" y="176"/>
                  </a:lnTo>
                  <a:lnTo>
                    <a:pt x="169" y="180"/>
                  </a:lnTo>
                  <a:lnTo>
                    <a:pt x="177" y="182"/>
                  </a:lnTo>
                  <a:lnTo>
                    <a:pt x="183" y="186"/>
                  </a:lnTo>
                  <a:lnTo>
                    <a:pt x="190" y="190"/>
                  </a:lnTo>
                  <a:lnTo>
                    <a:pt x="198" y="194"/>
                  </a:lnTo>
                  <a:lnTo>
                    <a:pt x="205" y="198"/>
                  </a:lnTo>
                  <a:lnTo>
                    <a:pt x="212" y="202"/>
                  </a:lnTo>
                  <a:lnTo>
                    <a:pt x="218" y="206"/>
                  </a:lnTo>
                  <a:lnTo>
                    <a:pt x="225" y="209"/>
                  </a:lnTo>
                  <a:lnTo>
                    <a:pt x="233" y="215"/>
                  </a:lnTo>
                  <a:lnTo>
                    <a:pt x="239" y="219"/>
                  </a:lnTo>
                  <a:lnTo>
                    <a:pt x="246" y="224"/>
                  </a:lnTo>
                  <a:lnTo>
                    <a:pt x="252" y="228"/>
                  </a:lnTo>
                  <a:lnTo>
                    <a:pt x="259" y="233"/>
                  </a:lnTo>
                  <a:lnTo>
                    <a:pt x="265" y="237"/>
                  </a:lnTo>
                  <a:lnTo>
                    <a:pt x="270" y="242"/>
                  </a:lnTo>
                  <a:lnTo>
                    <a:pt x="276" y="246"/>
                  </a:lnTo>
                  <a:lnTo>
                    <a:pt x="281" y="251"/>
                  </a:lnTo>
                  <a:lnTo>
                    <a:pt x="286" y="255"/>
                  </a:lnTo>
                  <a:lnTo>
                    <a:pt x="291" y="260"/>
                  </a:lnTo>
                  <a:lnTo>
                    <a:pt x="295" y="265"/>
                  </a:lnTo>
                  <a:lnTo>
                    <a:pt x="302" y="272"/>
                  </a:lnTo>
                  <a:lnTo>
                    <a:pt x="308" y="281"/>
                  </a:lnTo>
                  <a:lnTo>
                    <a:pt x="316" y="291"/>
                  </a:lnTo>
                  <a:lnTo>
                    <a:pt x="319" y="297"/>
                  </a:lnTo>
                  <a:lnTo>
                    <a:pt x="322" y="303"/>
                  </a:lnTo>
                  <a:lnTo>
                    <a:pt x="324" y="308"/>
                  </a:lnTo>
                  <a:lnTo>
                    <a:pt x="328" y="315"/>
                  </a:lnTo>
                  <a:lnTo>
                    <a:pt x="330" y="325"/>
                  </a:lnTo>
                  <a:lnTo>
                    <a:pt x="337" y="334"/>
                  </a:lnTo>
                  <a:lnTo>
                    <a:pt x="341" y="340"/>
                  </a:lnTo>
                  <a:lnTo>
                    <a:pt x="346" y="343"/>
                  </a:lnTo>
                  <a:lnTo>
                    <a:pt x="351" y="347"/>
                  </a:lnTo>
                  <a:lnTo>
                    <a:pt x="359" y="354"/>
                  </a:lnTo>
                  <a:lnTo>
                    <a:pt x="364" y="356"/>
                  </a:lnTo>
                  <a:lnTo>
                    <a:pt x="371" y="362"/>
                  </a:lnTo>
                  <a:lnTo>
                    <a:pt x="377" y="364"/>
                  </a:lnTo>
                  <a:lnTo>
                    <a:pt x="385" y="368"/>
                  </a:lnTo>
                  <a:lnTo>
                    <a:pt x="391" y="372"/>
                  </a:lnTo>
                  <a:lnTo>
                    <a:pt x="401" y="376"/>
                  </a:lnTo>
                  <a:lnTo>
                    <a:pt x="410" y="380"/>
                  </a:lnTo>
                  <a:lnTo>
                    <a:pt x="419" y="384"/>
                  </a:lnTo>
                  <a:lnTo>
                    <a:pt x="428" y="386"/>
                  </a:lnTo>
                  <a:lnTo>
                    <a:pt x="437" y="390"/>
                  </a:lnTo>
                  <a:lnTo>
                    <a:pt x="447" y="393"/>
                  </a:lnTo>
                  <a:lnTo>
                    <a:pt x="458" y="397"/>
                  </a:lnTo>
                  <a:lnTo>
                    <a:pt x="467" y="398"/>
                  </a:lnTo>
                  <a:lnTo>
                    <a:pt x="479" y="402"/>
                  </a:lnTo>
                  <a:lnTo>
                    <a:pt x="489" y="405"/>
                  </a:lnTo>
                  <a:lnTo>
                    <a:pt x="502" y="407"/>
                  </a:lnTo>
                  <a:lnTo>
                    <a:pt x="511" y="409"/>
                  </a:lnTo>
                  <a:lnTo>
                    <a:pt x="524" y="411"/>
                  </a:lnTo>
                  <a:lnTo>
                    <a:pt x="535" y="412"/>
                  </a:lnTo>
                  <a:lnTo>
                    <a:pt x="548" y="415"/>
                  </a:lnTo>
                  <a:lnTo>
                    <a:pt x="561" y="416"/>
                  </a:lnTo>
                  <a:lnTo>
                    <a:pt x="572" y="419"/>
                  </a:lnTo>
                  <a:lnTo>
                    <a:pt x="584" y="420"/>
                  </a:lnTo>
                  <a:lnTo>
                    <a:pt x="597" y="423"/>
                  </a:lnTo>
                  <a:lnTo>
                    <a:pt x="610" y="423"/>
                  </a:lnTo>
                  <a:lnTo>
                    <a:pt x="622" y="424"/>
                  </a:lnTo>
                  <a:lnTo>
                    <a:pt x="633" y="425"/>
                  </a:lnTo>
                  <a:lnTo>
                    <a:pt x="646" y="427"/>
                  </a:lnTo>
                  <a:lnTo>
                    <a:pt x="659" y="427"/>
                  </a:lnTo>
                  <a:lnTo>
                    <a:pt x="671" y="427"/>
                  </a:lnTo>
                  <a:lnTo>
                    <a:pt x="684" y="428"/>
                  </a:lnTo>
                  <a:lnTo>
                    <a:pt x="697" y="429"/>
                  </a:lnTo>
                  <a:lnTo>
                    <a:pt x="710" y="429"/>
                  </a:lnTo>
                  <a:lnTo>
                    <a:pt x="722" y="429"/>
                  </a:lnTo>
                  <a:lnTo>
                    <a:pt x="734" y="429"/>
                  </a:lnTo>
                  <a:lnTo>
                    <a:pt x="747" y="429"/>
                  </a:lnTo>
                  <a:lnTo>
                    <a:pt x="758" y="429"/>
                  </a:lnTo>
                  <a:lnTo>
                    <a:pt x="770" y="429"/>
                  </a:lnTo>
                  <a:lnTo>
                    <a:pt x="782" y="429"/>
                  </a:lnTo>
                  <a:lnTo>
                    <a:pt x="795" y="429"/>
                  </a:lnTo>
                  <a:lnTo>
                    <a:pt x="805" y="428"/>
                  </a:lnTo>
                  <a:lnTo>
                    <a:pt x="817" y="427"/>
                  </a:lnTo>
                  <a:lnTo>
                    <a:pt x="827" y="427"/>
                  </a:lnTo>
                  <a:lnTo>
                    <a:pt x="839" y="427"/>
                  </a:lnTo>
                  <a:lnTo>
                    <a:pt x="848" y="424"/>
                  </a:lnTo>
                  <a:lnTo>
                    <a:pt x="859" y="424"/>
                  </a:lnTo>
                  <a:lnTo>
                    <a:pt x="869" y="422"/>
                  </a:lnTo>
                  <a:lnTo>
                    <a:pt x="879" y="422"/>
                  </a:lnTo>
                  <a:lnTo>
                    <a:pt x="888" y="419"/>
                  </a:lnTo>
                  <a:lnTo>
                    <a:pt x="898" y="418"/>
                  </a:lnTo>
                  <a:lnTo>
                    <a:pt x="905" y="415"/>
                  </a:lnTo>
                  <a:lnTo>
                    <a:pt x="914" y="414"/>
                  </a:lnTo>
                  <a:lnTo>
                    <a:pt x="922" y="412"/>
                  </a:lnTo>
                  <a:lnTo>
                    <a:pt x="930" y="410"/>
                  </a:lnTo>
                  <a:lnTo>
                    <a:pt x="938" y="407"/>
                  </a:lnTo>
                  <a:lnTo>
                    <a:pt x="946" y="406"/>
                  </a:lnTo>
                  <a:lnTo>
                    <a:pt x="951" y="403"/>
                  </a:lnTo>
                  <a:lnTo>
                    <a:pt x="957" y="401"/>
                  </a:lnTo>
                  <a:lnTo>
                    <a:pt x="965" y="398"/>
                  </a:lnTo>
                  <a:lnTo>
                    <a:pt x="973" y="396"/>
                  </a:lnTo>
                  <a:lnTo>
                    <a:pt x="981" y="392"/>
                  </a:lnTo>
                  <a:lnTo>
                    <a:pt x="990" y="389"/>
                  </a:lnTo>
                  <a:lnTo>
                    <a:pt x="998" y="385"/>
                  </a:lnTo>
                  <a:lnTo>
                    <a:pt x="1008" y="383"/>
                  </a:lnTo>
                  <a:lnTo>
                    <a:pt x="1017" y="379"/>
                  </a:lnTo>
                  <a:lnTo>
                    <a:pt x="1026" y="376"/>
                  </a:lnTo>
                  <a:lnTo>
                    <a:pt x="1035" y="372"/>
                  </a:lnTo>
                  <a:lnTo>
                    <a:pt x="1047" y="368"/>
                  </a:lnTo>
                  <a:lnTo>
                    <a:pt x="1056" y="366"/>
                  </a:lnTo>
                  <a:lnTo>
                    <a:pt x="1067" y="362"/>
                  </a:lnTo>
                  <a:lnTo>
                    <a:pt x="1077" y="359"/>
                  </a:lnTo>
                  <a:lnTo>
                    <a:pt x="1089" y="355"/>
                  </a:lnTo>
                  <a:lnTo>
                    <a:pt x="1099" y="351"/>
                  </a:lnTo>
                  <a:lnTo>
                    <a:pt x="1110" y="347"/>
                  </a:lnTo>
                  <a:lnTo>
                    <a:pt x="1120" y="343"/>
                  </a:lnTo>
                  <a:lnTo>
                    <a:pt x="1133" y="340"/>
                  </a:lnTo>
                  <a:lnTo>
                    <a:pt x="1143" y="337"/>
                  </a:lnTo>
                  <a:lnTo>
                    <a:pt x="1156" y="333"/>
                  </a:lnTo>
                  <a:lnTo>
                    <a:pt x="1167" y="330"/>
                  </a:lnTo>
                  <a:lnTo>
                    <a:pt x="1179" y="327"/>
                  </a:lnTo>
                  <a:lnTo>
                    <a:pt x="1190" y="323"/>
                  </a:lnTo>
                  <a:lnTo>
                    <a:pt x="1201" y="319"/>
                  </a:lnTo>
                  <a:lnTo>
                    <a:pt x="1212" y="316"/>
                  </a:lnTo>
                  <a:lnTo>
                    <a:pt x="1224" y="312"/>
                  </a:lnTo>
                  <a:lnTo>
                    <a:pt x="1235" y="310"/>
                  </a:lnTo>
                  <a:lnTo>
                    <a:pt x="1248" y="306"/>
                  </a:lnTo>
                  <a:lnTo>
                    <a:pt x="1258" y="303"/>
                  </a:lnTo>
                  <a:lnTo>
                    <a:pt x="1271" y="299"/>
                  </a:lnTo>
                  <a:lnTo>
                    <a:pt x="1280" y="295"/>
                  </a:lnTo>
                  <a:lnTo>
                    <a:pt x="1292" y="291"/>
                  </a:lnTo>
                  <a:lnTo>
                    <a:pt x="1302" y="289"/>
                  </a:lnTo>
                  <a:lnTo>
                    <a:pt x="1314" y="285"/>
                  </a:lnTo>
                  <a:lnTo>
                    <a:pt x="1323" y="281"/>
                  </a:lnTo>
                  <a:lnTo>
                    <a:pt x="1333" y="278"/>
                  </a:lnTo>
                  <a:lnTo>
                    <a:pt x="1342" y="275"/>
                  </a:lnTo>
                  <a:lnTo>
                    <a:pt x="1354" y="272"/>
                  </a:lnTo>
                  <a:lnTo>
                    <a:pt x="1363" y="268"/>
                  </a:lnTo>
                  <a:lnTo>
                    <a:pt x="1372" y="265"/>
                  </a:lnTo>
                  <a:lnTo>
                    <a:pt x="1382" y="261"/>
                  </a:lnTo>
                  <a:lnTo>
                    <a:pt x="1392" y="260"/>
                  </a:lnTo>
                  <a:lnTo>
                    <a:pt x="1400" y="256"/>
                  </a:lnTo>
                  <a:lnTo>
                    <a:pt x="1408" y="254"/>
                  </a:lnTo>
                  <a:lnTo>
                    <a:pt x="1415" y="252"/>
                  </a:lnTo>
                  <a:lnTo>
                    <a:pt x="1424" y="251"/>
                  </a:lnTo>
                  <a:lnTo>
                    <a:pt x="1431" y="247"/>
                  </a:lnTo>
                  <a:lnTo>
                    <a:pt x="1437" y="246"/>
                  </a:lnTo>
                  <a:lnTo>
                    <a:pt x="1444" y="243"/>
                  </a:lnTo>
                  <a:lnTo>
                    <a:pt x="1450" y="242"/>
                  </a:lnTo>
                  <a:lnTo>
                    <a:pt x="1462" y="238"/>
                  </a:lnTo>
                  <a:lnTo>
                    <a:pt x="1471" y="237"/>
                  </a:lnTo>
                  <a:lnTo>
                    <a:pt x="1479" y="233"/>
                  </a:lnTo>
                  <a:lnTo>
                    <a:pt x="1486" y="232"/>
                  </a:lnTo>
                  <a:lnTo>
                    <a:pt x="1488" y="232"/>
                  </a:lnTo>
                  <a:lnTo>
                    <a:pt x="1491" y="232"/>
                  </a:lnTo>
                  <a:lnTo>
                    <a:pt x="1843" y="260"/>
                  </a:lnTo>
                  <a:lnTo>
                    <a:pt x="1592" y="101"/>
                  </a:lnTo>
                  <a:lnTo>
                    <a:pt x="1588" y="101"/>
                  </a:lnTo>
                  <a:lnTo>
                    <a:pt x="1583" y="101"/>
                  </a:lnTo>
                  <a:lnTo>
                    <a:pt x="1579" y="101"/>
                  </a:lnTo>
                  <a:lnTo>
                    <a:pt x="1573" y="103"/>
                  </a:lnTo>
                  <a:lnTo>
                    <a:pt x="1566" y="103"/>
                  </a:lnTo>
                  <a:lnTo>
                    <a:pt x="1561" y="104"/>
                  </a:lnTo>
                  <a:lnTo>
                    <a:pt x="1552" y="104"/>
                  </a:lnTo>
                  <a:lnTo>
                    <a:pt x="1544" y="105"/>
                  </a:lnTo>
                  <a:lnTo>
                    <a:pt x="1535" y="107"/>
                  </a:lnTo>
                  <a:lnTo>
                    <a:pt x="1526" y="108"/>
                  </a:lnTo>
                  <a:lnTo>
                    <a:pt x="1516" y="108"/>
                  </a:lnTo>
                  <a:lnTo>
                    <a:pt x="1504" y="108"/>
                  </a:lnTo>
                  <a:lnTo>
                    <a:pt x="1492" y="109"/>
                  </a:lnTo>
                  <a:lnTo>
                    <a:pt x="1480" y="112"/>
                  </a:lnTo>
                  <a:lnTo>
                    <a:pt x="1466" y="112"/>
                  </a:lnTo>
                  <a:lnTo>
                    <a:pt x="1453" y="114"/>
                  </a:lnTo>
                  <a:lnTo>
                    <a:pt x="1439" y="114"/>
                  </a:lnTo>
                  <a:lnTo>
                    <a:pt x="1424" y="116"/>
                  </a:lnTo>
                  <a:lnTo>
                    <a:pt x="1408" y="117"/>
                  </a:lnTo>
                  <a:lnTo>
                    <a:pt x="1393" y="118"/>
                  </a:lnTo>
                  <a:lnTo>
                    <a:pt x="1376" y="120"/>
                  </a:lnTo>
                  <a:lnTo>
                    <a:pt x="1361" y="122"/>
                  </a:lnTo>
                  <a:lnTo>
                    <a:pt x="1342" y="122"/>
                  </a:lnTo>
                  <a:lnTo>
                    <a:pt x="1326" y="124"/>
                  </a:lnTo>
                  <a:lnTo>
                    <a:pt x="1306" y="125"/>
                  </a:lnTo>
                  <a:lnTo>
                    <a:pt x="1289" y="127"/>
                  </a:lnTo>
                  <a:lnTo>
                    <a:pt x="1271" y="127"/>
                  </a:lnTo>
                  <a:lnTo>
                    <a:pt x="1251" y="130"/>
                  </a:lnTo>
                  <a:lnTo>
                    <a:pt x="1233" y="130"/>
                  </a:lnTo>
                  <a:lnTo>
                    <a:pt x="1215" y="133"/>
                  </a:lnTo>
                  <a:lnTo>
                    <a:pt x="1195" y="133"/>
                  </a:lnTo>
                  <a:lnTo>
                    <a:pt x="1176" y="134"/>
                  </a:lnTo>
                  <a:lnTo>
                    <a:pt x="1156" y="135"/>
                  </a:lnTo>
                  <a:lnTo>
                    <a:pt x="1136" y="137"/>
                  </a:lnTo>
                  <a:lnTo>
                    <a:pt x="1115" y="137"/>
                  </a:lnTo>
                  <a:lnTo>
                    <a:pt x="1095" y="137"/>
                  </a:lnTo>
                  <a:lnTo>
                    <a:pt x="1076" y="138"/>
                  </a:lnTo>
                  <a:lnTo>
                    <a:pt x="1055" y="139"/>
                  </a:lnTo>
                  <a:lnTo>
                    <a:pt x="1034" y="139"/>
                  </a:lnTo>
                  <a:lnTo>
                    <a:pt x="1015" y="140"/>
                  </a:lnTo>
                  <a:lnTo>
                    <a:pt x="995" y="140"/>
                  </a:lnTo>
                  <a:lnTo>
                    <a:pt x="976" y="142"/>
                  </a:lnTo>
                  <a:lnTo>
                    <a:pt x="955" y="142"/>
                  </a:lnTo>
                  <a:lnTo>
                    <a:pt x="935" y="143"/>
                  </a:lnTo>
                  <a:lnTo>
                    <a:pt x="916" y="143"/>
                  </a:lnTo>
                  <a:lnTo>
                    <a:pt x="898" y="144"/>
                  </a:lnTo>
                  <a:lnTo>
                    <a:pt x="877" y="143"/>
                  </a:lnTo>
                  <a:lnTo>
                    <a:pt x="857" y="143"/>
                  </a:lnTo>
                  <a:lnTo>
                    <a:pt x="839" y="143"/>
                  </a:lnTo>
                  <a:lnTo>
                    <a:pt x="819" y="143"/>
                  </a:lnTo>
                  <a:lnTo>
                    <a:pt x="801" y="142"/>
                  </a:lnTo>
                  <a:lnTo>
                    <a:pt x="783" y="142"/>
                  </a:lnTo>
                  <a:lnTo>
                    <a:pt x="766" y="142"/>
                  </a:lnTo>
                  <a:lnTo>
                    <a:pt x="749" y="142"/>
                  </a:lnTo>
                  <a:lnTo>
                    <a:pt x="732" y="139"/>
                  </a:lnTo>
                  <a:lnTo>
                    <a:pt x="715" y="139"/>
                  </a:lnTo>
                  <a:lnTo>
                    <a:pt x="698" y="137"/>
                  </a:lnTo>
                  <a:lnTo>
                    <a:pt x="683" y="137"/>
                  </a:lnTo>
                  <a:lnTo>
                    <a:pt x="667" y="135"/>
                  </a:lnTo>
                  <a:lnTo>
                    <a:pt x="653" y="134"/>
                  </a:lnTo>
                  <a:lnTo>
                    <a:pt x="640" y="131"/>
                  </a:lnTo>
                  <a:lnTo>
                    <a:pt x="627" y="130"/>
                  </a:lnTo>
                  <a:lnTo>
                    <a:pt x="613" y="127"/>
                  </a:lnTo>
                  <a:lnTo>
                    <a:pt x="600" y="125"/>
                  </a:lnTo>
                  <a:lnTo>
                    <a:pt x="587" y="122"/>
                  </a:lnTo>
                  <a:lnTo>
                    <a:pt x="575" y="121"/>
                  </a:lnTo>
                  <a:lnTo>
                    <a:pt x="561" y="118"/>
                  </a:lnTo>
                  <a:lnTo>
                    <a:pt x="548" y="116"/>
                  </a:lnTo>
                  <a:lnTo>
                    <a:pt x="536" y="114"/>
                  </a:lnTo>
                  <a:lnTo>
                    <a:pt x="524" y="112"/>
                  </a:lnTo>
                  <a:lnTo>
                    <a:pt x="512" y="108"/>
                  </a:lnTo>
                  <a:lnTo>
                    <a:pt x="502" y="107"/>
                  </a:lnTo>
                  <a:lnTo>
                    <a:pt x="489" y="103"/>
                  </a:lnTo>
                  <a:lnTo>
                    <a:pt x="479" y="100"/>
                  </a:lnTo>
                  <a:lnTo>
                    <a:pt x="467" y="98"/>
                  </a:lnTo>
                  <a:lnTo>
                    <a:pt x="456" y="95"/>
                  </a:lnTo>
                  <a:lnTo>
                    <a:pt x="446" y="94"/>
                  </a:lnTo>
                  <a:lnTo>
                    <a:pt x="437" y="91"/>
                  </a:lnTo>
                  <a:lnTo>
                    <a:pt x="425" y="87"/>
                  </a:lnTo>
                  <a:lnTo>
                    <a:pt x="416" y="86"/>
                  </a:lnTo>
                  <a:lnTo>
                    <a:pt x="406" y="82"/>
                  </a:lnTo>
                  <a:lnTo>
                    <a:pt x="397" y="79"/>
                  </a:lnTo>
                  <a:lnTo>
                    <a:pt x="388" y="77"/>
                  </a:lnTo>
                  <a:lnTo>
                    <a:pt x="377" y="74"/>
                  </a:lnTo>
                  <a:lnTo>
                    <a:pt x="368" y="73"/>
                  </a:lnTo>
                  <a:lnTo>
                    <a:pt x="360" y="70"/>
                  </a:lnTo>
                  <a:lnTo>
                    <a:pt x="351" y="66"/>
                  </a:lnTo>
                  <a:lnTo>
                    <a:pt x="343" y="64"/>
                  </a:lnTo>
                  <a:lnTo>
                    <a:pt x="334" y="61"/>
                  </a:lnTo>
                  <a:lnTo>
                    <a:pt x="328" y="58"/>
                  </a:lnTo>
                  <a:lnTo>
                    <a:pt x="319" y="56"/>
                  </a:lnTo>
                  <a:lnTo>
                    <a:pt x="311" y="53"/>
                  </a:lnTo>
                  <a:lnTo>
                    <a:pt x="304" y="51"/>
                  </a:lnTo>
                  <a:lnTo>
                    <a:pt x="298" y="49"/>
                  </a:lnTo>
                  <a:lnTo>
                    <a:pt x="290" y="45"/>
                  </a:lnTo>
                  <a:lnTo>
                    <a:pt x="283" y="43"/>
                  </a:lnTo>
                  <a:lnTo>
                    <a:pt x="277" y="40"/>
                  </a:lnTo>
                  <a:lnTo>
                    <a:pt x="272" y="38"/>
                  </a:lnTo>
                  <a:lnTo>
                    <a:pt x="265" y="35"/>
                  </a:lnTo>
                  <a:lnTo>
                    <a:pt x="257" y="32"/>
                  </a:lnTo>
                  <a:lnTo>
                    <a:pt x="252" y="30"/>
                  </a:lnTo>
                  <a:lnTo>
                    <a:pt x="248" y="29"/>
                  </a:lnTo>
                  <a:lnTo>
                    <a:pt x="237" y="23"/>
                  </a:lnTo>
                  <a:lnTo>
                    <a:pt x="229" y="21"/>
                  </a:lnTo>
                  <a:lnTo>
                    <a:pt x="218" y="17"/>
                  </a:lnTo>
                  <a:lnTo>
                    <a:pt x="212" y="14"/>
                  </a:lnTo>
                  <a:lnTo>
                    <a:pt x="204" y="10"/>
                  </a:lnTo>
                  <a:lnTo>
                    <a:pt x="199" y="6"/>
                  </a:lnTo>
                  <a:lnTo>
                    <a:pt x="194" y="5"/>
                  </a:lnTo>
                  <a:lnTo>
                    <a:pt x="190" y="4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4"/>
            <p:cNvSpPr>
              <a:spLocks/>
            </p:cNvSpPr>
            <p:nvPr/>
          </p:nvSpPr>
          <p:spPr bwMode="auto">
            <a:xfrm>
              <a:off x="3351" y="1917"/>
              <a:ext cx="53" cy="49"/>
            </a:xfrm>
            <a:custGeom>
              <a:avLst/>
              <a:gdLst>
                <a:gd name="T0" fmla="*/ 109 w 159"/>
                <a:gd name="T1" fmla="*/ 0 h 146"/>
                <a:gd name="T2" fmla="*/ 0 w 159"/>
                <a:gd name="T3" fmla="*/ 89 h 146"/>
                <a:gd name="T4" fmla="*/ 82 w 159"/>
                <a:gd name="T5" fmla="*/ 146 h 146"/>
                <a:gd name="T6" fmla="*/ 159 w 159"/>
                <a:gd name="T7" fmla="*/ 24 h 146"/>
                <a:gd name="T8" fmla="*/ 109 w 159"/>
                <a:gd name="T9" fmla="*/ 0 h 146"/>
                <a:gd name="T10" fmla="*/ 109 w 159"/>
                <a:gd name="T11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46">
                  <a:moveTo>
                    <a:pt x="109" y="0"/>
                  </a:moveTo>
                  <a:lnTo>
                    <a:pt x="0" y="89"/>
                  </a:lnTo>
                  <a:lnTo>
                    <a:pt x="82" y="146"/>
                  </a:lnTo>
                  <a:lnTo>
                    <a:pt x="159" y="24"/>
                  </a:lnTo>
                  <a:lnTo>
                    <a:pt x="109" y="0"/>
                  </a:lnTo>
                  <a:lnTo>
                    <a:pt x="10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5"/>
            <p:cNvSpPr>
              <a:spLocks/>
            </p:cNvSpPr>
            <p:nvPr/>
          </p:nvSpPr>
          <p:spPr bwMode="auto">
            <a:xfrm>
              <a:off x="3422" y="1934"/>
              <a:ext cx="43" cy="84"/>
            </a:xfrm>
            <a:custGeom>
              <a:avLst/>
              <a:gdLst>
                <a:gd name="T0" fmla="*/ 64 w 131"/>
                <a:gd name="T1" fmla="*/ 0 h 252"/>
                <a:gd name="T2" fmla="*/ 0 w 131"/>
                <a:gd name="T3" fmla="*/ 177 h 252"/>
                <a:gd name="T4" fmla="*/ 53 w 131"/>
                <a:gd name="T5" fmla="*/ 252 h 252"/>
                <a:gd name="T6" fmla="*/ 131 w 131"/>
                <a:gd name="T7" fmla="*/ 23 h 252"/>
                <a:gd name="T8" fmla="*/ 64 w 131"/>
                <a:gd name="T9" fmla="*/ 0 h 252"/>
                <a:gd name="T10" fmla="*/ 64 w 131"/>
                <a:gd name="T11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" h="252">
                  <a:moveTo>
                    <a:pt x="64" y="0"/>
                  </a:moveTo>
                  <a:lnTo>
                    <a:pt x="0" y="177"/>
                  </a:lnTo>
                  <a:lnTo>
                    <a:pt x="53" y="252"/>
                  </a:lnTo>
                  <a:lnTo>
                    <a:pt x="131" y="23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auto">
            <a:xfrm>
              <a:off x="3478" y="1946"/>
              <a:ext cx="55" cy="103"/>
            </a:xfrm>
            <a:custGeom>
              <a:avLst/>
              <a:gdLst>
                <a:gd name="T0" fmla="*/ 95 w 165"/>
                <a:gd name="T1" fmla="*/ 0 h 308"/>
                <a:gd name="T2" fmla="*/ 0 w 165"/>
                <a:gd name="T3" fmla="*/ 272 h 308"/>
                <a:gd name="T4" fmla="*/ 76 w 165"/>
                <a:gd name="T5" fmla="*/ 308 h 308"/>
                <a:gd name="T6" fmla="*/ 165 w 165"/>
                <a:gd name="T7" fmla="*/ 10 h 308"/>
                <a:gd name="T8" fmla="*/ 95 w 165"/>
                <a:gd name="T9" fmla="*/ 0 h 308"/>
                <a:gd name="T10" fmla="*/ 95 w 165"/>
                <a:gd name="T11" fmla="*/ 0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5" h="308">
                  <a:moveTo>
                    <a:pt x="95" y="0"/>
                  </a:moveTo>
                  <a:lnTo>
                    <a:pt x="0" y="272"/>
                  </a:lnTo>
                  <a:lnTo>
                    <a:pt x="76" y="308"/>
                  </a:lnTo>
                  <a:lnTo>
                    <a:pt x="165" y="10"/>
                  </a:lnTo>
                  <a:lnTo>
                    <a:pt x="95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7"/>
            <p:cNvSpPr>
              <a:spLocks/>
            </p:cNvSpPr>
            <p:nvPr/>
          </p:nvSpPr>
          <p:spPr bwMode="auto">
            <a:xfrm>
              <a:off x="3580" y="1954"/>
              <a:ext cx="29" cy="109"/>
            </a:xfrm>
            <a:custGeom>
              <a:avLst/>
              <a:gdLst>
                <a:gd name="T0" fmla="*/ 0 w 88"/>
                <a:gd name="T1" fmla="*/ 0 h 328"/>
                <a:gd name="T2" fmla="*/ 7 w 88"/>
                <a:gd name="T3" fmla="*/ 328 h 328"/>
                <a:gd name="T4" fmla="*/ 88 w 88"/>
                <a:gd name="T5" fmla="*/ 273 h 328"/>
                <a:gd name="T6" fmla="*/ 63 w 88"/>
                <a:gd name="T7" fmla="*/ 9 h 328"/>
                <a:gd name="T8" fmla="*/ 0 w 88"/>
                <a:gd name="T9" fmla="*/ 0 h 328"/>
                <a:gd name="T10" fmla="*/ 0 w 88"/>
                <a:gd name="T11" fmla="*/ 0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328">
                  <a:moveTo>
                    <a:pt x="0" y="0"/>
                  </a:moveTo>
                  <a:lnTo>
                    <a:pt x="7" y="328"/>
                  </a:lnTo>
                  <a:lnTo>
                    <a:pt x="88" y="273"/>
                  </a:lnTo>
                  <a:lnTo>
                    <a:pt x="63" y="9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3648" y="1955"/>
              <a:ext cx="33" cy="84"/>
            </a:xfrm>
            <a:custGeom>
              <a:avLst/>
              <a:gdLst>
                <a:gd name="T0" fmla="*/ 36 w 101"/>
                <a:gd name="T1" fmla="*/ 5 h 253"/>
                <a:gd name="T2" fmla="*/ 0 w 101"/>
                <a:gd name="T3" fmla="*/ 253 h 253"/>
                <a:gd name="T4" fmla="*/ 80 w 101"/>
                <a:gd name="T5" fmla="*/ 240 h 253"/>
                <a:gd name="T6" fmla="*/ 101 w 101"/>
                <a:gd name="T7" fmla="*/ 0 h 253"/>
                <a:gd name="T8" fmla="*/ 36 w 101"/>
                <a:gd name="T9" fmla="*/ 5 h 253"/>
                <a:gd name="T10" fmla="*/ 36 w 101"/>
                <a:gd name="T11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" h="253">
                  <a:moveTo>
                    <a:pt x="36" y="5"/>
                  </a:moveTo>
                  <a:lnTo>
                    <a:pt x="0" y="253"/>
                  </a:lnTo>
                  <a:lnTo>
                    <a:pt x="80" y="240"/>
                  </a:lnTo>
                  <a:lnTo>
                    <a:pt x="101" y="0"/>
                  </a:lnTo>
                  <a:lnTo>
                    <a:pt x="36" y="5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3364" y="1713"/>
              <a:ext cx="496" cy="211"/>
            </a:xfrm>
            <a:custGeom>
              <a:avLst/>
              <a:gdLst>
                <a:gd name="T0" fmla="*/ 191 w 1486"/>
                <a:gd name="T1" fmla="*/ 511 h 634"/>
                <a:gd name="T2" fmla="*/ 147 w 1486"/>
                <a:gd name="T3" fmla="*/ 485 h 634"/>
                <a:gd name="T4" fmla="*/ 107 w 1486"/>
                <a:gd name="T5" fmla="*/ 457 h 634"/>
                <a:gd name="T6" fmla="*/ 68 w 1486"/>
                <a:gd name="T7" fmla="*/ 422 h 634"/>
                <a:gd name="T8" fmla="*/ 36 w 1486"/>
                <a:gd name="T9" fmla="*/ 385 h 634"/>
                <a:gd name="T10" fmla="*/ 14 w 1486"/>
                <a:gd name="T11" fmla="*/ 346 h 634"/>
                <a:gd name="T12" fmla="*/ 1 w 1486"/>
                <a:gd name="T13" fmla="*/ 306 h 634"/>
                <a:gd name="T14" fmla="*/ 1 w 1486"/>
                <a:gd name="T15" fmla="*/ 262 h 634"/>
                <a:gd name="T16" fmla="*/ 18 w 1486"/>
                <a:gd name="T17" fmla="*/ 219 h 634"/>
                <a:gd name="T18" fmla="*/ 51 w 1486"/>
                <a:gd name="T19" fmla="*/ 174 h 634"/>
                <a:gd name="T20" fmla="*/ 105 w 1486"/>
                <a:gd name="T21" fmla="*/ 131 h 634"/>
                <a:gd name="T22" fmla="*/ 181 w 1486"/>
                <a:gd name="T23" fmla="*/ 89 h 634"/>
                <a:gd name="T24" fmla="*/ 284 w 1486"/>
                <a:gd name="T25" fmla="*/ 51 h 634"/>
                <a:gd name="T26" fmla="*/ 398 w 1486"/>
                <a:gd name="T27" fmla="*/ 17 h 634"/>
                <a:gd name="T28" fmla="*/ 522 w 1486"/>
                <a:gd name="T29" fmla="*/ 1 h 634"/>
                <a:gd name="T30" fmla="*/ 647 w 1486"/>
                <a:gd name="T31" fmla="*/ 0 h 634"/>
                <a:gd name="T32" fmla="*/ 772 w 1486"/>
                <a:gd name="T33" fmla="*/ 8 h 634"/>
                <a:gd name="T34" fmla="*/ 894 w 1486"/>
                <a:gd name="T35" fmla="*/ 26 h 634"/>
                <a:gd name="T36" fmla="*/ 1012 w 1486"/>
                <a:gd name="T37" fmla="*/ 55 h 634"/>
                <a:gd name="T38" fmla="*/ 1123 w 1486"/>
                <a:gd name="T39" fmla="*/ 87 h 634"/>
                <a:gd name="T40" fmla="*/ 1224 w 1486"/>
                <a:gd name="T41" fmla="*/ 125 h 634"/>
                <a:gd name="T42" fmla="*/ 1310 w 1486"/>
                <a:gd name="T43" fmla="*/ 164 h 634"/>
                <a:gd name="T44" fmla="*/ 1384 w 1486"/>
                <a:gd name="T45" fmla="*/ 204 h 634"/>
                <a:gd name="T46" fmla="*/ 1438 w 1486"/>
                <a:gd name="T47" fmla="*/ 245 h 634"/>
                <a:gd name="T48" fmla="*/ 1473 w 1486"/>
                <a:gd name="T49" fmla="*/ 284 h 634"/>
                <a:gd name="T50" fmla="*/ 1485 w 1486"/>
                <a:gd name="T51" fmla="*/ 316 h 634"/>
                <a:gd name="T52" fmla="*/ 1479 w 1486"/>
                <a:gd name="T53" fmla="*/ 349 h 634"/>
                <a:gd name="T54" fmla="*/ 1461 w 1486"/>
                <a:gd name="T55" fmla="*/ 381 h 634"/>
                <a:gd name="T56" fmla="*/ 1436 w 1486"/>
                <a:gd name="T57" fmla="*/ 415 h 634"/>
                <a:gd name="T58" fmla="*/ 1399 w 1486"/>
                <a:gd name="T59" fmla="*/ 448 h 634"/>
                <a:gd name="T60" fmla="*/ 1357 w 1486"/>
                <a:gd name="T61" fmla="*/ 479 h 634"/>
                <a:gd name="T62" fmla="*/ 1310 w 1486"/>
                <a:gd name="T63" fmla="*/ 510 h 634"/>
                <a:gd name="T64" fmla="*/ 1259 w 1486"/>
                <a:gd name="T65" fmla="*/ 539 h 634"/>
                <a:gd name="T66" fmla="*/ 1207 w 1486"/>
                <a:gd name="T67" fmla="*/ 564 h 634"/>
                <a:gd name="T68" fmla="*/ 1157 w 1486"/>
                <a:gd name="T69" fmla="*/ 587 h 634"/>
                <a:gd name="T70" fmla="*/ 1107 w 1486"/>
                <a:gd name="T71" fmla="*/ 605 h 634"/>
                <a:gd name="T72" fmla="*/ 1063 w 1486"/>
                <a:gd name="T73" fmla="*/ 621 h 634"/>
                <a:gd name="T74" fmla="*/ 1020 w 1486"/>
                <a:gd name="T75" fmla="*/ 630 h 634"/>
                <a:gd name="T76" fmla="*/ 985 w 1486"/>
                <a:gd name="T77" fmla="*/ 634 h 634"/>
                <a:gd name="T78" fmla="*/ 937 w 1486"/>
                <a:gd name="T79" fmla="*/ 632 h 634"/>
                <a:gd name="T80" fmla="*/ 876 w 1486"/>
                <a:gd name="T81" fmla="*/ 629 h 634"/>
                <a:gd name="T82" fmla="*/ 804 w 1486"/>
                <a:gd name="T83" fmla="*/ 621 h 634"/>
                <a:gd name="T84" fmla="*/ 725 w 1486"/>
                <a:gd name="T85" fmla="*/ 610 h 634"/>
                <a:gd name="T86" fmla="*/ 643 w 1486"/>
                <a:gd name="T87" fmla="*/ 599 h 634"/>
                <a:gd name="T88" fmla="*/ 560 w 1486"/>
                <a:gd name="T89" fmla="*/ 587 h 634"/>
                <a:gd name="T90" fmla="*/ 479 w 1486"/>
                <a:gd name="T91" fmla="*/ 573 h 634"/>
                <a:gd name="T92" fmla="*/ 403 w 1486"/>
                <a:gd name="T93" fmla="*/ 560 h 634"/>
                <a:gd name="T94" fmla="*/ 338 w 1486"/>
                <a:gd name="T95" fmla="*/ 548 h 634"/>
                <a:gd name="T96" fmla="*/ 285 w 1486"/>
                <a:gd name="T97" fmla="*/ 539 h 634"/>
                <a:gd name="T98" fmla="*/ 246 w 1486"/>
                <a:gd name="T99" fmla="*/ 531 h 634"/>
                <a:gd name="T100" fmla="*/ 226 w 1486"/>
                <a:gd name="T101" fmla="*/ 53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86" h="634">
                  <a:moveTo>
                    <a:pt x="226" y="530"/>
                  </a:moveTo>
                  <a:lnTo>
                    <a:pt x="216" y="524"/>
                  </a:lnTo>
                  <a:lnTo>
                    <a:pt x="208" y="521"/>
                  </a:lnTo>
                  <a:lnTo>
                    <a:pt x="199" y="515"/>
                  </a:lnTo>
                  <a:lnTo>
                    <a:pt x="191" y="511"/>
                  </a:lnTo>
                  <a:lnTo>
                    <a:pt x="182" y="506"/>
                  </a:lnTo>
                  <a:lnTo>
                    <a:pt x="173" y="501"/>
                  </a:lnTo>
                  <a:lnTo>
                    <a:pt x="165" y="496"/>
                  </a:lnTo>
                  <a:lnTo>
                    <a:pt x="157" y="492"/>
                  </a:lnTo>
                  <a:lnTo>
                    <a:pt x="147" y="485"/>
                  </a:lnTo>
                  <a:lnTo>
                    <a:pt x="139" y="479"/>
                  </a:lnTo>
                  <a:lnTo>
                    <a:pt x="130" y="474"/>
                  </a:lnTo>
                  <a:lnTo>
                    <a:pt x="122" y="469"/>
                  </a:lnTo>
                  <a:lnTo>
                    <a:pt x="115" y="462"/>
                  </a:lnTo>
                  <a:lnTo>
                    <a:pt x="107" y="457"/>
                  </a:lnTo>
                  <a:lnTo>
                    <a:pt x="98" y="450"/>
                  </a:lnTo>
                  <a:lnTo>
                    <a:pt x="91" y="444"/>
                  </a:lnTo>
                  <a:lnTo>
                    <a:pt x="82" y="436"/>
                  </a:lnTo>
                  <a:lnTo>
                    <a:pt x="74" y="429"/>
                  </a:lnTo>
                  <a:lnTo>
                    <a:pt x="68" y="422"/>
                  </a:lnTo>
                  <a:lnTo>
                    <a:pt x="61" y="415"/>
                  </a:lnTo>
                  <a:lnTo>
                    <a:pt x="55" y="407"/>
                  </a:lnTo>
                  <a:lnTo>
                    <a:pt x="48" y="400"/>
                  </a:lnTo>
                  <a:lnTo>
                    <a:pt x="43" y="392"/>
                  </a:lnTo>
                  <a:lnTo>
                    <a:pt x="36" y="385"/>
                  </a:lnTo>
                  <a:lnTo>
                    <a:pt x="30" y="377"/>
                  </a:lnTo>
                  <a:lnTo>
                    <a:pt x="26" y="371"/>
                  </a:lnTo>
                  <a:lnTo>
                    <a:pt x="21" y="362"/>
                  </a:lnTo>
                  <a:lnTo>
                    <a:pt x="18" y="355"/>
                  </a:lnTo>
                  <a:lnTo>
                    <a:pt x="14" y="346"/>
                  </a:lnTo>
                  <a:lnTo>
                    <a:pt x="10" y="338"/>
                  </a:lnTo>
                  <a:lnTo>
                    <a:pt x="7" y="331"/>
                  </a:lnTo>
                  <a:lnTo>
                    <a:pt x="7" y="323"/>
                  </a:lnTo>
                  <a:lnTo>
                    <a:pt x="3" y="312"/>
                  </a:lnTo>
                  <a:lnTo>
                    <a:pt x="1" y="306"/>
                  </a:lnTo>
                  <a:lnTo>
                    <a:pt x="0" y="295"/>
                  </a:lnTo>
                  <a:lnTo>
                    <a:pt x="0" y="288"/>
                  </a:lnTo>
                  <a:lnTo>
                    <a:pt x="0" y="279"/>
                  </a:lnTo>
                  <a:lnTo>
                    <a:pt x="0" y="269"/>
                  </a:lnTo>
                  <a:lnTo>
                    <a:pt x="1" y="262"/>
                  </a:lnTo>
                  <a:lnTo>
                    <a:pt x="5" y="254"/>
                  </a:lnTo>
                  <a:lnTo>
                    <a:pt x="7" y="243"/>
                  </a:lnTo>
                  <a:lnTo>
                    <a:pt x="9" y="236"/>
                  </a:lnTo>
                  <a:lnTo>
                    <a:pt x="13" y="226"/>
                  </a:lnTo>
                  <a:lnTo>
                    <a:pt x="18" y="219"/>
                  </a:lnTo>
                  <a:lnTo>
                    <a:pt x="22" y="210"/>
                  </a:lnTo>
                  <a:lnTo>
                    <a:pt x="29" y="200"/>
                  </a:lnTo>
                  <a:lnTo>
                    <a:pt x="35" y="191"/>
                  </a:lnTo>
                  <a:lnTo>
                    <a:pt x="44" y="184"/>
                  </a:lnTo>
                  <a:lnTo>
                    <a:pt x="51" y="174"/>
                  </a:lnTo>
                  <a:lnTo>
                    <a:pt x="61" y="167"/>
                  </a:lnTo>
                  <a:lnTo>
                    <a:pt x="70" y="156"/>
                  </a:lnTo>
                  <a:lnTo>
                    <a:pt x="82" y="148"/>
                  </a:lnTo>
                  <a:lnTo>
                    <a:pt x="92" y="139"/>
                  </a:lnTo>
                  <a:lnTo>
                    <a:pt x="105" y="131"/>
                  </a:lnTo>
                  <a:lnTo>
                    <a:pt x="118" y="122"/>
                  </a:lnTo>
                  <a:lnTo>
                    <a:pt x="134" y="115"/>
                  </a:lnTo>
                  <a:lnTo>
                    <a:pt x="148" y="105"/>
                  </a:lnTo>
                  <a:lnTo>
                    <a:pt x="165" y="98"/>
                  </a:lnTo>
                  <a:lnTo>
                    <a:pt x="181" y="89"/>
                  </a:lnTo>
                  <a:lnTo>
                    <a:pt x="200" y="81"/>
                  </a:lnTo>
                  <a:lnTo>
                    <a:pt x="219" y="73"/>
                  </a:lnTo>
                  <a:lnTo>
                    <a:pt x="239" y="65"/>
                  </a:lnTo>
                  <a:lnTo>
                    <a:pt x="260" y="57"/>
                  </a:lnTo>
                  <a:lnTo>
                    <a:pt x="284" y="51"/>
                  </a:lnTo>
                  <a:lnTo>
                    <a:pt x="306" y="42"/>
                  </a:lnTo>
                  <a:lnTo>
                    <a:pt x="329" y="35"/>
                  </a:lnTo>
                  <a:lnTo>
                    <a:pt x="351" y="29"/>
                  </a:lnTo>
                  <a:lnTo>
                    <a:pt x="375" y="23"/>
                  </a:lnTo>
                  <a:lnTo>
                    <a:pt x="398" y="17"/>
                  </a:lnTo>
                  <a:lnTo>
                    <a:pt x="423" y="14"/>
                  </a:lnTo>
                  <a:lnTo>
                    <a:pt x="446" y="9"/>
                  </a:lnTo>
                  <a:lnTo>
                    <a:pt x="472" y="8"/>
                  </a:lnTo>
                  <a:lnTo>
                    <a:pt x="496" y="4"/>
                  </a:lnTo>
                  <a:lnTo>
                    <a:pt x="522" y="1"/>
                  </a:lnTo>
                  <a:lnTo>
                    <a:pt x="545" y="0"/>
                  </a:lnTo>
                  <a:lnTo>
                    <a:pt x="571" y="0"/>
                  </a:lnTo>
                  <a:lnTo>
                    <a:pt x="596" y="0"/>
                  </a:lnTo>
                  <a:lnTo>
                    <a:pt x="622" y="0"/>
                  </a:lnTo>
                  <a:lnTo>
                    <a:pt x="647" y="0"/>
                  </a:lnTo>
                  <a:lnTo>
                    <a:pt x="673" y="1"/>
                  </a:lnTo>
                  <a:lnTo>
                    <a:pt x="696" y="1"/>
                  </a:lnTo>
                  <a:lnTo>
                    <a:pt x="722" y="4"/>
                  </a:lnTo>
                  <a:lnTo>
                    <a:pt x="747" y="5"/>
                  </a:lnTo>
                  <a:lnTo>
                    <a:pt x="772" y="8"/>
                  </a:lnTo>
                  <a:lnTo>
                    <a:pt x="796" y="10"/>
                  </a:lnTo>
                  <a:lnTo>
                    <a:pt x="821" y="14"/>
                  </a:lnTo>
                  <a:lnTo>
                    <a:pt x="846" y="18"/>
                  </a:lnTo>
                  <a:lnTo>
                    <a:pt x="870" y="23"/>
                  </a:lnTo>
                  <a:lnTo>
                    <a:pt x="894" y="26"/>
                  </a:lnTo>
                  <a:lnTo>
                    <a:pt x="919" y="31"/>
                  </a:lnTo>
                  <a:lnTo>
                    <a:pt x="942" y="37"/>
                  </a:lnTo>
                  <a:lnTo>
                    <a:pt x="967" y="43"/>
                  </a:lnTo>
                  <a:lnTo>
                    <a:pt x="990" y="48"/>
                  </a:lnTo>
                  <a:lnTo>
                    <a:pt x="1012" y="55"/>
                  </a:lnTo>
                  <a:lnTo>
                    <a:pt x="1036" y="61"/>
                  </a:lnTo>
                  <a:lnTo>
                    <a:pt x="1059" y="68"/>
                  </a:lnTo>
                  <a:lnTo>
                    <a:pt x="1080" y="74"/>
                  </a:lnTo>
                  <a:lnTo>
                    <a:pt x="1102" y="81"/>
                  </a:lnTo>
                  <a:lnTo>
                    <a:pt x="1123" y="87"/>
                  </a:lnTo>
                  <a:lnTo>
                    <a:pt x="1145" y="95"/>
                  </a:lnTo>
                  <a:lnTo>
                    <a:pt x="1164" y="102"/>
                  </a:lnTo>
                  <a:lnTo>
                    <a:pt x="1185" y="109"/>
                  </a:lnTo>
                  <a:lnTo>
                    <a:pt x="1205" y="117"/>
                  </a:lnTo>
                  <a:lnTo>
                    <a:pt x="1224" y="125"/>
                  </a:lnTo>
                  <a:lnTo>
                    <a:pt x="1243" y="131"/>
                  </a:lnTo>
                  <a:lnTo>
                    <a:pt x="1259" y="139"/>
                  </a:lnTo>
                  <a:lnTo>
                    <a:pt x="1278" y="147"/>
                  </a:lnTo>
                  <a:lnTo>
                    <a:pt x="1295" y="156"/>
                  </a:lnTo>
                  <a:lnTo>
                    <a:pt x="1310" y="164"/>
                  </a:lnTo>
                  <a:lnTo>
                    <a:pt x="1327" y="173"/>
                  </a:lnTo>
                  <a:lnTo>
                    <a:pt x="1343" y="181"/>
                  </a:lnTo>
                  <a:lnTo>
                    <a:pt x="1357" y="189"/>
                  </a:lnTo>
                  <a:lnTo>
                    <a:pt x="1371" y="197"/>
                  </a:lnTo>
                  <a:lnTo>
                    <a:pt x="1384" y="204"/>
                  </a:lnTo>
                  <a:lnTo>
                    <a:pt x="1396" y="212"/>
                  </a:lnTo>
                  <a:lnTo>
                    <a:pt x="1408" y="221"/>
                  </a:lnTo>
                  <a:lnTo>
                    <a:pt x="1418" y="229"/>
                  </a:lnTo>
                  <a:lnTo>
                    <a:pt x="1429" y="237"/>
                  </a:lnTo>
                  <a:lnTo>
                    <a:pt x="1438" y="245"/>
                  </a:lnTo>
                  <a:lnTo>
                    <a:pt x="1448" y="254"/>
                  </a:lnTo>
                  <a:lnTo>
                    <a:pt x="1455" y="260"/>
                  </a:lnTo>
                  <a:lnTo>
                    <a:pt x="1462" y="268"/>
                  </a:lnTo>
                  <a:lnTo>
                    <a:pt x="1468" y="276"/>
                  </a:lnTo>
                  <a:lnTo>
                    <a:pt x="1473" y="284"/>
                  </a:lnTo>
                  <a:lnTo>
                    <a:pt x="1477" y="290"/>
                  </a:lnTo>
                  <a:lnTo>
                    <a:pt x="1481" y="297"/>
                  </a:lnTo>
                  <a:lnTo>
                    <a:pt x="1483" y="303"/>
                  </a:lnTo>
                  <a:lnTo>
                    <a:pt x="1486" y="311"/>
                  </a:lnTo>
                  <a:lnTo>
                    <a:pt x="1485" y="316"/>
                  </a:lnTo>
                  <a:lnTo>
                    <a:pt x="1485" y="323"/>
                  </a:lnTo>
                  <a:lnTo>
                    <a:pt x="1483" y="328"/>
                  </a:lnTo>
                  <a:lnTo>
                    <a:pt x="1482" y="334"/>
                  </a:lnTo>
                  <a:lnTo>
                    <a:pt x="1479" y="342"/>
                  </a:lnTo>
                  <a:lnTo>
                    <a:pt x="1479" y="349"/>
                  </a:lnTo>
                  <a:lnTo>
                    <a:pt x="1475" y="355"/>
                  </a:lnTo>
                  <a:lnTo>
                    <a:pt x="1473" y="362"/>
                  </a:lnTo>
                  <a:lnTo>
                    <a:pt x="1469" y="368"/>
                  </a:lnTo>
                  <a:lnTo>
                    <a:pt x="1465" y="375"/>
                  </a:lnTo>
                  <a:lnTo>
                    <a:pt x="1461" y="381"/>
                  </a:lnTo>
                  <a:lnTo>
                    <a:pt x="1459" y="388"/>
                  </a:lnTo>
                  <a:lnTo>
                    <a:pt x="1452" y="394"/>
                  </a:lnTo>
                  <a:lnTo>
                    <a:pt x="1447" y="401"/>
                  </a:lnTo>
                  <a:lnTo>
                    <a:pt x="1442" y="407"/>
                  </a:lnTo>
                  <a:lnTo>
                    <a:pt x="1436" y="415"/>
                  </a:lnTo>
                  <a:lnTo>
                    <a:pt x="1429" y="422"/>
                  </a:lnTo>
                  <a:lnTo>
                    <a:pt x="1422" y="428"/>
                  </a:lnTo>
                  <a:lnTo>
                    <a:pt x="1414" y="435"/>
                  </a:lnTo>
                  <a:lnTo>
                    <a:pt x="1408" y="441"/>
                  </a:lnTo>
                  <a:lnTo>
                    <a:pt x="1399" y="448"/>
                  </a:lnTo>
                  <a:lnTo>
                    <a:pt x="1391" y="454"/>
                  </a:lnTo>
                  <a:lnTo>
                    <a:pt x="1383" y="461"/>
                  </a:lnTo>
                  <a:lnTo>
                    <a:pt x="1375" y="467"/>
                  </a:lnTo>
                  <a:lnTo>
                    <a:pt x="1365" y="472"/>
                  </a:lnTo>
                  <a:lnTo>
                    <a:pt x="1357" y="479"/>
                  </a:lnTo>
                  <a:lnTo>
                    <a:pt x="1348" y="487"/>
                  </a:lnTo>
                  <a:lnTo>
                    <a:pt x="1339" y="493"/>
                  </a:lnTo>
                  <a:lnTo>
                    <a:pt x="1328" y="498"/>
                  </a:lnTo>
                  <a:lnTo>
                    <a:pt x="1321" y="505"/>
                  </a:lnTo>
                  <a:lnTo>
                    <a:pt x="1310" y="510"/>
                  </a:lnTo>
                  <a:lnTo>
                    <a:pt x="1301" y="517"/>
                  </a:lnTo>
                  <a:lnTo>
                    <a:pt x="1291" y="522"/>
                  </a:lnTo>
                  <a:lnTo>
                    <a:pt x="1280" y="528"/>
                  </a:lnTo>
                  <a:lnTo>
                    <a:pt x="1270" y="532"/>
                  </a:lnTo>
                  <a:lnTo>
                    <a:pt x="1259" y="539"/>
                  </a:lnTo>
                  <a:lnTo>
                    <a:pt x="1249" y="544"/>
                  </a:lnTo>
                  <a:lnTo>
                    <a:pt x="1239" y="549"/>
                  </a:lnTo>
                  <a:lnTo>
                    <a:pt x="1228" y="553"/>
                  </a:lnTo>
                  <a:lnTo>
                    <a:pt x="1219" y="560"/>
                  </a:lnTo>
                  <a:lnTo>
                    <a:pt x="1207" y="564"/>
                  </a:lnTo>
                  <a:lnTo>
                    <a:pt x="1198" y="567"/>
                  </a:lnTo>
                  <a:lnTo>
                    <a:pt x="1187" y="573"/>
                  </a:lnTo>
                  <a:lnTo>
                    <a:pt x="1177" y="578"/>
                  </a:lnTo>
                  <a:lnTo>
                    <a:pt x="1167" y="580"/>
                  </a:lnTo>
                  <a:lnTo>
                    <a:pt x="1157" y="587"/>
                  </a:lnTo>
                  <a:lnTo>
                    <a:pt x="1148" y="590"/>
                  </a:lnTo>
                  <a:lnTo>
                    <a:pt x="1137" y="595"/>
                  </a:lnTo>
                  <a:lnTo>
                    <a:pt x="1127" y="599"/>
                  </a:lnTo>
                  <a:lnTo>
                    <a:pt x="1118" y="603"/>
                  </a:lnTo>
                  <a:lnTo>
                    <a:pt x="1107" y="605"/>
                  </a:lnTo>
                  <a:lnTo>
                    <a:pt x="1098" y="609"/>
                  </a:lnTo>
                  <a:lnTo>
                    <a:pt x="1088" y="610"/>
                  </a:lnTo>
                  <a:lnTo>
                    <a:pt x="1079" y="614"/>
                  </a:lnTo>
                  <a:lnTo>
                    <a:pt x="1070" y="617"/>
                  </a:lnTo>
                  <a:lnTo>
                    <a:pt x="1063" y="621"/>
                  </a:lnTo>
                  <a:lnTo>
                    <a:pt x="1053" y="622"/>
                  </a:lnTo>
                  <a:lnTo>
                    <a:pt x="1045" y="625"/>
                  </a:lnTo>
                  <a:lnTo>
                    <a:pt x="1036" y="626"/>
                  </a:lnTo>
                  <a:lnTo>
                    <a:pt x="1029" y="629"/>
                  </a:lnTo>
                  <a:lnTo>
                    <a:pt x="1020" y="630"/>
                  </a:lnTo>
                  <a:lnTo>
                    <a:pt x="1014" y="631"/>
                  </a:lnTo>
                  <a:lnTo>
                    <a:pt x="1007" y="631"/>
                  </a:lnTo>
                  <a:lnTo>
                    <a:pt x="1001" y="634"/>
                  </a:lnTo>
                  <a:lnTo>
                    <a:pt x="993" y="634"/>
                  </a:lnTo>
                  <a:lnTo>
                    <a:pt x="985" y="634"/>
                  </a:lnTo>
                  <a:lnTo>
                    <a:pt x="977" y="634"/>
                  </a:lnTo>
                  <a:lnTo>
                    <a:pt x="969" y="634"/>
                  </a:lnTo>
                  <a:lnTo>
                    <a:pt x="958" y="632"/>
                  </a:lnTo>
                  <a:lnTo>
                    <a:pt x="947" y="632"/>
                  </a:lnTo>
                  <a:lnTo>
                    <a:pt x="937" y="632"/>
                  </a:lnTo>
                  <a:lnTo>
                    <a:pt x="926" y="632"/>
                  </a:lnTo>
                  <a:lnTo>
                    <a:pt x="913" y="631"/>
                  </a:lnTo>
                  <a:lnTo>
                    <a:pt x="902" y="631"/>
                  </a:lnTo>
                  <a:lnTo>
                    <a:pt x="889" y="629"/>
                  </a:lnTo>
                  <a:lnTo>
                    <a:pt x="876" y="629"/>
                  </a:lnTo>
                  <a:lnTo>
                    <a:pt x="861" y="626"/>
                  </a:lnTo>
                  <a:lnTo>
                    <a:pt x="848" y="625"/>
                  </a:lnTo>
                  <a:lnTo>
                    <a:pt x="834" y="625"/>
                  </a:lnTo>
                  <a:lnTo>
                    <a:pt x="820" y="623"/>
                  </a:lnTo>
                  <a:lnTo>
                    <a:pt x="804" y="621"/>
                  </a:lnTo>
                  <a:lnTo>
                    <a:pt x="790" y="618"/>
                  </a:lnTo>
                  <a:lnTo>
                    <a:pt x="774" y="617"/>
                  </a:lnTo>
                  <a:lnTo>
                    <a:pt x="759" y="616"/>
                  </a:lnTo>
                  <a:lnTo>
                    <a:pt x="742" y="612"/>
                  </a:lnTo>
                  <a:lnTo>
                    <a:pt x="725" y="610"/>
                  </a:lnTo>
                  <a:lnTo>
                    <a:pt x="709" y="608"/>
                  </a:lnTo>
                  <a:lnTo>
                    <a:pt x="694" y="606"/>
                  </a:lnTo>
                  <a:lnTo>
                    <a:pt x="675" y="603"/>
                  </a:lnTo>
                  <a:lnTo>
                    <a:pt x="660" y="601"/>
                  </a:lnTo>
                  <a:lnTo>
                    <a:pt x="643" y="599"/>
                  </a:lnTo>
                  <a:lnTo>
                    <a:pt x="626" y="596"/>
                  </a:lnTo>
                  <a:lnTo>
                    <a:pt x="610" y="593"/>
                  </a:lnTo>
                  <a:lnTo>
                    <a:pt x="593" y="591"/>
                  </a:lnTo>
                  <a:lnTo>
                    <a:pt x="576" y="588"/>
                  </a:lnTo>
                  <a:lnTo>
                    <a:pt x="560" y="587"/>
                  </a:lnTo>
                  <a:lnTo>
                    <a:pt x="544" y="583"/>
                  </a:lnTo>
                  <a:lnTo>
                    <a:pt x="527" y="580"/>
                  </a:lnTo>
                  <a:lnTo>
                    <a:pt x="510" y="578"/>
                  </a:lnTo>
                  <a:lnTo>
                    <a:pt x="496" y="575"/>
                  </a:lnTo>
                  <a:lnTo>
                    <a:pt x="479" y="573"/>
                  </a:lnTo>
                  <a:lnTo>
                    <a:pt x="463" y="569"/>
                  </a:lnTo>
                  <a:lnTo>
                    <a:pt x="448" y="566"/>
                  </a:lnTo>
                  <a:lnTo>
                    <a:pt x="433" y="565"/>
                  </a:lnTo>
                  <a:lnTo>
                    <a:pt x="418" y="561"/>
                  </a:lnTo>
                  <a:lnTo>
                    <a:pt x="403" y="560"/>
                  </a:lnTo>
                  <a:lnTo>
                    <a:pt x="389" y="557"/>
                  </a:lnTo>
                  <a:lnTo>
                    <a:pt x="376" y="554"/>
                  </a:lnTo>
                  <a:lnTo>
                    <a:pt x="363" y="552"/>
                  </a:lnTo>
                  <a:lnTo>
                    <a:pt x="350" y="551"/>
                  </a:lnTo>
                  <a:lnTo>
                    <a:pt x="338" y="548"/>
                  </a:lnTo>
                  <a:lnTo>
                    <a:pt x="327" y="547"/>
                  </a:lnTo>
                  <a:lnTo>
                    <a:pt x="315" y="544"/>
                  </a:lnTo>
                  <a:lnTo>
                    <a:pt x="303" y="543"/>
                  </a:lnTo>
                  <a:lnTo>
                    <a:pt x="294" y="540"/>
                  </a:lnTo>
                  <a:lnTo>
                    <a:pt x="285" y="539"/>
                  </a:lnTo>
                  <a:lnTo>
                    <a:pt x="275" y="537"/>
                  </a:lnTo>
                  <a:lnTo>
                    <a:pt x="267" y="536"/>
                  </a:lnTo>
                  <a:lnTo>
                    <a:pt x="259" y="534"/>
                  </a:lnTo>
                  <a:lnTo>
                    <a:pt x="252" y="534"/>
                  </a:lnTo>
                  <a:lnTo>
                    <a:pt x="246" y="531"/>
                  </a:lnTo>
                  <a:lnTo>
                    <a:pt x="241" y="530"/>
                  </a:lnTo>
                  <a:lnTo>
                    <a:pt x="237" y="530"/>
                  </a:lnTo>
                  <a:lnTo>
                    <a:pt x="233" y="530"/>
                  </a:lnTo>
                  <a:lnTo>
                    <a:pt x="228" y="530"/>
                  </a:lnTo>
                  <a:lnTo>
                    <a:pt x="226" y="530"/>
                  </a:lnTo>
                  <a:lnTo>
                    <a:pt x="226" y="530"/>
                  </a:lnTo>
                  <a:close/>
                </a:path>
              </a:pathLst>
            </a:custGeom>
            <a:solidFill>
              <a:srgbClr val="B5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3354" y="1722"/>
              <a:ext cx="97" cy="116"/>
            </a:xfrm>
            <a:custGeom>
              <a:avLst/>
              <a:gdLst>
                <a:gd name="T0" fmla="*/ 244 w 290"/>
                <a:gd name="T1" fmla="*/ 0 h 348"/>
                <a:gd name="T2" fmla="*/ 0 w 290"/>
                <a:gd name="T3" fmla="*/ 312 h 348"/>
                <a:gd name="T4" fmla="*/ 49 w 290"/>
                <a:gd name="T5" fmla="*/ 348 h 348"/>
                <a:gd name="T6" fmla="*/ 183 w 290"/>
                <a:gd name="T7" fmla="*/ 145 h 348"/>
                <a:gd name="T8" fmla="*/ 290 w 290"/>
                <a:gd name="T9" fmla="*/ 8 h 348"/>
                <a:gd name="T10" fmla="*/ 244 w 290"/>
                <a:gd name="T11" fmla="*/ 0 h 348"/>
                <a:gd name="T12" fmla="*/ 244 w 290"/>
                <a:gd name="T13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0" h="348">
                  <a:moveTo>
                    <a:pt x="244" y="0"/>
                  </a:moveTo>
                  <a:lnTo>
                    <a:pt x="0" y="312"/>
                  </a:lnTo>
                  <a:lnTo>
                    <a:pt x="49" y="348"/>
                  </a:lnTo>
                  <a:lnTo>
                    <a:pt x="183" y="145"/>
                  </a:lnTo>
                  <a:lnTo>
                    <a:pt x="290" y="8"/>
                  </a:lnTo>
                  <a:lnTo>
                    <a:pt x="244" y="0"/>
                  </a:lnTo>
                  <a:lnTo>
                    <a:pt x="24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3378" y="1711"/>
              <a:ext cx="139" cy="161"/>
            </a:xfrm>
            <a:custGeom>
              <a:avLst/>
              <a:gdLst>
                <a:gd name="T0" fmla="*/ 330 w 417"/>
                <a:gd name="T1" fmla="*/ 28 h 484"/>
                <a:gd name="T2" fmla="*/ 0 w 417"/>
                <a:gd name="T3" fmla="*/ 437 h 484"/>
                <a:gd name="T4" fmla="*/ 78 w 417"/>
                <a:gd name="T5" fmla="*/ 484 h 484"/>
                <a:gd name="T6" fmla="*/ 212 w 417"/>
                <a:gd name="T7" fmla="*/ 281 h 484"/>
                <a:gd name="T8" fmla="*/ 417 w 417"/>
                <a:gd name="T9" fmla="*/ 0 h 484"/>
                <a:gd name="T10" fmla="*/ 330 w 417"/>
                <a:gd name="T11" fmla="*/ 28 h 484"/>
                <a:gd name="T12" fmla="*/ 330 w 417"/>
                <a:gd name="T13" fmla="*/ 28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7" h="484">
                  <a:moveTo>
                    <a:pt x="330" y="28"/>
                  </a:moveTo>
                  <a:lnTo>
                    <a:pt x="0" y="437"/>
                  </a:lnTo>
                  <a:lnTo>
                    <a:pt x="78" y="484"/>
                  </a:lnTo>
                  <a:lnTo>
                    <a:pt x="212" y="281"/>
                  </a:lnTo>
                  <a:lnTo>
                    <a:pt x="417" y="0"/>
                  </a:lnTo>
                  <a:lnTo>
                    <a:pt x="330" y="28"/>
                  </a:lnTo>
                  <a:lnTo>
                    <a:pt x="330" y="2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2"/>
            <p:cNvSpPr>
              <a:spLocks/>
            </p:cNvSpPr>
            <p:nvPr/>
          </p:nvSpPr>
          <p:spPr bwMode="auto">
            <a:xfrm>
              <a:off x="3318" y="1973"/>
              <a:ext cx="535" cy="479"/>
            </a:xfrm>
            <a:custGeom>
              <a:avLst/>
              <a:gdLst>
                <a:gd name="T0" fmla="*/ 133 w 1604"/>
                <a:gd name="T1" fmla="*/ 25 h 1438"/>
                <a:gd name="T2" fmla="*/ 103 w 1604"/>
                <a:gd name="T3" fmla="*/ 61 h 1438"/>
                <a:gd name="T4" fmla="*/ 72 w 1604"/>
                <a:gd name="T5" fmla="*/ 103 h 1438"/>
                <a:gd name="T6" fmla="*/ 46 w 1604"/>
                <a:gd name="T7" fmla="*/ 140 h 1438"/>
                <a:gd name="T8" fmla="*/ 37 w 1604"/>
                <a:gd name="T9" fmla="*/ 178 h 1438"/>
                <a:gd name="T10" fmla="*/ 34 w 1604"/>
                <a:gd name="T11" fmla="*/ 244 h 1438"/>
                <a:gd name="T12" fmla="*/ 30 w 1604"/>
                <a:gd name="T13" fmla="*/ 356 h 1438"/>
                <a:gd name="T14" fmla="*/ 25 w 1604"/>
                <a:gd name="T15" fmla="*/ 502 h 1438"/>
                <a:gd name="T16" fmla="*/ 20 w 1604"/>
                <a:gd name="T17" fmla="*/ 669 h 1438"/>
                <a:gd name="T18" fmla="*/ 16 w 1604"/>
                <a:gd name="T19" fmla="*/ 844 h 1438"/>
                <a:gd name="T20" fmla="*/ 9 w 1604"/>
                <a:gd name="T21" fmla="*/ 1016 h 1438"/>
                <a:gd name="T22" fmla="*/ 5 w 1604"/>
                <a:gd name="T23" fmla="*/ 1172 h 1438"/>
                <a:gd name="T24" fmla="*/ 1 w 1604"/>
                <a:gd name="T25" fmla="*/ 1302 h 1438"/>
                <a:gd name="T26" fmla="*/ 0 w 1604"/>
                <a:gd name="T27" fmla="*/ 1392 h 1438"/>
                <a:gd name="T28" fmla="*/ 0 w 1604"/>
                <a:gd name="T29" fmla="*/ 1434 h 1438"/>
                <a:gd name="T30" fmla="*/ 1498 w 1604"/>
                <a:gd name="T31" fmla="*/ 213 h 1438"/>
                <a:gd name="T32" fmla="*/ 1503 w 1604"/>
                <a:gd name="T33" fmla="*/ 257 h 1438"/>
                <a:gd name="T34" fmla="*/ 1515 w 1604"/>
                <a:gd name="T35" fmla="*/ 342 h 1438"/>
                <a:gd name="T36" fmla="*/ 1530 w 1604"/>
                <a:gd name="T37" fmla="*/ 458 h 1438"/>
                <a:gd name="T38" fmla="*/ 1543 w 1604"/>
                <a:gd name="T39" fmla="*/ 596 h 1438"/>
                <a:gd name="T40" fmla="*/ 1556 w 1604"/>
                <a:gd name="T41" fmla="*/ 748 h 1438"/>
                <a:gd name="T42" fmla="*/ 1560 w 1604"/>
                <a:gd name="T43" fmla="*/ 900 h 1438"/>
                <a:gd name="T44" fmla="*/ 1560 w 1604"/>
                <a:gd name="T45" fmla="*/ 1047 h 1438"/>
                <a:gd name="T46" fmla="*/ 1547 w 1604"/>
                <a:gd name="T47" fmla="*/ 1176 h 1438"/>
                <a:gd name="T48" fmla="*/ 1524 w 1604"/>
                <a:gd name="T49" fmla="*/ 1280 h 1438"/>
                <a:gd name="T50" fmla="*/ 1481 w 1604"/>
                <a:gd name="T51" fmla="*/ 1344 h 1438"/>
                <a:gd name="T52" fmla="*/ 1425 w 1604"/>
                <a:gd name="T53" fmla="*/ 1371 h 1438"/>
                <a:gd name="T54" fmla="*/ 1366 w 1604"/>
                <a:gd name="T55" fmla="*/ 1383 h 1438"/>
                <a:gd name="T56" fmla="*/ 1306 w 1604"/>
                <a:gd name="T57" fmla="*/ 1387 h 1438"/>
                <a:gd name="T58" fmla="*/ 1240 w 1604"/>
                <a:gd name="T59" fmla="*/ 1383 h 1438"/>
                <a:gd name="T60" fmla="*/ 1171 w 1604"/>
                <a:gd name="T61" fmla="*/ 1373 h 1438"/>
                <a:gd name="T62" fmla="*/ 1097 w 1604"/>
                <a:gd name="T63" fmla="*/ 1360 h 1438"/>
                <a:gd name="T64" fmla="*/ 1018 w 1604"/>
                <a:gd name="T65" fmla="*/ 1347 h 1438"/>
                <a:gd name="T66" fmla="*/ 930 w 1604"/>
                <a:gd name="T67" fmla="*/ 1334 h 1438"/>
                <a:gd name="T68" fmla="*/ 837 w 1604"/>
                <a:gd name="T69" fmla="*/ 1323 h 1438"/>
                <a:gd name="T70" fmla="*/ 735 w 1604"/>
                <a:gd name="T71" fmla="*/ 1321 h 1438"/>
                <a:gd name="T72" fmla="*/ 626 w 1604"/>
                <a:gd name="T73" fmla="*/ 1326 h 1438"/>
                <a:gd name="T74" fmla="*/ 518 w 1604"/>
                <a:gd name="T75" fmla="*/ 1332 h 1438"/>
                <a:gd name="T76" fmla="*/ 427 w 1604"/>
                <a:gd name="T77" fmla="*/ 1340 h 1438"/>
                <a:gd name="T78" fmla="*/ 350 w 1604"/>
                <a:gd name="T79" fmla="*/ 1347 h 1438"/>
                <a:gd name="T80" fmla="*/ 288 w 1604"/>
                <a:gd name="T81" fmla="*/ 1353 h 1438"/>
                <a:gd name="T82" fmla="*/ 237 w 1604"/>
                <a:gd name="T83" fmla="*/ 1358 h 1438"/>
                <a:gd name="T84" fmla="*/ 197 w 1604"/>
                <a:gd name="T85" fmla="*/ 1364 h 1438"/>
                <a:gd name="T86" fmla="*/ 147 w 1604"/>
                <a:gd name="T87" fmla="*/ 1370 h 1438"/>
                <a:gd name="T88" fmla="*/ 125 w 1604"/>
                <a:gd name="T89" fmla="*/ 1361 h 1438"/>
                <a:gd name="T90" fmla="*/ 116 w 1604"/>
                <a:gd name="T91" fmla="*/ 1306 h 1438"/>
                <a:gd name="T92" fmla="*/ 106 w 1604"/>
                <a:gd name="T93" fmla="*/ 1219 h 1438"/>
                <a:gd name="T94" fmla="*/ 89 w 1604"/>
                <a:gd name="T95" fmla="*/ 1098 h 1438"/>
                <a:gd name="T96" fmla="*/ 73 w 1604"/>
                <a:gd name="T97" fmla="*/ 960 h 1438"/>
                <a:gd name="T98" fmla="*/ 59 w 1604"/>
                <a:gd name="T99" fmla="*/ 811 h 1438"/>
                <a:gd name="T100" fmla="*/ 46 w 1604"/>
                <a:gd name="T101" fmla="*/ 657 h 1438"/>
                <a:gd name="T102" fmla="*/ 38 w 1604"/>
                <a:gd name="T103" fmla="*/ 509 h 1438"/>
                <a:gd name="T104" fmla="*/ 38 w 1604"/>
                <a:gd name="T105" fmla="*/ 375 h 1438"/>
                <a:gd name="T106" fmla="*/ 47 w 1604"/>
                <a:gd name="T107" fmla="*/ 263 h 1438"/>
                <a:gd name="T108" fmla="*/ 67 w 1604"/>
                <a:gd name="T109" fmla="*/ 183 h 1438"/>
                <a:gd name="T110" fmla="*/ 95 w 1604"/>
                <a:gd name="T111" fmla="*/ 155 h 1438"/>
                <a:gd name="T112" fmla="*/ 147 w 1604"/>
                <a:gd name="T113" fmla="*/ 135 h 1438"/>
                <a:gd name="T114" fmla="*/ 207 w 1604"/>
                <a:gd name="T115" fmla="*/ 122 h 1438"/>
                <a:gd name="T116" fmla="*/ 260 w 1604"/>
                <a:gd name="T117" fmla="*/ 114 h 1438"/>
                <a:gd name="T118" fmla="*/ 294 w 1604"/>
                <a:gd name="T119" fmla="*/ 112 h 1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604" h="1438">
                  <a:moveTo>
                    <a:pt x="156" y="0"/>
                  </a:moveTo>
                  <a:lnTo>
                    <a:pt x="154" y="0"/>
                  </a:lnTo>
                  <a:lnTo>
                    <a:pt x="151" y="4"/>
                  </a:lnTo>
                  <a:lnTo>
                    <a:pt x="145" y="10"/>
                  </a:lnTo>
                  <a:lnTo>
                    <a:pt x="138" y="19"/>
                  </a:lnTo>
                  <a:lnTo>
                    <a:pt x="133" y="25"/>
                  </a:lnTo>
                  <a:lnTo>
                    <a:pt x="129" y="30"/>
                  </a:lnTo>
                  <a:lnTo>
                    <a:pt x="124" y="35"/>
                  </a:lnTo>
                  <a:lnTo>
                    <a:pt x="120" y="41"/>
                  </a:lnTo>
                  <a:lnTo>
                    <a:pt x="115" y="47"/>
                  </a:lnTo>
                  <a:lnTo>
                    <a:pt x="109" y="53"/>
                  </a:lnTo>
                  <a:lnTo>
                    <a:pt x="103" y="61"/>
                  </a:lnTo>
                  <a:lnTo>
                    <a:pt x="99" y="68"/>
                  </a:lnTo>
                  <a:lnTo>
                    <a:pt x="93" y="74"/>
                  </a:lnTo>
                  <a:lnTo>
                    <a:pt x="87" y="82"/>
                  </a:lnTo>
                  <a:lnTo>
                    <a:pt x="81" y="88"/>
                  </a:lnTo>
                  <a:lnTo>
                    <a:pt x="77" y="96"/>
                  </a:lnTo>
                  <a:lnTo>
                    <a:pt x="72" y="103"/>
                  </a:lnTo>
                  <a:lnTo>
                    <a:pt x="67" y="109"/>
                  </a:lnTo>
                  <a:lnTo>
                    <a:pt x="61" y="116"/>
                  </a:lnTo>
                  <a:lnTo>
                    <a:pt x="59" y="123"/>
                  </a:lnTo>
                  <a:lnTo>
                    <a:pt x="54" y="129"/>
                  </a:lnTo>
                  <a:lnTo>
                    <a:pt x="50" y="135"/>
                  </a:lnTo>
                  <a:lnTo>
                    <a:pt x="46" y="140"/>
                  </a:lnTo>
                  <a:lnTo>
                    <a:pt x="44" y="148"/>
                  </a:lnTo>
                  <a:lnTo>
                    <a:pt x="39" y="156"/>
                  </a:lnTo>
                  <a:lnTo>
                    <a:pt x="38" y="166"/>
                  </a:lnTo>
                  <a:lnTo>
                    <a:pt x="38" y="169"/>
                  </a:lnTo>
                  <a:lnTo>
                    <a:pt x="38" y="173"/>
                  </a:lnTo>
                  <a:lnTo>
                    <a:pt x="37" y="178"/>
                  </a:lnTo>
                  <a:lnTo>
                    <a:pt x="37" y="186"/>
                  </a:lnTo>
                  <a:lnTo>
                    <a:pt x="35" y="195"/>
                  </a:lnTo>
                  <a:lnTo>
                    <a:pt x="35" y="205"/>
                  </a:lnTo>
                  <a:lnTo>
                    <a:pt x="35" y="217"/>
                  </a:lnTo>
                  <a:lnTo>
                    <a:pt x="35" y="231"/>
                  </a:lnTo>
                  <a:lnTo>
                    <a:pt x="34" y="244"/>
                  </a:lnTo>
                  <a:lnTo>
                    <a:pt x="33" y="261"/>
                  </a:lnTo>
                  <a:lnTo>
                    <a:pt x="31" y="277"/>
                  </a:lnTo>
                  <a:lnTo>
                    <a:pt x="31" y="297"/>
                  </a:lnTo>
                  <a:lnTo>
                    <a:pt x="30" y="315"/>
                  </a:lnTo>
                  <a:lnTo>
                    <a:pt x="30" y="336"/>
                  </a:lnTo>
                  <a:lnTo>
                    <a:pt x="30" y="356"/>
                  </a:lnTo>
                  <a:lnTo>
                    <a:pt x="30" y="380"/>
                  </a:lnTo>
                  <a:lnTo>
                    <a:pt x="29" y="402"/>
                  </a:lnTo>
                  <a:lnTo>
                    <a:pt x="27" y="427"/>
                  </a:lnTo>
                  <a:lnTo>
                    <a:pt x="26" y="451"/>
                  </a:lnTo>
                  <a:lnTo>
                    <a:pt x="26" y="477"/>
                  </a:lnTo>
                  <a:lnTo>
                    <a:pt x="25" y="502"/>
                  </a:lnTo>
                  <a:lnTo>
                    <a:pt x="24" y="529"/>
                  </a:lnTo>
                  <a:lnTo>
                    <a:pt x="24" y="555"/>
                  </a:lnTo>
                  <a:lnTo>
                    <a:pt x="24" y="584"/>
                  </a:lnTo>
                  <a:lnTo>
                    <a:pt x="22" y="611"/>
                  </a:lnTo>
                  <a:lnTo>
                    <a:pt x="21" y="639"/>
                  </a:lnTo>
                  <a:lnTo>
                    <a:pt x="20" y="669"/>
                  </a:lnTo>
                  <a:lnTo>
                    <a:pt x="20" y="697"/>
                  </a:lnTo>
                  <a:lnTo>
                    <a:pt x="18" y="726"/>
                  </a:lnTo>
                  <a:lnTo>
                    <a:pt x="18" y="756"/>
                  </a:lnTo>
                  <a:lnTo>
                    <a:pt x="17" y="786"/>
                  </a:lnTo>
                  <a:lnTo>
                    <a:pt x="17" y="816"/>
                  </a:lnTo>
                  <a:lnTo>
                    <a:pt x="16" y="844"/>
                  </a:lnTo>
                  <a:lnTo>
                    <a:pt x="14" y="873"/>
                  </a:lnTo>
                  <a:lnTo>
                    <a:pt x="13" y="902"/>
                  </a:lnTo>
                  <a:lnTo>
                    <a:pt x="13" y="932"/>
                  </a:lnTo>
                  <a:lnTo>
                    <a:pt x="12" y="959"/>
                  </a:lnTo>
                  <a:lnTo>
                    <a:pt x="11" y="988"/>
                  </a:lnTo>
                  <a:lnTo>
                    <a:pt x="9" y="1016"/>
                  </a:lnTo>
                  <a:lnTo>
                    <a:pt x="9" y="1045"/>
                  </a:lnTo>
                  <a:lnTo>
                    <a:pt x="9" y="1071"/>
                  </a:lnTo>
                  <a:lnTo>
                    <a:pt x="8" y="1097"/>
                  </a:lnTo>
                  <a:lnTo>
                    <a:pt x="7" y="1123"/>
                  </a:lnTo>
                  <a:lnTo>
                    <a:pt x="7" y="1148"/>
                  </a:lnTo>
                  <a:lnTo>
                    <a:pt x="5" y="1172"/>
                  </a:lnTo>
                  <a:lnTo>
                    <a:pt x="4" y="1197"/>
                  </a:lnTo>
                  <a:lnTo>
                    <a:pt x="4" y="1219"/>
                  </a:lnTo>
                  <a:lnTo>
                    <a:pt x="4" y="1243"/>
                  </a:lnTo>
                  <a:lnTo>
                    <a:pt x="3" y="1262"/>
                  </a:lnTo>
                  <a:lnTo>
                    <a:pt x="1" y="1284"/>
                  </a:lnTo>
                  <a:lnTo>
                    <a:pt x="1" y="1302"/>
                  </a:lnTo>
                  <a:lnTo>
                    <a:pt x="1" y="1321"/>
                  </a:lnTo>
                  <a:lnTo>
                    <a:pt x="0" y="1336"/>
                  </a:lnTo>
                  <a:lnTo>
                    <a:pt x="0" y="1353"/>
                  </a:lnTo>
                  <a:lnTo>
                    <a:pt x="0" y="1367"/>
                  </a:lnTo>
                  <a:lnTo>
                    <a:pt x="0" y="1382"/>
                  </a:lnTo>
                  <a:lnTo>
                    <a:pt x="0" y="1392"/>
                  </a:lnTo>
                  <a:lnTo>
                    <a:pt x="0" y="1404"/>
                  </a:lnTo>
                  <a:lnTo>
                    <a:pt x="0" y="1413"/>
                  </a:lnTo>
                  <a:lnTo>
                    <a:pt x="0" y="1422"/>
                  </a:lnTo>
                  <a:lnTo>
                    <a:pt x="0" y="1427"/>
                  </a:lnTo>
                  <a:lnTo>
                    <a:pt x="0" y="1431"/>
                  </a:lnTo>
                  <a:lnTo>
                    <a:pt x="0" y="1434"/>
                  </a:lnTo>
                  <a:lnTo>
                    <a:pt x="0" y="1436"/>
                  </a:lnTo>
                  <a:lnTo>
                    <a:pt x="1604" y="1438"/>
                  </a:lnTo>
                  <a:lnTo>
                    <a:pt x="1589" y="177"/>
                  </a:lnTo>
                  <a:lnTo>
                    <a:pt x="1503" y="52"/>
                  </a:lnTo>
                  <a:lnTo>
                    <a:pt x="1228" y="169"/>
                  </a:lnTo>
                  <a:lnTo>
                    <a:pt x="1498" y="213"/>
                  </a:lnTo>
                  <a:lnTo>
                    <a:pt x="1498" y="216"/>
                  </a:lnTo>
                  <a:lnTo>
                    <a:pt x="1499" y="225"/>
                  </a:lnTo>
                  <a:lnTo>
                    <a:pt x="1499" y="230"/>
                  </a:lnTo>
                  <a:lnTo>
                    <a:pt x="1500" y="238"/>
                  </a:lnTo>
                  <a:lnTo>
                    <a:pt x="1502" y="247"/>
                  </a:lnTo>
                  <a:lnTo>
                    <a:pt x="1503" y="257"/>
                  </a:lnTo>
                  <a:lnTo>
                    <a:pt x="1504" y="268"/>
                  </a:lnTo>
                  <a:lnTo>
                    <a:pt x="1507" y="281"/>
                  </a:lnTo>
                  <a:lnTo>
                    <a:pt x="1508" y="294"/>
                  </a:lnTo>
                  <a:lnTo>
                    <a:pt x="1509" y="310"/>
                  </a:lnTo>
                  <a:lnTo>
                    <a:pt x="1512" y="324"/>
                  </a:lnTo>
                  <a:lnTo>
                    <a:pt x="1515" y="342"/>
                  </a:lnTo>
                  <a:lnTo>
                    <a:pt x="1517" y="358"/>
                  </a:lnTo>
                  <a:lnTo>
                    <a:pt x="1520" y="379"/>
                  </a:lnTo>
                  <a:lnTo>
                    <a:pt x="1522" y="395"/>
                  </a:lnTo>
                  <a:lnTo>
                    <a:pt x="1524" y="416"/>
                  </a:lnTo>
                  <a:lnTo>
                    <a:pt x="1526" y="437"/>
                  </a:lnTo>
                  <a:lnTo>
                    <a:pt x="1530" y="458"/>
                  </a:lnTo>
                  <a:lnTo>
                    <a:pt x="1531" y="480"/>
                  </a:lnTo>
                  <a:lnTo>
                    <a:pt x="1534" y="502"/>
                  </a:lnTo>
                  <a:lnTo>
                    <a:pt x="1537" y="524"/>
                  </a:lnTo>
                  <a:lnTo>
                    <a:pt x="1539" y="549"/>
                  </a:lnTo>
                  <a:lnTo>
                    <a:pt x="1541" y="572"/>
                  </a:lnTo>
                  <a:lnTo>
                    <a:pt x="1543" y="596"/>
                  </a:lnTo>
                  <a:lnTo>
                    <a:pt x="1546" y="621"/>
                  </a:lnTo>
                  <a:lnTo>
                    <a:pt x="1547" y="647"/>
                  </a:lnTo>
                  <a:lnTo>
                    <a:pt x="1550" y="671"/>
                  </a:lnTo>
                  <a:lnTo>
                    <a:pt x="1552" y="697"/>
                  </a:lnTo>
                  <a:lnTo>
                    <a:pt x="1554" y="722"/>
                  </a:lnTo>
                  <a:lnTo>
                    <a:pt x="1556" y="748"/>
                  </a:lnTo>
                  <a:lnTo>
                    <a:pt x="1556" y="774"/>
                  </a:lnTo>
                  <a:lnTo>
                    <a:pt x="1557" y="799"/>
                  </a:lnTo>
                  <a:lnTo>
                    <a:pt x="1559" y="825"/>
                  </a:lnTo>
                  <a:lnTo>
                    <a:pt x="1560" y="850"/>
                  </a:lnTo>
                  <a:lnTo>
                    <a:pt x="1560" y="876"/>
                  </a:lnTo>
                  <a:lnTo>
                    <a:pt x="1560" y="900"/>
                  </a:lnTo>
                  <a:lnTo>
                    <a:pt x="1560" y="926"/>
                  </a:lnTo>
                  <a:lnTo>
                    <a:pt x="1561" y="951"/>
                  </a:lnTo>
                  <a:lnTo>
                    <a:pt x="1560" y="976"/>
                  </a:lnTo>
                  <a:lnTo>
                    <a:pt x="1560" y="1001"/>
                  </a:lnTo>
                  <a:lnTo>
                    <a:pt x="1560" y="1023"/>
                  </a:lnTo>
                  <a:lnTo>
                    <a:pt x="1560" y="1047"/>
                  </a:lnTo>
                  <a:lnTo>
                    <a:pt x="1557" y="1069"/>
                  </a:lnTo>
                  <a:lnTo>
                    <a:pt x="1556" y="1093"/>
                  </a:lnTo>
                  <a:lnTo>
                    <a:pt x="1555" y="1115"/>
                  </a:lnTo>
                  <a:lnTo>
                    <a:pt x="1554" y="1137"/>
                  </a:lnTo>
                  <a:lnTo>
                    <a:pt x="1551" y="1157"/>
                  </a:lnTo>
                  <a:lnTo>
                    <a:pt x="1547" y="1176"/>
                  </a:lnTo>
                  <a:lnTo>
                    <a:pt x="1544" y="1196"/>
                  </a:lnTo>
                  <a:lnTo>
                    <a:pt x="1541" y="1215"/>
                  </a:lnTo>
                  <a:lnTo>
                    <a:pt x="1537" y="1232"/>
                  </a:lnTo>
                  <a:lnTo>
                    <a:pt x="1531" y="1248"/>
                  </a:lnTo>
                  <a:lnTo>
                    <a:pt x="1528" y="1263"/>
                  </a:lnTo>
                  <a:lnTo>
                    <a:pt x="1524" y="1280"/>
                  </a:lnTo>
                  <a:lnTo>
                    <a:pt x="1517" y="1292"/>
                  </a:lnTo>
                  <a:lnTo>
                    <a:pt x="1509" y="1305"/>
                  </a:lnTo>
                  <a:lnTo>
                    <a:pt x="1503" y="1317"/>
                  </a:lnTo>
                  <a:lnTo>
                    <a:pt x="1496" y="1327"/>
                  </a:lnTo>
                  <a:lnTo>
                    <a:pt x="1489" y="1336"/>
                  </a:lnTo>
                  <a:lnTo>
                    <a:pt x="1481" y="1344"/>
                  </a:lnTo>
                  <a:lnTo>
                    <a:pt x="1473" y="1351"/>
                  </a:lnTo>
                  <a:lnTo>
                    <a:pt x="1465" y="1357"/>
                  </a:lnTo>
                  <a:lnTo>
                    <a:pt x="1455" y="1361"/>
                  </a:lnTo>
                  <a:lnTo>
                    <a:pt x="1444" y="1364"/>
                  </a:lnTo>
                  <a:lnTo>
                    <a:pt x="1435" y="1367"/>
                  </a:lnTo>
                  <a:lnTo>
                    <a:pt x="1425" y="1371"/>
                  </a:lnTo>
                  <a:lnTo>
                    <a:pt x="1416" y="1373"/>
                  </a:lnTo>
                  <a:lnTo>
                    <a:pt x="1405" y="1377"/>
                  </a:lnTo>
                  <a:lnTo>
                    <a:pt x="1395" y="1379"/>
                  </a:lnTo>
                  <a:lnTo>
                    <a:pt x="1387" y="1380"/>
                  </a:lnTo>
                  <a:lnTo>
                    <a:pt x="1377" y="1382"/>
                  </a:lnTo>
                  <a:lnTo>
                    <a:pt x="1366" y="1383"/>
                  </a:lnTo>
                  <a:lnTo>
                    <a:pt x="1357" y="1384"/>
                  </a:lnTo>
                  <a:lnTo>
                    <a:pt x="1347" y="1386"/>
                  </a:lnTo>
                  <a:lnTo>
                    <a:pt x="1336" y="1386"/>
                  </a:lnTo>
                  <a:lnTo>
                    <a:pt x="1326" y="1386"/>
                  </a:lnTo>
                  <a:lnTo>
                    <a:pt x="1315" y="1386"/>
                  </a:lnTo>
                  <a:lnTo>
                    <a:pt x="1306" y="1387"/>
                  </a:lnTo>
                  <a:lnTo>
                    <a:pt x="1295" y="1386"/>
                  </a:lnTo>
                  <a:lnTo>
                    <a:pt x="1284" y="1386"/>
                  </a:lnTo>
                  <a:lnTo>
                    <a:pt x="1273" y="1386"/>
                  </a:lnTo>
                  <a:lnTo>
                    <a:pt x="1262" y="1386"/>
                  </a:lnTo>
                  <a:lnTo>
                    <a:pt x="1252" y="1383"/>
                  </a:lnTo>
                  <a:lnTo>
                    <a:pt x="1240" y="1383"/>
                  </a:lnTo>
                  <a:lnTo>
                    <a:pt x="1230" y="1380"/>
                  </a:lnTo>
                  <a:lnTo>
                    <a:pt x="1218" y="1380"/>
                  </a:lnTo>
                  <a:lnTo>
                    <a:pt x="1206" y="1379"/>
                  </a:lnTo>
                  <a:lnTo>
                    <a:pt x="1193" y="1377"/>
                  </a:lnTo>
                  <a:lnTo>
                    <a:pt x="1181" y="1374"/>
                  </a:lnTo>
                  <a:lnTo>
                    <a:pt x="1171" y="1373"/>
                  </a:lnTo>
                  <a:lnTo>
                    <a:pt x="1158" y="1371"/>
                  </a:lnTo>
                  <a:lnTo>
                    <a:pt x="1146" y="1369"/>
                  </a:lnTo>
                  <a:lnTo>
                    <a:pt x="1135" y="1366"/>
                  </a:lnTo>
                  <a:lnTo>
                    <a:pt x="1123" y="1365"/>
                  </a:lnTo>
                  <a:lnTo>
                    <a:pt x="1110" y="1362"/>
                  </a:lnTo>
                  <a:lnTo>
                    <a:pt x="1097" y="1360"/>
                  </a:lnTo>
                  <a:lnTo>
                    <a:pt x="1084" y="1357"/>
                  </a:lnTo>
                  <a:lnTo>
                    <a:pt x="1071" y="1356"/>
                  </a:lnTo>
                  <a:lnTo>
                    <a:pt x="1058" y="1352"/>
                  </a:lnTo>
                  <a:lnTo>
                    <a:pt x="1044" y="1349"/>
                  </a:lnTo>
                  <a:lnTo>
                    <a:pt x="1031" y="1348"/>
                  </a:lnTo>
                  <a:lnTo>
                    <a:pt x="1018" y="1347"/>
                  </a:lnTo>
                  <a:lnTo>
                    <a:pt x="1002" y="1343"/>
                  </a:lnTo>
                  <a:lnTo>
                    <a:pt x="989" y="1341"/>
                  </a:lnTo>
                  <a:lnTo>
                    <a:pt x="973" y="1339"/>
                  </a:lnTo>
                  <a:lnTo>
                    <a:pt x="960" y="1336"/>
                  </a:lnTo>
                  <a:lnTo>
                    <a:pt x="945" y="1335"/>
                  </a:lnTo>
                  <a:lnTo>
                    <a:pt x="930" y="1334"/>
                  </a:lnTo>
                  <a:lnTo>
                    <a:pt x="915" y="1331"/>
                  </a:lnTo>
                  <a:lnTo>
                    <a:pt x="900" y="1330"/>
                  </a:lnTo>
                  <a:lnTo>
                    <a:pt x="885" y="1327"/>
                  </a:lnTo>
                  <a:lnTo>
                    <a:pt x="869" y="1327"/>
                  </a:lnTo>
                  <a:lnTo>
                    <a:pt x="852" y="1325"/>
                  </a:lnTo>
                  <a:lnTo>
                    <a:pt x="837" y="1323"/>
                  </a:lnTo>
                  <a:lnTo>
                    <a:pt x="821" y="1322"/>
                  </a:lnTo>
                  <a:lnTo>
                    <a:pt x="804" y="1321"/>
                  </a:lnTo>
                  <a:lnTo>
                    <a:pt x="787" y="1321"/>
                  </a:lnTo>
                  <a:lnTo>
                    <a:pt x="770" y="1321"/>
                  </a:lnTo>
                  <a:lnTo>
                    <a:pt x="752" y="1321"/>
                  </a:lnTo>
                  <a:lnTo>
                    <a:pt x="735" y="1321"/>
                  </a:lnTo>
                  <a:lnTo>
                    <a:pt x="717" y="1321"/>
                  </a:lnTo>
                  <a:lnTo>
                    <a:pt x="700" y="1321"/>
                  </a:lnTo>
                  <a:lnTo>
                    <a:pt x="682" y="1321"/>
                  </a:lnTo>
                  <a:lnTo>
                    <a:pt x="662" y="1322"/>
                  </a:lnTo>
                  <a:lnTo>
                    <a:pt x="644" y="1323"/>
                  </a:lnTo>
                  <a:lnTo>
                    <a:pt x="626" y="1326"/>
                  </a:lnTo>
                  <a:lnTo>
                    <a:pt x="606" y="1326"/>
                  </a:lnTo>
                  <a:lnTo>
                    <a:pt x="588" y="1327"/>
                  </a:lnTo>
                  <a:lnTo>
                    <a:pt x="569" y="1327"/>
                  </a:lnTo>
                  <a:lnTo>
                    <a:pt x="553" y="1330"/>
                  </a:lnTo>
                  <a:lnTo>
                    <a:pt x="535" y="1331"/>
                  </a:lnTo>
                  <a:lnTo>
                    <a:pt x="518" y="1332"/>
                  </a:lnTo>
                  <a:lnTo>
                    <a:pt x="502" y="1334"/>
                  </a:lnTo>
                  <a:lnTo>
                    <a:pt x="487" y="1335"/>
                  </a:lnTo>
                  <a:lnTo>
                    <a:pt x="470" y="1335"/>
                  </a:lnTo>
                  <a:lnTo>
                    <a:pt x="456" y="1338"/>
                  </a:lnTo>
                  <a:lnTo>
                    <a:pt x="440" y="1338"/>
                  </a:lnTo>
                  <a:lnTo>
                    <a:pt x="427" y="1340"/>
                  </a:lnTo>
                  <a:lnTo>
                    <a:pt x="413" y="1341"/>
                  </a:lnTo>
                  <a:lnTo>
                    <a:pt x="400" y="1343"/>
                  </a:lnTo>
                  <a:lnTo>
                    <a:pt x="388" y="1343"/>
                  </a:lnTo>
                  <a:lnTo>
                    <a:pt x="375" y="1345"/>
                  </a:lnTo>
                  <a:lnTo>
                    <a:pt x="362" y="1345"/>
                  </a:lnTo>
                  <a:lnTo>
                    <a:pt x="350" y="1347"/>
                  </a:lnTo>
                  <a:lnTo>
                    <a:pt x="338" y="1348"/>
                  </a:lnTo>
                  <a:lnTo>
                    <a:pt x="328" y="1349"/>
                  </a:lnTo>
                  <a:lnTo>
                    <a:pt x="318" y="1349"/>
                  </a:lnTo>
                  <a:lnTo>
                    <a:pt x="306" y="1351"/>
                  </a:lnTo>
                  <a:lnTo>
                    <a:pt x="297" y="1352"/>
                  </a:lnTo>
                  <a:lnTo>
                    <a:pt x="288" y="1353"/>
                  </a:lnTo>
                  <a:lnTo>
                    <a:pt x="277" y="1353"/>
                  </a:lnTo>
                  <a:lnTo>
                    <a:pt x="268" y="1354"/>
                  </a:lnTo>
                  <a:lnTo>
                    <a:pt x="260" y="1356"/>
                  </a:lnTo>
                  <a:lnTo>
                    <a:pt x="253" y="1357"/>
                  </a:lnTo>
                  <a:lnTo>
                    <a:pt x="245" y="1357"/>
                  </a:lnTo>
                  <a:lnTo>
                    <a:pt x="237" y="1358"/>
                  </a:lnTo>
                  <a:lnTo>
                    <a:pt x="230" y="1360"/>
                  </a:lnTo>
                  <a:lnTo>
                    <a:pt x="224" y="1361"/>
                  </a:lnTo>
                  <a:lnTo>
                    <a:pt x="216" y="1361"/>
                  </a:lnTo>
                  <a:lnTo>
                    <a:pt x="210" y="1361"/>
                  </a:lnTo>
                  <a:lnTo>
                    <a:pt x="203" y="1362"/>
                  </a:lnTo>
                  <a:lnTo>
                    <a:pt x="197" y="1364"/>
                  </a:lnTo>
                  <a:lnTo>
                    <a:pt x="186" y="1364"/>
                  </a:lnTo>
                  <a:lnTo>
                    <a:pt x="176" y="1365"/>
                  </a:lnTo>
                  <a:lnTo>
                    <a:pt x="167" y="1365"/>
                  </a:lnTo>
                  <a:lnTo>
                    <a:pt x="159" y="1367"/>
                  </a:lnTo>
                  <a:lnTo>
                    <a:pt x="152" y="1367"/>
                  </a:lnTo>
                  <a:lnTo>
                    <a:pt x="147" y="1370"/>
                  </a:lnTo>
                  <a:lnTo>
                    <a:pt x="138" y="1371"/>
                  </a:lnTo>
                  <a:lnTo>
                    <a:pt x="132" y="1371"/>
                  </a:lnTo>
                  <a:lnTo>
                    <a:pt x="128" y="1371"/>
                  </a:lnTo>
                  <a:lnTo>
                    <a:pt x="128" y="1373"/>
                  </a:lnTo>
                  <a:lnTo>
                    <a:pt x="126" y="1370"/>
                  </a:lnTo>
                  <a:lnTo>
                    <a:pt x="125" y="1361"/>
                  </a:lnTo>
                  <a:lnTo>
                    <a:pt x="124" y="1354"/>
                  </a:lnTo>
                  <a:lnTo>
                    <a:pt x="124" y="1348"/>
                  </a:lnTo>
                  <a:lnTo>
                    <a:pt x="121" y="1339"/>
                  </a:lnTo>
                  <a:lnTo>
                    <a:pt x="121" y="1330"/>
                  </a:lnTo>
                  <a:lnTo>
                    <a:pt x="119" y="1319"/>
                  </a:lnTo>
                  <a:lnTo>
                    <a:pt x="116" y="1306"/>
                  </a:lnTo>
                  <a:lnTo>
                    <a:pt x="115" y="1293"/>
                  </a:lnTo>
                  <a:lnTo>
                    <a:pt x="113" y="1282"/>
                  </a:lnTo>
                  <a:lnTo>
                    <a:pt x="111" y="1266"/>
                  </a:lnTo>
                  <a:lnTo>
                    <a:pt x="109" y="1252"/>
                  </a:lnTo>
                  <a:lnTo>
                    <a:pt x="107" y="1235"/>
                  </a:lnTo>
                  <a:lnTo>
                    <a:pt x="106" y="1219"/>
                  </a:lnTo>
                  <a:lnTo>
                    <a:pt x="102" y="1200"/>
                  </a:lnTo>
                  <a:lnTo>
                    <a:pt x="100" y="1181"/>
                  </a:lnTo>
                  <a:lnTo>
                    <a:pt x="96" y="1161"/>
                  </a:lnTo>
                  <a:lnTo>
                    <a:pt x="95" y="1141"/>
                  </a:lnTo>
                  <a:lnTo>
                    <a:pt x="91" y="1119"/>
                  </a:lnTo>
                  <a:lnTo>
                    <a:pt x="89" y="1098"/>
                  </a:lnTo>
                  <a:lnTo>
                    <a:pt x="87" y="1076"/>
                  </a:lnTo>
                  <a:lnTo>
                    <a:pt x="85" y="1055"/>
                  </a:lnTo>
                  <a:lnTo>
                    <a:pt x="81" y="1030"/>
                  </a:lnTo>
                  <a:lnTo>
                    <a:pt x="78" y="1008"/>
                  </a:lnTo>
                  <a:lnTo>
                    <a:pt x="76" y="984"/>
                  </a:lnTo>
                  <a:lnTo>
                    <a:pt x="73" y="960"/>
                  </a:lnTo>
                  <a:lnTo>
                    <a:pt x="70" y="935"/>
                  </a:lnTo>
                  <a:lnTo>
                    <a:pt x="68" y="911"/>
                  </a:lnTo>
                  <a:lnTo>
                    <a:pt x="65" y="886"/>
                  </a:lnTo>
                  <a:lnTo>
                    <a:pt x="64" y="863"/>
                  </a:lnTo>
                  <a:lnTo>
                    <a:pt x="60" y="835"/>
                  </a:lnTo>
                  <a:lnTo>
                    <a:pt x="59" y="811"/>
                  </a:lnTo>
                  <a:lnTo>
                    <a:pt x="56" y="785"/>
                  </a:lnTo>
                  <a:lnTo>
                    <a:pt x="54" y="758"/>
                  </a:lnTo>
                  <a:lnTo>
                    <a:pt x="51" y="732"/>
                  </a:lnTo>
                  <a:lnTo>
                    <a:pt x="50" y="706"/>
                  </a:lnTo>
                  <a:lnTo>
                    <a:pt x="47" y="682"/>
                  </a:lnTo>
                  <a:lnTo>
                    <a:pt x="46" y="657"/>
                  </a:lnTo>
                  <a:lnTo>
                    <a:pt x="44" y="631"/>
                  </a:lnTo>
                  <a:lnTo>
                    <a:pt x="43" y="606"/>
                  </a:lnTo>
                  <a:lnTo>
                    <a:pt x="40" y="582"/>
                  </a:lnTo>
                  <a:lnTo>
                    <a:pt x="40" y="557"/>
                  </a:lnTo>
                  <a:lnTo>
                    <a:pt x="38" y="532"/>
                  </a:lnTo>
                  <a:lnTo>
                    <a:pt x="38" y="509"/>
                  </a:lnTo>
                  <a:lnTo>
                    <a:pt x="38" y="485"/>
                  </a:lnTo>
                  <a:lnTo>
                    <a:pt x="38" y="463"/>
                  </a:lnTo>
                  <a:lnTo>
                    <a:pt x="38" y="440"/>
                  </a:lnTo>
                  <a:lnTo>
                    <a:pt x="38" y="416"/>
                  </a:lnTo>
                  <a:lnTo>
                    <a:pt x="38" y="394"/>
                  </a:lnTo>
                  <a:lnTo>
                    <a:pt x="38" y="375"/>
                  </a:lnTo>
                  <a:lnTo>
                    <a:pt x="38" y="354"/>
                  </a:lnTo>
                  <a:lnTo>
                    <a:pt x="40" y="334"/>
                  </a:lnTo>
                  <a:lnTo>
                    <a:pt x="42" y="313"/>
                  </a:lnTo>
                  <a:lnTo>
                    <a:pt x="44" y="298"/>
                  </a:lnTo>
                  <a:lnTo>
                    <a:pt x="44" y="278"/>
                  </a:lnTo>
                  <a:lnTo>
                    <a:pt x="47" y="263"/>
                  </a:lnTo>
                  <a:lnTo>
                    <a:pt x="50" y="246"/>
                  </a:lnTo>
                  <a:lnTo>
                    <a:pt x="52" y="233"/>
                  </a:lnTo>
                  <a:lnTo>
                    <a:pt x="55" y="217"/>
                  </a:lnTo>
                  <a:lnTo>
                    <a:pt x="59" y="205"/>
                  </a:lnTo>
                  <a:lnTo>
                    <a:pt x="63" y="192"/>
                  </a:lnTo>
                  <a:lnTo>
                    <a:pt x="67" y="183"/>
                  </a:lnTo>
                  <a:lnTo>
                    <a:pt x="68" y="176"/>
                  </a:lnTo>
                  <a:lnTo>
                    <a:pt x="73" y="172"/>
                  </a:lnTo>
                  <a:lnTo>
                    <a:pt x="76" y="166"/>
                  </a:lnTo>
                  <a:lnTo>
                    <a:pt x="82" y="162"/>
                  </a:lnTo>
                  <a:lnTo>
                    <a:pt x="87" y="159"/>
                  </a:lnTo>
                  <a:lnTo>
                    <a:pt x="95" y="155"/>
                  </a:lnTo>
                  <a:lnTo>
                    <a:pt x="102" y="151"/>
                  </a:lnTo>
                  <a:lnTo>
                    <a:pt x="111" y="148"/>
                  </a:lnTo>
                  <a:lnTo>
                    <a:pt x="119" y="144"/>
                  </a:lnTo>
                  <a:lnTo>
                    <a:pt x="128" y="140"/>
                  </a:lnTo>
                  <a:lnTo>
                    <a:pt x="138" y="138"/>
                  </a:lnTo>
                  <a:lnTo>
                    <a:pt x="147" y="135"/>
                  </a:lnTo>
                  <a:lnTo>
                    <a:pt x="158" y="133"/>
                  </a:lnTo>
                  <a:lnTo>
                    <a:pt x="167" y="130"/>
                  </a:lnTo>
                  <a:lnTo>
                    <a:pt x="177" y="127"/>
                  </a:lnTo>
                  <a:lnTo>
                    <a:pt x="189" y="126"/>
                  </a:lnTo>
                  <a:lnTo>
                    <a:pt x="197" y="123"/>
                  </a:lnTo>
                  <a:lnTo>
                    <a:pt x="207" y="122"/>
                  </a:lnTo>
                  <a:lnTo>
                    <a:pt x="216" y="120"/>
                  </a:lnTo>
                  <a:lnTo>
                    <a:pt x="227" y="118"/>
                  </a:lnTo>
                  <a:lnTo>
                    <a:pt x="236" y="117"/>
                  </a:lnTo>
                  <a:lnTo>
                    <a:pt x="245" y="116"/>
                  </a:lnTo>
                  <a:lnTo>
                    <a:pt x="253" y="114"/>
                  </a:lnTo>
                  <a:lnTo>
                    <a:pt x="260" y="114"/>
                  </a:lnTo>
                  <a:lnTo>
                    <a:pt x="267" y="113"/>
                  </a:lnTo>
                  <a:lnTo>
                    <a:pt x="275" y="112"/>
                  </a:lnTo>
                  <a:lnTo>
                    <a:pt x="279" y="112"/>
                  </a:lnTo>
                  <a:lnTo>
                    <a:pt x="284" y="112"/>
                  </a:lnTo>
                  <a:lnTo>
                    <a:pt x="290" y="112"/>
                  </a:lnTo>
                  <a:lnTo>
                    <a:pt x="294" y="112"/>
                  </a:lnTo>
                  <a:lnTo>
                    <a:pt x="156" y="0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7"/>
            <p:cNvSpPr>
              <a:spLocks/>
            </p:cNvSpPr>
            <p:nvPr/>
          </p:nvSpPr>
          <p:spPr bwMode="auto">
            <a:xfrm>
              <a:off x="3370" y="1848"/>
              <a:ext cx="478" cy="110"/>
            </a:xfrm>
            <a:custGeom>
              <a:avLst/>
              <a:gdLst>
                <a:gd name="T0" fmla="*/ 4 w 1433"/>
                <a:gd name="T1" fmla="*/ 154 h 329"/>
                <a:gd name="T2" fmla="*/ 8 w 1433"/>
                <a:gd name="T3" fmla="*/ 155 h 329"/>
                <a:gd name="T4" fmla="*/ 21 w 1433"/>
                <a:gd name="T5" fmla="*/ 161 h 329"/>
                <a:gd name="T6" fmla="*/ 30 w 1433"/>
                <a:gd name="T7" fmla="*/ 165 h 329"/>
                <a:gd name="T8" fmla="*/ 41 w 1433"/>
                <a:gd name="T9" fmla="*/ 172 h 329"/>
                <a:gd name="T10" fmla="*/ 54 w 1433"/>
                <a:gd name="T11" fmla="*/ 177 h 329"/>
                <a:gd name="T12" fmla="*/ 71 w 1433"/>
                <a:gd name="T13" fmla="*/ 185 h 329"/>
                <a:gd name="T14" fmla="*/ 86 w 1433"/>
                <a:gd name="T15" fmla="*/ 191 h 329"/>
                <a:gd name="T16" fmla="*/ 106 w 1433"/>
                <a:gd name="T17" fmla="*/ 200 h 329"/>
                <a:gd name="T18" fmla="*/ 125 w 1433"/>
                <a:gd name="T19" fmla="*/ 208 h 329"/>
                <a:gd name="T20" fmla="*/ 150 w 1433"/>
                <a:gd name="T21" fmla="*/ 217 h 329"/>
                <a:gd name="T22" fmla="*/ 175 w 1433"/>
                <a:gd name="T23" fmla="*/ 225 h 329"/>
                <a:gd name="T24" fmla="*/ 201 w 1433"/>
                <a:gd name="T25" fmla="*/ 234 h 329"/>
                <a:gd name="T26" fmla="*/ 228 w 1433"/>
                <a:gd name="T27" fmla="*/ 243 h 329"/>
                <a:gd name="T28" fmla="*/ 259 w 1433"/>
                <a:gd name="T29" fmla="*/ 254 h 329"/>
                <a:gd name="T30" fmla="*/ 289 w 1433"/>
                <a:gd name="T31" fmla="*/ 262 h 329"/>
                <a:gd name="T32" fmla="*/ 323 w 1433"/>
                <a:gd name="T33" fmla="*/ 269 h 329"/>
                <a:gd name="T34" fmla="*/ 355 w 1433"/>
                <a:gd name="T35" fmla="*/ 277 h 329"/>
                <a:gd name="T36" fmla="*/ 393 w 1433"/>
                <a:gd name="T37" fmla="*/ 286 h 329"/>
                <a:gd name="T38" fmla="*/ 430 w 1433"/>
                <a:gd name="T39" fmla="*/ 293 h 329"/>
                <a:gd name="T40" fmla="*/ 470 w 1433"/>
                <a:gd name="T41" fmla="*/ 301 h 329"/>
                <a:gd name="T42" fmla="*/ 509 w 1433"/>
                <a:gd name="T43" fmla="*/ 307 h 329"/>
                <a:gd name="T44" fmla="*/ 552 w 1433"/>
                <a:gd name="T45" fmla="*/ 314 h 329"/>
                <a:gd name="T46" fmla="*/ 594 w 1433"/>
                <a:gd name="T47" fmla="*/ 319 h 329"/>
                <a:gd name="T48" fmla="*/ 638 w 1433"/>
                <a:gd name="T49" fmla="*/ 323 h 329"/>
                <a:gd name="T50" fmla="*/ 685 w 1433"/>
                <a:gd name="T51" fmla="*/ 325 h 329"/>
                <a:gd name="T52" fmla="*/ 731 w 1433"/>
                <a:gd name="T53" fmla="*/ 328 h 329"/>
                <a:gd name="T54" fmla="*/ 778 w 1433"/>
                <a:gd name="T55" fmla="*/ 328 h 329"/>
                <a:gd name="T56" fmla="*/ 829 w 1433"/>
                <a:gd name="T57" fmla="*/ 329 h 329"/>
                <a:gd name="T58" fmla="*/ 878 w 1433"/>
                <a:gd name="T59" fmla="*/ 328 h 329"/>
                <a:gd name="T60" fmla="*/ 931 w 1433"/>
                <a:gd name="T61" fmla="*/ 327 h 329"/>
                <a:gd name="T62" fmla="*/ 980 w 1433"/>
                <a:gd name="T63" fmla="*/ 323 h 329"/>
                <a:gd name="T64" fmla="*/ 1027 w 1433"/>
                <a:gd name="T65" fmla="*/ 320 h 329"/>
                <a:gd name="T66" fmla="*/ 1070 w 1433"/>
                <a:gd name="T67" fmla="*/ 315 h 329"/>
                <a:gd name="T68" fmla="*/ 1110 w 1433"/>
                <a:gd name="T69" fmla="*/ 312 h 329"/>
                <a:gd name="T70" fmla="*/ 1146 w 1433"/>
                <a:gd name="T71" fmla="*/ 307 h 329"/>
                <a:gd name="T72" fmla="*/ 1180 w 1433"/>
                <a:gd name="T73" fmla="*/ 303 h 329"/>
                <a:gd name="T74" fmla="*/ 1212 w 1433"/>
                <a:gd name="T75" fmla="*/ 298 h 329"/>
                <a:gd name="T76" fmla="*/ 1241 w 1433"/>
                <a:gd name="T77" fmla="*/ 295 h 329"/>
                <a:gd name="T78" fmla="*/ 1267 w 1433"/>
                <a:gd name="T79" fmla="*/ 290 h 329"/>
                <a:gd name="T80" fmla="*/ 1290 w 1433"/>
                <a:gd name="T81" fmla="*/ 285 h 329"/>
                <a:gd name="T82" fmla="*/ 1310 w 1433"/>
                <a:gd name="T83" fmla="*/ 281 h 329"/>
                <a:gd name="T84" fmla="*/ 1331 w 1433"/>
                <a:gd name="T85" fmla="*/ 276 h 329"/>
                <a:gd name="T86" fmla="*/ 1347 w 1433"/>
                <a:gd name="T87" fmla="*/ 271 h 329"/>
                <a:gd name="T88" fmla="*/ 1361 w 1433"/>
                <a:gd name="T89" fmla="*/ 268 h 329"/>
                <a:gd name="T90" fmla="*/ 1375 w 1433"/>
                <a:gd name="T91" fmla="*/ 262 h 329"/>
                <a:gd name="T92" fmla="*/ 1387 w 1433"/>
                <a:gd name="T93" fmla="*/ 259 h 329"/>
                <a:gd name="T94" fmla="*/ 1404 w 1433"/>
                <a:gd name="T95" fmla="*/ 249 h 329"/>
                <a:gd name="T96" fmla="*/ 1416 w 1433"/>
                <a:gd name="T97" fmla="*/ 242 h 329"/>
                <a:gd name="T98" fmla="*/ 1427 w 1433"/>
                <a:gd name="T99" fmla="*/ 229 h 329"/>
                <a:gd name="T100" fmla="*/ 1427 w 1433"/>
                <a:gd name="T101" fmla="*/ 217 h 329"/>
                <a:gd name="T102" fmla="*/ 1133 w 1433"/>
                <a:gd name="T103" fmla="*/ 189 h 329"/>
                <a:gd name="T104" fmla="*/ 0 w 1433"/>
                <a:gd name="T105" fmla="*/ 43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33" h="329">
                  <a:moveTo>
                    <a:pt x="0" y="43"/>
                  </a:moveTo>
                  <a:lnTo>
                    <a:pt x="4" y="154"/>
                  </a:lnTo>
                  <a:lnTo>
                    <a:pt x="4" y="154"/>
                  </a:lnTo>
                  <a:lnTo>
                    <a:pt x="8" y="155"/>
                  </a:lnTo>
                  <a:lnTo>
                    <a:pt x="13" y="158"/>
                  </a:lnTo>
                  <a:lnTo>
                    <a:pt x="21" y="161"/>
                  </a:lnTo>
                  <a:lnTo>
                    <a:pt x="25" y="163"/>
                  </a:lnTo>
                  <a:lnTo>
                    <a:pt x="30" y="165"/>
                  </a:lnTo>
                  <a:lnTo>
                    <a:pt x="34" y="168"/>
                  </a:lnTo>
                  <a:lnTo>
                    <a:pt x="41" y="172"/>
                  </a:lnTo>
                  <a:lnTo>
                    <a:pt x="47" y="174"/>
                  </a:lnTo>
                  <a:lnTo>
                    <a:pt x="54" y="177"/>
                  </a:lnTo>
                  <a:lnTo>
                    <a:pt x="61" y="181"/>
                  </a:lnTo>
                  <a:lnTo>
                    <a:pt x="71" y="185"/>
                  </a:lnTo>
                  <a:lnTo>
                    <a:pt x="77" y="189"/>
                  </a:lnTo>
                  <a:lnTo>
                    <a:pt x="86" y="191"/>
                  </a:lnTo>
                  <a:lnTo>
                    <a:pt x="97" y="197"/>
                  </a:lnTo>
                  <a:lnTo>
                    <a:pt x="106" y="200"/>
                  </a:lnTo>
                  <a:lnTo>
                    <a:pt x="116" y="203"/>
                  </a:lnTo>
                  <a:lnTo>
                    <a:pt x="125" y="208"/>
                  </a:lnTo>
                  <a:lnTo>
                    <a:pt x="137" y="212"/>
                  </a:lnTo>
                  <a:lnTo>
                    <a:pt x="150" y="217"/>
                  </a:lnTo>
                  <a:lnTo>
                    <a:pt x="162" y="220"/>
                  </a:lnTo>
                  <a:lnTo>
                    <a:pt x="175" y="225"/>
                  </a:lnTo>
                  <a:lnTo>
                    <a:pt x="188" y="229"/>
                  </a:lnTo>
                  <a:lnTo>
                    <a:pt x="201" y="234"/>
                  </a:lnTo>
                  <a:lnTo>
                    <a:pt x="214" y="240"/>
                  </a:lnTo>
                  <a:lnTo>
                    <a:pt x="228" y="243"/>
                  </a:lnTo>
                  <a:lnTo>
                    <a:pt x="242" y="247"/>
                  </a:lnTo>
                  <a:lnTo>
                    <a:pt x="259" y="254"/>
                  </a:lnTo>
                  <a:lnTo>
                    <a:pt x="273" y="256"/>
                  </a:lnTo>
                  <a:lnTo>
                    <a:pt x="289" y="262"/>
                  </a:lnTo>
                  <a:lnTo>
                    <a:pt x="305" y="266"/>
                  </a:lnTo>
                  <a:lnTo>
                    <a:pt x="323" y="269"/>
                  </a:lnTo>
                  <a:lnTo>
                    <a:pt x="340" y="273"/>
                  </a:lnTo>
                  <a:lnTo>
                    <a:pt x="355" y="277"/>
                  </a:lnTo>
                  <a:lnTo>
                    <a:pt x="374" y="282"/>
                  </a:lnTo>
                  <a:lnTo>
                    <a:pt x="393" y="286"/>
                  </a:lnTo>
                  <a:lnTo>
                    <a:pt x="411" y="290"/>
                  </a:lnTo>
                  <a:lnTo>
                    <a:pt x="430" y="293"/>
                  </a:lnTo>
                  <a:lnTo>
                    <a:pt x="449" y="297"/>
                  </a:lnTo>
                  <a:lnTo>
                    <a:pt x="470" y="301"/>
                  </a:lnTo>
                  <a:lnTo>
                    <a:pt x="489" y="305"/>
                  </a:lnTo>
                  <a:lnTo>
                    <a:pt x="509" y="307"/>
                  </a:lnTo>
                  <a:lnTo>
                    <a:pt x="530" y="311"/>
                  </a:lnTo>
                  <a:lnTo>
                    <a:pt x="552" y="314"/>
                  </a:lnTo>
                  <a:lnTo>
                    <a:pt x="571" y="315"/>
                  </a:lnTo>
                  <a:lnTo>
                    <a:pt x="594" y="319"/>
                  </a:lnTo>
                  <a:lnTo>
                    <a:pt x="614" y="320"/>
                  </a:lnTo>
                  <a:lnTo>
                    <a:pt x="638" y="323"/>
                  </a:lnTo>
                  <a:lnTo>
                    <a:pt x="661" y="324"/>
                  </a:lnTo>
                  <a:lnTo>
                    <a:pt x="685" y="325"/>
                  </a:lnTo>
                  <a:lnTo>
                    <a:pt x="707" y="327"/>
                  </a:lnTo>
                  <a:lnTo>
                    <a:pt x="731" y="328"/>
                  </a:lnTo>
                  <a:lnTo>
                    <a:pt x="755" y="328"/>
                  </a:lnTo>
                  <a:lnTo>
                    <a:pt x="778" y="328"/>
                  </a:lnTo>
                  <a:lnTo>
                    <a:pt x="803" y="328"/>
                  </a:lnTo>
                  <a:lnTo>
                    <a:pt x="829" y="329"/>
                  </a:lnTo>
                  <a:lnTo>
                    <a:pt x="852" y="328"/>
                  </a:lnTo>
                  <a:lnTo>
                    <a:pt x="878" y="328"/>
                  </a:lnTo>
                  <a:lnTo>
                    <a:pt x="904" y="327"/>
                  </a:lnTo>
                  <a:lnTo>
                    <a:pt x="931" y="327"/>
                  </a:lnTo>
                  <a:lnTo>
                    <a:pt x="955" y="325"/>
                  </a:lnTo>
                  <a:lnTo>
                    <a:pt x="980" y="323"/>
                  </a:lnTo>
                  <a:lnTo>
                    <a:pt x="1003" y="320"/>
                  </a:lnTo>
                  <a:lnTo>
                    <a:pt x="1027" y="320"/>
                  </a:lnTo>
                  <a:lnTo>
                    <a:pt x="1049" y="318"/>
                  </a:lnTo>
                  <a:lnTo>
                    <a:pt x="1070" y="315"/>
                  </a:lnTo>
                  <a:lnTo>
                    <a:pt x="1089" y="312"/>
                  </a:lnTo>
                  <a:lnTo>
                    <a:pt x="1110" y="312"/>
                  </a:lnTo>
                  <a:lnTo>
                    <a:pt x="1128" y="308"/>
                  </a:lnTo>
                  <a:lnTo>
                    <a:pt x="1146" y="307"/>
                  </a:lnTo>
                  <a:lnTo>
                    <a:pt x="1163" y="305"/>
                  </a:lnTo>
                  <a:lnTo>
                    <a:pt x="1180" y="303"/>
                  </a:lnTo>
                  <a:lnTo>
                    <a:pt x="1196" y="301"/>
                  </a:lnTo>
                  <a:lnTo>
                    <a:pt x="1212" y="298"/>
                  </a:lnTo>
                  <a:lnTo>
                    <a:pt x="1226" y="297"/>
                  </a:lnTo>
                  <a:lnTo>
                    <a:pt x="1241" y="295"/>
                  </a:lnTo>
                  <a:lnTo>
                    <a:pt x="1253" y="292"/>
                  </a:lnTo>
                  <a:lnTo>
                    <a:pt x="1267" y="290"/>
                  </a:lnTo>
                  <a:lnTo>
                    <a:pt x="1278" y="288"/>
                  </a:lnTo>
                  <a:lnTo>
                    <a:pt x="1290" y="285"/>
                  </a:lnTo>
                  <a:lnTo>
                    <a:pt x="1300" y="282"/>
                  </a:lnTo>
                  <a:lnTo>
                    <a:pt x="1310" y="281"/>
                  </a:lnTo>
                  <a:lnTo>
                    <a:pt x="1321" y="277"/>
                  </a:lnTo>
                  <a:lnTo>
                    <a:pt x="1331" y="276"/>
                  </a:lnTo>
                  <a:lnTo>
                    <a:pt x="1339" y="273"/>
                  </a:lnTo>
                  <a:lnTo>
                    <a:pt x="1347" y="271"/>
                  </a:lnTo>
                  <a:lnTo>
                    <a:pt x="1353" y="268"/>
                  </a:lnTo>
                  <a:lnTo>
                    <a:pt x="1361" y="268"/>
                  </a:lnTo>
                  <a:lnTo>
                    <a:pt x="1368" y="264"/>
                  </a:lnTo>
                  <a:lnTo>
                    <a:pt x="1375" y="262"/>
                  </a:lnTo>
                  <a:lnTo>
                    <a:pt x="1381" y="260"/>
                  </a:lnTo>
                  <a:lnTo>
                    <a:pt x="1387" y="259"/>
                  </a:lnTo>
                  <a:lnTo>
                    <a:pt x="1396" y="254"/>
                  </a:lnTo>
                  <a:lnTo>
                    <a:pt x="1404" y="249"/>
                  </a:lnTo>
                  <a:lnTo>
                    <a:pt x="1411" y="246"/>
                  </a:lnTo>
                  <a:lnTo>
                    <a:pt x="1416" y="242"/>
                  </a:lnTo>
                  <a:lnTo>
                    <a:pt x="1424" y="234"/>
                  </a:lnTo>
                  <a:lnTo>
                    <a:pt x="1427" y="229"/>
                  </a:lnTo>
                  <a:lnTo>
                    <a:pt x="1429" y="219"/>
                  </a:lnTo>
                  <a:lnTo>
                    <a:pt x="1427" y="217"/>
                  </a:lnTo>
                  <a:lnTo>
                    <a:pt x="1433" y="0"/>
                  </a:lnTo>
                  <a:lnTo>
                    <a:pt x="1133" y="189"/>
                  </a:lnTo>
                  <a:lnTo>
                    <a:pt x="540" y="207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96C4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9"/>
            <p:cNvSpPr>
              <a:spLocks/>
            </p:cNvSpPr>
            <p:nvPr/>
          </p:nvSpPr>
          <p:spPr bwMode="auto">
            <a:xfrm>
              <a:off x="3338" y="2152"/>
              <a:ext cx="24" cy="80"/>
            </a:xfrm>
            <a:custGeom>
              <a:avLst/>
              <a:gdLst>
                <a:gd name="T0" fmla="*/ 36 w 71"/>
                <a:gd name="T1" fmla="*/ 0 h 240"/>
                <a:gd name="T2" fmla="*/ 71 w 71"/>
                <a:gd name="T3" fmla="*/ 240 h 240"/>
                <a:gd name="T4" fmla="*/ 5 w 71"/>
                <a:gd name="T5" fmla="*/ 203 h 240"/>
                <a:gd name="T6" fmla="*/ 0 w 71"/>
                <a:gd name="T7" fmla="*/ 21 h 240"/>
                <a:gd name="T8" fmla="*/ 36 w 71"/>
                <a:gd name="T9" fmla="*/ 0 h 240"/>
                <a:gd name="T10" fmla="*/ 36 w 71"/>
                <a:gd name="T11" fmla="*/ 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1" h="240">
                  <a:moveTo>
                    <a:pt x="36" y="0"/>
                  </a:moveTo>
                  <a:lnTo>
                    <a:pt x="71" y="240"/>
                  </a:lnTo>
                  <a:lnTo>
                    <a:pt x="5" y="203"/>
                  </a:lnTo>
                  <a:lnTo>
                    <a:pt x="0" y="21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F9E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0"/>
            <p:cNvSpPr>
              <a:spLocks/>
            </p:cNvSpPr>
            <p:nvPr/>
          </p:nvSpPr>
          <p:spPr bwMode="auto">
            <a:xfrm>
              <a:off x="3290" y="1947"/>
              <a:ext cx="86" cy="509"/>
            </a:xfrm>
            <a:custGeom>
              <a:avLst/>
              <a:gdLst>
                <a:gd name="T0" fmla="*/ 193 w 257"/>
                <a:gd name="T1" fmla="*/ 15 h 1527"/>
                <a:gd name="T2" fmla="*/ 169 w 257"/>
                <a:gd name="T3" fmla="*/ 48 h 1527"/>
                <a:gd name="T4" fmla="*/ 145 w 257"/>
                <a:gd name="T5" fmla="*/ 79 h 1527"/>
                <a:gd name="T6" fmla="*/ 119 w 257"/>
                <a:gd name="T7" fmla="*/ 110 h 1527"/>
                <a:gd name="T8" fmla="*/ 91 w 257"/>
                <a:gd name="T9" fmla="*/ 143 h 1527"/>
                <a:gd name="T10" fmla="*/ 67 w 257"/>
                <a:gd name="T11" fmla="*/ 170 h 1527"/>
                <a:gd name="T12" fmla="*/ 56 w 257"/>
                <a:gd name="T13" fmla="*/ 204 h 1527"/>
                <a:gd name="T14" fmla="*/ 49 w 257"/>
                <a:gd name="T15" fmla="*/ 237 h 1527"/>
                <a:gd name="T16" fmla="*/ 44 w 257"/>
                <a:gd name="T17" fmla="*/ 277 h 1527"/>
                <a:gd name="T18" fmla="*/ 40 w 257"/>
                <a:gd name="T19" fmla="*/ 325 h 1527"/>
                <a:gd name="T20" fmla="*/ 36 w 257"/>
                <a:gd name="T21" fmla="*/ 384 h 1527"/>
                <a:gd name="T22" fmla="*/ 31 w 257"/>
                <a:gd name="T23" fmla="*/ 450 h 1527"/>
                <a:gd name="T24" fmla="*/ 28 w 257"/>
                <a:gd name="T25" fmla="*/ 529 h 1527"/>
                <a:gd name="T26" fmla="*/ 26 w 257"/>
                <a:gd name="T27" fmla="*/ 620 h 1527"/>
                <a:gd name="T28" fmla="*/ 23 w 257"/>
                <a:gd name="T29" fmla="*/ 722 h 1527"/>
                <a:gd name="T30" fmla="*/ 20 w 257"/>
                <a:gd name="T31" fmla="*/ 836 h 1527"/>
                <a:gd name="T32" fmla="*/ 20 w 257"/>
                <a:gd name="T33" fmla="*/ 965 h 1527"/>
                <a:gd name="T34" fmla="*/ 20 w 257"/>
                <a:gd name="T35" fmla="*/ 1019 h 1527"/>
                <a:gd name="T36" fmla="*/ 20 w 257"/>
                <a:gd name="T37" fmla="*/ 1075 h 1527"/>
                <a:gd name="T38" fmla="*/ 20 w 257"/>
                <a:gd name="T39" fmla="*/ 1129 h 1527"/>
                <a:gd name="T40" fmla="*/ 20 w 257"/>
                <a:gd name="T41" fmla="*/ 1183 h 1527"/>
                <a:gd name="T42" fmla="*/ 20 w 257"/>
                <a:gd name="T43" fmla="*/ 1235 h 1527"/>
                <a:gd name="T44" fmla="*/ 20 w 257"/>
                <a:gd name="T45" fmla="*/ 1284 h 1527"/>
                <a:gd name="T46" fmla="*/ 19 w 257"/>
                <a:gd name="T47" fmla="*/ 1330 h 1527"/>
                <a:gd name="T48" fmla="*/ 18 w 257"/>
                <a:gd name="T49" fmla="*/ 1373 h 1527"/>
                <a:gd name="T50" fmla="*/ 14 w 257"/>
                <a:gd name="T51" fmla="*/ 1410 h 1527"/>
                <a:gd name="T52" fmla="*/ 11 w 257"/>
                <a:gd name="T53" fmla="*/ 1456 h 1527"/>
                <a:gd name="T54" fmla="*/ 1 w 257"/>
                <a:gd name="T55" fmla="*/ 1499 h 1527"/>
                <a:gd name="T56" fmla="*/ 62 w 257"/>
                <a:gd name="T57" fmla="*/ 1509 h 1527"/>
                <a:gd name="T58" fmla="*/ 69 w 257"/>
                <a:gd name="T59" fmla="*/ 1465 h 1527"/>
                <a:gd name="T60" fmla="*/ 70 w 257"/>
                <a:gd name="T61" fmla="*/ 1435 h 1527"/>
                <a:gd name="T62" fmla="*/ 72 w 257"/>
                <a:gd name="T63" fmla="*/ 1399 h 1527"/>
                <a:gd name="T64" fmla="*/ 75 w 257"/>
                <a:gd name="T65" fmla="*/ 1360 h 1527"/>
                <a:gd name="T66" fmla="*/ 78 w 257"/>
                <a:gd name="T67" fmla="*/ 1314 h 1527"/>
                <a:gd name="T68" fmla="*/ 78 w 257"/>
                <a:gd name="T69" fmla="*/ 1262 h 1527"/>
                <a:gd name="T70" fmla="*/ 79 w 257"/>
                <a:gd name="T71" fmla="*/ 1207 h 1527"/>
                <a:gd name="T72" fmla="*/ 80 w 257"/>
                <a:gd name="T73" fmla="*/ 1145 h 1527"/>
                <a:gd name="T74" fmla="*/ 83 w 257"/>
                <a:gd name="T75" fmla="*/ 1080 h 1527"/>
                <a:gd name="T76" fmla="*/ 84 w 257"/>
                <a:gd name="T77" fmla="*/ 1008 h 1527"/>
                <a:gd name="T78" fmla="*/ 85 w 257"/>
                <a:gd name="T79" fmla="*/ 935 h 1527"/>
                <a:gd name="T80" fmla="*/ 85 w 257"/>
                <a:gd name="T81" fmla="*/ 865 h 1527"/>
                <a:gd name="T82" fmla="*/ 85 w 257"/>
                <a:gd name="T83" fmla="*/ 791 h 1527"/>
                <a:gd name="T84" fmla="*/ 87 w 257"/>
                <a:gd name="T85" fmla="*/ 714 h 1527"/>
                <a:gd name="T86" fmla="*/ 88 w 257"/>
                <a:gd name="T87" fmla="*/ 637 h 1527"/>
                <a:gd name="T88" fmla="*/ 89 w 257"/>
                <a:gd name="T89" fmla="*/ 563 h 1527"/>
                <a:gd name="T90" fmla="*/ 93 w 257"/>
                <a:gd name="T91" fmla="*/ 493 h 1527"/>
                <a:gd name="T92" fmla="*/ 95 w 257"/>
                <a:gd name="T93" fmla="*/ 424 h 1527"/>
                <a:gd name="T94" fmla="*/ 100 w 257"/>
                <a:gd name="T95" fmla="*/ 362 h 1527"/>
                <a:gd name="T96" fmla="*/ 104 w 257"/>
                <a:gd name="T97" fmla="*/ 307 h 1527"/>
                <a:gd name="T98" fmla="*/ 108 w 257"/>
                <a:gd name="T99" fmla="*/ 261 h 1527"/>
                <a:gd name="T100" fmla="*/ 114 w 257"/>
                <a:gd name="T101" fmla="*/ 226 h 1527"/>
                <a:gd name="T102" fmla="*/ 124 w 257"/>
                <a:gd name="T103" fmla="*/ 199 h 1527"/>
                <a:gd name="T104" fmla="*/ 140 w 257"/>
                <a:gd name="T105" fmla="*/ 181 h 1527"/>
                <a:gd name="T106" fmla="*/ 171 w 257"/>
                <a:gd name="T107" fmla="*/ 146 h 1527"/>
                <a:gd name="T108" fmla="*/ 199 w 257"/>
                <a:gd name="T109" fmla="*/ 110 h 1527"/>
                <a:gd name="T110" fmla="*/ 222 w 257"/>
                <a:gd name="T111" fmla="*/ 79 h 1527"/>
                <a:gd name="T112" fmla="*/ 248 w 257"/>
                <a:gd name="T113" fmla="*/ 43 h 1527"/>
                <a:gd name="T114" fmla="*/ 204 w 257"/>
                <a:gd name="T115" fmla="*/ 0 h 1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7" h="1527">
                  <a:moveTo>
                    <a:pt x="204" y="0"/>
                  </a:moveTo>
                  <a:lnTo>
                    <a:pt x="203" y="0"/>
                  </a:lnTo>
                  <a:lnTo>
                    <a:pt x="200" y="2"/>
                  </a:lnTo>
                  <a:lnTo>
                    <a:pt x="196" y="8"/>
                  </a:lnTo>
                  <a:lnTo>
                    <a:pt x="193" y="15"/>
                  </a:lnTo>
                  <a:lnTo>
                    <a:pt x="186" y="23"/>
                  </a:lnTo>
                  <a:lnTo>
                    <a:pt x="180" y="32"/>
                  </a:lnTo>
                  <a:lnTo>
                    <a:pt x="177" y="37"/>
                  </a:lnTo>
                  <a:lnTo>
                    <a:pt x="173" y="43"/>
                  </a:lnTo>
                  <a:lnTo>
                    <a:pt x="169" y="48"/>
                  </a:lnTo>
                  <a:lnTo>
                    <a:pt x="165" y="54"/>
                  </a:lnTo>
                  <a:lnTo>
                    <a:pt x="160" y="60"/>
                  </a:lnTo>
                  <a:lnTo>
                    <a:pt x="156" y="66"/>
                  </a:lnTo>
                  <a:lnTo>
                    <a:pt x="149" y="73"/>
                  </a:lnTo>
                  <a:lnTo>
                    <a:pt x="145" y="79"/>
                  </a:lnTo>
                  <a:lnTo>
                    <a:pt x="140" y="86"/>
                  </a:lnTo>
                  <a:lnTo>
                    <a:pt x="135" y="92"/>
                  </a:lnTo>
                  <a:lnTo>
                    <a:pt x="130" y="99"/>
                  </a:lnTo>
                  <a:lnTo>
                    <a:pt x="126" y="105"/>
                  </a:lnTo>
                  <a:lnTo>
                    <a:pt x="119" y="110"/>
                  </a:lnTo>
                  <a:lnTo>
                    <a:pt x="114" y="117"/>
                  </a:lnTo>
                  <a:lnTo>
                    <a:pt x="108" y="125"/>
                  </a:lnTo>
                  <a:lnTo>
                    <a:pt x="102" y="131"/>
                  </a:lnTo>
                  <a:lnTo>
                    <a:pt x="96" y="136"/>
                  </a:lnTo>
                  <a:lnTo>
                    <a:pt x="91" y="143"/>
                  </a:lnTo>
                  <a:lnTo>
                    <a:pt x="85" y="149"/>
                  </a:lnTo>
                  <a:lnTo>
                    <a:pt x="79" y="156"/>
                  </a:lnTo>
                  <a:lnTo>
                    <a:pt x="75" y="160"/>
                  </a:lnTo>
                  <a:lnTo>
                    <a:pt x="71" y="165"/>
                  </a:lnTo>
                  <a:lnTo>
                    <a:pt x="67" y="170"/>
                  </a:lnTo>
                  <a:lnTo>
                    <a:pt x="63" y="178"/>
                  </a:lnTo>
                  <a:lnTo>
                    <a:pt x="61" y="185"/>
                  </a:lnTo>
                  <a:lnTo>
                    <a:pt x="58" y="195"/>
                  </a:lnTo>
                  <a:lnTo>
                    <a:pt x="57" y="199"/>
                  </a:lnTo>
                  <a:lnTo>
                    <a:pt x="56" y="204"/>
                  </a:lnTo>
                  <a:lnTo>
                    <a:pt x="53" y="211"/>
                  </a:lnTo>
                  <a:lnTo>
                    <a:pt x="53" y="218"/>
                  </a:lnTo>
                  <a:lnTo>
                    <a:pt x="50" y="224"/>
                  </a:lnTo>
                  <a:lnTo>
                    <a:pt x="49" y="230"/>
                  </a:lnTo>
                  <a:lnTo>
                    <a:pt x="49" y="237"/>
                  </a:lnTo>
                  <a:lnTo>
                    <a:pt x="48" y="244"/>
                  </a:lnTo>
                  <a:lnTo>
                    <a:pt x="46" y="251"/>
                  </a:lnTo>
                  <a:lnTo>
                    <a:pt x="45" y="260"/>
                  </a:lnTo>
                  <a:lnTo>
                    <a:pt x="44" y="268"/>
                  </a:lnTo>
                  <a:lnTo>
                    <a:pt x="44" y="277"/>
                  </a:lnTo>
                  <a:lnTo>
                    <a:pt x="43" y="285"/>
                  </a:lnTo>
                  <a:lnTo>
                    <a:pt x="43" y="295"/>
                  </a:lnTo>
                  <a:lnTo>
                    <a:pt x="41" y="306"/>
                  </a:lnTo>
                  <a:lnTo>
                    <a:pt x="41" y="315"/>
                  </a:lnTo>
                  <a:lnTo>
                    <a:pt x="40" y="325"/>
                  </a:lnTo>
                  <a:lnTo>
                    <a:pt x="39" y="335"/>
                  </a:lnTo>
                  <a:lnTo>
                    <a:pt x="37" y="347"/>
                  </a:lnTo>
                  <a:lnTo>
                    <a:pt x="37" y="360"/>
                  </a:lnTo>
                  <a:lnTo>
                    <a:pt x="36" y="371"/>
                  </a:lnTo>
                  <a:lnTo>
                    <a:pt x="36" y="384"/>
                  </a:lnTo>
                  <a:lnTo>
                    <a:pt x="35" y="397"/>
                  </a:lnTo>
                  <a:lnTo>
                    <a:pt x="35" y="410"/>
                  </a:lnTo>
                  <a:lnTo>
                    <a:pt x="33" y="423"/>
                  </a:lnTo>
                  <a:lnTo>
                    <a:pt x="32" y="436"/>
                  </a:lnTo>
                  <a:lnTo>
                    <a:pt x="31" y="450"/>
                  </a:lnTo>
                  <a:lnTo>
                    <a:pt x="31" y="467"/>
                  </a:lnTo>
                  <a:lnTo>
                    <a:pt x="30" y="481"/>
                  </a:lnTo>
                  <a:lnTo>
                    <a:pt x="28" y="497"/>
                  </a:lnTo>
                  <a:lnTo>
                    <a:pt x="28" y="514"/>
                  </a:lnTo>
                  <a:lnTo>
                    <a:pt x="28" y="529"/>
                  </a:lnTo>
                  <a:lnTo>
                    <a:pt x="28" y="546"/>
                  </a:lnTo>
                  <a:lnTo>
                    <a:pt x="27" y="566"/>
                  </a:lnTo>
                  <a:lnTo>
                    <a:pt x="27" y="583"/>
                  </a:lnTo>
                  <a:lnTo>
                    <a:pt x="27" y="602"/>
                  </a:lnTo>
                  <a:lnTo>
                    <a:pt x="26" y="620"/>
                  </a:lnTo>
                  <a:lnTo>
                    <a:pt x="26" y="640"/>
                  </a:lnTo>
                  <a:lnTo>
                    <a:pt x="24" y="660"/>
                  </a:lnTo>
                  <a:lnTo>
                    <a:pt x="24" y="680"/>
                  </a:lnTo>
                  <a:lnTo>
                    <a:pt x="23" y="700"/>
                  </a:lnTo>
                  <a:lnTo>
                    <a:pt x="23" y="722"/>
                  </a:lnTo>
                  <a:lnTo>
                    <a:pt x="23" y="744"/>
                  </a:lnTo>
                  <a:lnTo>
                    <a:pt x="23" y="768"/>
                  </a:lnTo>
                  <a:lnTo>
                    <a:pt x="22" y="790"/>
                  </a:lnTo>
                  <a:lnTo>
                    <a:pt x="22" y="812"/>
                  </a:lnTo>
                  <a:lnTo>
                    <a:pt x="20" y="836"/>
                  </a:lnTo>
                  <a:lnTo>
                    <a:pt x="20" y="863"/>
                  </a:lnTo>
                  <a:lnTo>
                    <a:pt x="20" y="886"/>
                  </a:lnTo>
                  <a:lnTo>
                    <a:pt x="20" y="912"/>
                  </a:lnTo>
                  <a:lnTo>
                    <a:pt x="20" y="938"/>
                  </a:lnTo>
                  <a:lnTo>
                    <a:pt x="20" y="965"/>
                  </a:lnTo>
                  <a:lnTo>
                    <a:pt x="20" y="976"/>
                  </a:lnTo>
                  <a:lnTo>
                    <a:pt x="20" y="986"/>
                  </a:lnTo>
                  <a:lnTo>
                    <a:pt x="20" y="998"/>
                  </a:lnTo>
                  <a:lnTo>
                    <a:pt x="20" y="1008"/>
                  </a:lnTo>
                  <a:lnTo>
                    <a:pt x="20" y="1019"/>
                  </a:lnTo>
                  <a:lnTo>
                    <a:pt x="20" y="1030"/>
                  </a:lnTo>
                  <a:lnTo>
                    <a:pt x="20" y="1041"/>
                  </a:lnTo>
                  <a:lnTo>
                    <a:pt x="20" y="1052"/>
                  </a:lnTo>
                  <a:lnTo>
                    <a:pt x="20" y="1063"/>
                  </a:lnTo>
                  <a:lnTo>
                    <a:pt x="20" y="1075"/>
                  </a:lnTo>
                  <a:lnTo>
                    <a:pt x="20" y="1085"/>
                  </a:lnTo>
                  <a:lnTo>
                    <a:pt x="20" y="1097"/>
                  </a:lnTo>
                  <a:lnTo>
                    <a:pt x="20" y="1107"/>
                  </a:lnTo>
                  <a:lnTo>
                    <a:pt x="20" y="1119"/>
                  </a:lnTo>
                  <a:lnTo>
                    <a:pt x="20" y="1129"/>
                  </a:lnTo>
                  <a:lnTo>
                    <a:pt x="20" y="1141"/>
                  </a:lnTo>
                  <a:lnTo>
                    <a:pt x="20" y="1151"/>
                  </a:lnTo>
                  <a:lnTo>
                    <a:pt x="20" y="1162"/>
                  </a:lnTo>
                  <a:lnTo>
                    <a:pt x="20" y="1172"/>
                  </a:lnTo>
                  <a:lnTo>
                    <a:pt x="20" y="1183"/>
                  </a:lnTo>
                  <a:lnTo>
                    <a:pt x="20" y="1193"/>
                  </a:lnTo>
                  <a:lnTo>
                    <a:pt x="20" y="1203"/>
                  </a:lnTo>
                  <a:lnTo>
                    <a:pt x="20" y="1215"/>
                  </a:lnTo>
                  <a:lnTo>
                    <a:pt x="20" y="1226"/>
                  </a:lnTo>
                  <a:lnTo>
                    <a:pt x="20" y="1235"/>
                  </a:lnTo>
                  <a:lnTo>
                    <a:pt x="20" y="1245"/>
                  </a:lnTo>
                  <a:lnTo>
                    <a:pt x="20" y="1254"/>
                  </a:lnTo>
                  <a:lnTo>
                    <a:pt x="20" y="1265"/>
                  </a:lnTo>
                  <a:lnTo>
                    <a:pt x="20" y="1275"/>
                  </a:lnTo>
                  <a:lnTo>
                    <a:pt x="20" y="1284"/>
                  </a:lnTo>
                  <a:lnTo>
                    <a:pt x="20" y="1295"/>
                  </a:lnTo>
                  <a:lnTo>
                    <a:pt x="20" y="1304"/>
                  </a:lnTo>
                  <a:lnTo>
                    <a:pt x="19" y="1311"/>
                  </a:lnTo>
                  <a:lnTo>
                    <a:pt x="19" y="1322"/>
                  </a:lnTo>
                  <a:lnTo>
                    <a:pt x="19" y="1330"/>
                  </a:lnTo>
                  <a:lnTo>
                    <a:pt x="19" y="1340"/>
                  </a:lnTo>
                  <a:lnTo>
                    <a:pt x="18" y="1348"/>
                  </a:lnTo>
                  <a:lnTo>
                    <a:pt x="18" y="1356"/>
                  </a:lnTo>
                  <a:lnTo>
                    <a:pt x="18" y="1364"/>
                  </a:lnTo>
                  <a:lnTo>
                    <a:pt x="18" y="1373"/>
                  </a:lnTo>
                  <a:lnTo>
                    <a:pt x="17" y="1380"/>
                  </a:lnTo>
                  <a:lnTo>
                    <a:pt x="17" y="1388"/>
                  </a:lnTo>
                  <a:lnTo>
                    <a:pt x="15" y="1396"/>
                  </a:lnTo>
                  <a:lnTo>
                    <a:pt x="15" y="1404"/>
                  </a:lnTo>
                  <a:lnTo>
                    <a:pt x="14" y="1410"/>
                  </a:lnTo>
                  <a:lnTo>
                    <a:pt x="14" y="1418"/>
                  </a:lnTo>
                  <a:lnTo>
                    <a:pt x="14" y="1425"/>
                  </a:lnTo>
                  <a:lnTo>
                    <a:pt x="14" y="1432"/>
                  </a:lnTo>
                  <a:lnTo>
                    <a:pt x="13" y="1443"/>
                  </a:lnTo>
                  <a:lnTo>
                    <a:pt x="11" y="1456"/>
                  </a:lnTo>
                  <a:lnTo>
                    <a:pt x="9" y="1465"/>
                  </a:lnTo>
                  <a:lnTo>
                    <a:pt x="7" y="1477"/>
                  </a:lnTo>
                  <a:lnTo>
                    <a:pt x="6" y="1485"/>
                  </a:lnTo>
                  <a:lnTo>
                    <a:pt x="3" y="1492"/>
                  </a:lnTo>
                  <a:lnTo>
                    <a:pt x="1" y="1499"/>
                  </a:lnTo>
                  <a:lnTo>
                    <a:pt x="0" y="1505"/>
                  </a:lnTo>
                  <a:lnTo>
                    <a:pt x="58" y="1527"/>
                  </a:lnTo>
                  <a:lnTo>
                    <a:pt x="59" y="1521"/>
                  </a:lnTo>
                  <a:lnTo>
                    <a:pt x="61" y="1516"/>
                  </a:lnTo>
                  <a:lnTo>
                    <a:pt x="62" y="1509"/>
                  </a:lnTo>
                  <a:lnTo>
                    <a:pt x="63" y="1503"/>
                  </a:lnTo>
                  <a:lnTo>
                    <a:pt x="63" y="1494"/>
                  </a:lnTo>
                  <a:lnTo>
                    <a:pt x="66" y="1485"/>
                  </a:lnTo>
                  <a:lnTo>
                    <a:pt x="66" y="1475"/>
                  </a:lnTo>
                  <a:lnTo>
                    <a:pt x="69" y="1465"/>
                  </a:lnTo>
                  <a:lnTo>
                    <a:pt x="69" y="1458"/>
                  </a:lnTo>
                  <a:lnTo>
                    <a:pt x="69" y="1453"/>
                  </a:lnTo>
                  <a:lnTo>
                    <a:pt x="69" y="1447"/>
                  </a:lnTo>
                  <a:lnTo>
                    <a:pt x="70" y="1442"/>
                  </a:lnTo>
                  <a:lnTo>
                    <a:pt x="70" y="1435"/>
                  </a:lnTo>
                  <a:lnTo>
                    <a:pt x="71" y="1427"/>
                  </a:lnTo>
                  <a:lnTo>
                    <a:pt x="71" y="1421"/>
                  </a:lnTo>
                  <a:lnTo>
                    <a:pt x="71" y="1414"/>
                  </a:lnTo>
                  <a:lnTo>
                    <a:pt x="71" y="1406"/>
                  </a:lnTo>
                  <a:lnTo>
                    <a:pt x="72" y="1399"/>
                  </a:lnTo>
                  <a:lnTo>
                    <a:pt x="72" y="1391"/>
                  </a:lnTo>
                  <a:lnTo>
                    <a:pt x="74" y="1384"/>
                  </a:lnTo>
                  <a:lnTo>
                    <a:pt x="74" y="1377"/>
                  </a:lnTo>
                  <a:lnTo>
                    <a:pt x="75" y="1369"/>
                  </a:lnTo>
                  <a:lnTo>
                    <a:pt x="75" y="1360"/>
                  </a:lnTo>
                  <a:lnTo>
                    <a:pt x="76" y="1352"/>
                  </a:lnTo>
                  <a:lnTo>
                    <a:pt x="76" y="1341"/>
                  </a:lnTo>
                  <a:lnTo>
                    <a:pt x="76" y="1334"/>
                  </a:lnTo>
                  <a:lnTo>
                    <a:pt x="76" y="1323"/>
                  </a:lnTo>
                  <a:lnTo>
                    <a:pt x="78" y="1314"/>
                  </a:lnTo>
                  <a:lnTo>
                    <a:pt x="78" y="1304"/>
                  </a:lnTo>
                  <a:lnTo>
                    <a:pt x="78" y="1295"/>
                  </a:lnTo>
                  <a:lnTo>
                    <a:pt x="78" y="1284"/>
                  </a:lnTo>
                  <a:lnTo>
                    <a:pt x="78" y="1275"/>
                  </a:lnTo>
                  <a:lnTo>
                    <a:pt x="78" y="1262"/>
                  </a:lnTo>
                  <a:lnTo>
                    <a:pt x="78" y="1253"/>
                  </a:lnTo>
                  <a:lnTo>
                    <a:pt x="78" y="1240"/>
                  </a:lnTo>
                  <a:lnTo>
                    <a:pt x="79" y="1231"/>
                  </a:lnTo>
                  <a:lnTo>
                    <a:pt x="79" y="1218"/>
                  </a:lnTo>
                  <a:lnTo>
                    <a:pt x="79" y="1207"/>
                  </a:lnTo>
                  <a:lnTo>
                    <a:pt x="79" y="1196"/>
                  </a:lnTo>
                  <a:lnTo>
                    <a:pt x="80" y="1184"/>
                  </a:lnTo>
                  <a:lnTo>
                    <a:pt x="80" y="1171"/>
                  </a:lnTo>
                  <a:lnTo>
                    <a:pt x="80" y="1159"/>
                  </a:lnTo>
                  <a:lnTo>
                    <a:pt x="80" y="1145"/>
                  </a:lnTo>
                  <a:lnTo>
                    <a:pt x="82" y="1133"/>
                  </a:lnTo>
                  <a:lnTo>
                    <a:pt x="82" y="1120"/>
                  </a:lnTo>
                  <a:lnTo>
                    <a:pt x="82" y="1107"/>
                  </a:lnTo>
                  <a:lnTo>
                    <a:pt x="82" y="1094"/>
                  </a:lnTo>
                  <a:lnTo>
                    <a:pt x="83" y="1080"/>
                  </a:lnTo>
                  <a:lnTo>
                    <a:pt x="83" y="1066"/>
                  </a:lnTo>
                  <a:lnTo>
                    <a:pt x="83" y="1051"/>
                  </a:lnTo>
                  <a:lnTo>
                    <a:pt x="83" y="1037"/>
                  </a:lnTo>
                  <a:lnTo>
                    <a:pt x="84" y="1024"/>
                  </a:lnTo>
                  <a:lnTo>
                    <a:pt x="84" y="1008"/>
                  </a:lnTo>
                  <a:lnTo>
                    <a:pt x="84" y="994"/>
                  </a:lnTo>
                  <a:lnTo>
                    <a:pt x="84" y="978"/>
                  </a:lnTo>
                  <a:lnTo>
                    <a:pt x="85" y="964"/>
                  </a:lnTo>
                  <a:lnTo>
                    <a:pt x="85" y="950"/>
                  </a:lnTo>
                  <a:lnTo>
                    <a:pt x="85" y="935"/>
                  </a:lnTo>
                  <a:lnTo>
                    <a:pt x="85" y="921"/>
                  </a:lnTo>
                  <a:lnTo>
                    <a:pt x="85" y="908"/>
                  </a:lnTo>
                  <a:lnTo>
                    <a:pt x="85" y="894"/>
                  </a:lnTo>
                  <a:lnTo>
                    <a:pt x="85" y="879"/>
                  </a:lnTo>
                  <a:lnTo>
                    <a:pt x="85" y="865"/>
                  </a:lnTo>
                  <a:lnTo>
                    <a:pt x="85" y="851"/>
                  </a:lnTo>
                  <a:lnTo>
                    <a:pt x="85" y="835"/>
                  </a:lnTo>
                  <a:lnTo>
                    <a:pt x="85" y="820"/>
                  </a:lnTo>
                  <a:lnTo>
                    <a:pt x="85" y="804"/>
                  </a:lnTo>
                  <a:lnTo>
                    <a:pt x="85" y="791"/>
                  </a:lnTo>
                  <a:lnTo>
                    <a:pt x="85" y="775"/>
                  </a:lnTo>
                  <a:lnTo>
                    <a:pt x="85" y="761"/>
                  </a:lnTo>
                  <a:lnTo>
                    <a:pt x="85" y="745"/>
                  </a:lnTo>
                  <a:lnTo>
                    <a:pt x="87" y="731"/>
                  </a:lnTo>
                  <a:lnTo>
                    <a:pt x="87" y="714"/>
                  </a:lnTo>
                  <a:lnTo>
                    <a:pt x="87" y="700"/>
                  </a:lnTo>
                  <a:lnTo>
                    <a:pt x="87" y="683"/>
                  </a:lnTo>
                  <a:lnTo>
                    <a:pt x="87" y="669"/>
                  </a:lnTo>
                  <a:lnTo>
                    <a:pt x="87" y="653"/>
                  </a:lnTo>
                  <a:lnTo>
                    <a:pt x="88" y="637"/>
                  </a:lnTo>
                  <a:lnTo>
                    <a:pt x="88" y="623"/>
                  </a:lnTo>
                  <a:lnTo>
                    <a:pt x="89" y="609"/>
                  </a:lnTo>
                  <a:lnTo>
                    <a:pt x="89" y="593"/>
                  </a:lnTo>
                  <a:lnTo>
                    <a:pt x="89" y="579"/>
                  </a:lnTo>
                  <a:lnTo>
                    <a:pt x="89" y="563"/>
                  </a:lnTo>
                  <a:lnTo>
                    <a:pt x="91" y="549"/>
                  </a:lnTo>
                  <a:lnTo>
                    <a:pt x="91" y="535"/>
                  </a:lnTo>
                  <a:lnTo>
                    <a:pt x="92" y="520"/>
                  </a:lnTo>
                  <a:lnTo>
                    <a:pt x="93" y="506"/>
                  </a:lnTo>
                  <a:lnTo>
                    <a:pt x="93" y="493"/>
                  </a:lnTo>
                  <a:lnTo>
                    <a:pt x="93" y="479"/>
                  </a:lnTo>
                  <a:lnTo>
                    <a:pt x="93" y="464"/>
                  </a:lnTo>
                  <a:lnTo>
                    <a:pt x="93" y="450"/>
                  </a:lnTo>
                  <a:lnTo>
                    <a:pt x="95" y="437"/>
                  </a:lnTo>
                  <a:lnTo>
                    <a:pt x="95" y="424"/>
                  </a:lnTo>
                  <a:lnTo>
                    <a:pt x="96" y="411"/>
                  </a:lnTo>
                  <a:lnTo>
                    <a:pt x="97" y="398"/>
                  </a:lnTo>
                  <a:lnTo>
                    <a:pt x="98" y="386"/>
                  </a:lnTo>
                  <a:lnTo>
                    <a:pt x="98" y="373"/>
                  </a:lnTo>
                  <a:lnTo>
                    <a:pt x="100" y="362"/>
                  </a:lnTo>
                  <a:lnTo>
                    <a:pt x="100" y="349"/>
                  </a:lnTo>
                  <a:lnTo>
                    <a:pt x="101" y="339"/>
                  </a:lnTo>
                  <a:lnTo>
                    <a:pt x="101" y="328"/>
                  </a:lnTo>
                  <a:lnTo>
                    <a:pt x="102" y="317"/>
                  </a:lnTo>
                  <a:lnTo>
                    <a:pt x="104" y="307"/>
                  </a:lnTo>
                  <a:lnTo>
                    <a:pt x="105" y="298"/>
                  </a:lnTo>
                  <a:lnTo>
                    <a:pt x="105" y="289"/>
                  </a:lnTo>
                  <a:lnTo>
                    <a:pt x="106" y="278"/>
                  </a:lnTo>
                  <a:lnTo>
                    <a:pt x="108" y="269"/>
                  </a:lnTo>
                  <a:lnTo>
                    <a:pt x="108" y="261"/>
                  </a:lnTo>
                  <a:lnTo>
                    <a:pt x="109" y="254"/>
                  </a:lnTo>
                  <a:lnTo>
                    <a:pt x="110" y="246"/>
                  </a:lnTo>
                  <a:lnTo>
                    <a:pt x="111" y="239"/>
                  </a:lnTo>
                  <a:lnTo>
                    <a:pt x="114" y="233"/>
                  </a:lnTo>
                  <a:lnTo>
                    <a:pt x="114" y="226"/>
                  </a:lnTo>
                  <a:lnTo>
                    <a:pt x="115" y="221"/>
                  </a:lnTo>
                  <a:lnTo>
                    <a:pt x="115" y="216"/>
                  </a:lnTo>
                  <a:lnTo>
                    <a:pt x="118" y="211"/>
                  </a:lnTo>
                  <a:lnTo>
                    <a:pt x="122" y="204"/>
                  </a:lnTo>
                  <a:lnTo>
                    <a:pt x="124" y="199"/>
                  </a:lnTo>
                  <a:lnTo>
                    <a:pt x="123" y="199"/>
                  </a:lnTo>
                  <a:lnTo>
                    <a:pt x="122" y="201"/>
                  </a:lnTo>
                  <a:lnTo>
                    <a:pt x="128" y="194"/>
                  </a:lnTo>
                  <a:lnTo>
                    <a:pt x="135" y="187"/>
                  </a:lnTo>
                  <a:lnTo>
                    <a:pt x="140" y="181"/>
                  </a:lnTo>
                  <a:lnTo>
                    <a:pt x="147" y="174"/>
                  </a:lnTo>
                  <a:lnTo>
                    <a:pt x="152" y="166"/>
                  </a:lnTo>
                  <a:lnTo>
                    <a:pt x="158" y="160"/>
                  </a:lnTo>
                  <a:lnTo>
                    <a:pt x="165" y="152"/>
                  </a:lnTo>
                  <a:lnTo>
                    <a:pt x="171" y="146"/>
                  </a:lnTo>
                  <a:lnTo>
                    <a:pt x="177" y="139"/>
                  </a:lnTo>
                  <a:lnTo>
                    <a:pt x="182" y="131"/>
                  </a:lnTo>
                  <a:lnTo>
                    <a:pt x="187" y="125"/>
                  </a:lnTo>
                  <a:lnTo>
                    <a:pt x="193" y="117"/>
                  </a:lnTo>
                  <a:lnTo>
                    <a:pt x="199" y="110"/>
                  </a:lnTo>
                  <a:lnTo>
                    <a:pt x="204" y="104"/>
                  </a:lnTo>
                  <a:lnTo>
                    <a:pt x="208" y="97"/>
                  </a:lnTo>
                  <a:lnTo>
                    <a:pt x="214" y="92"/>
                  </a:lnTo>
                  <a:lnTo>
                    <a:pt x="217" y="86"/>
                  </a:lnTo>
                  <a:lnTo>
                    <a:pt x="222" y="79"/>
                  </a:lnTo>
                  <a:lnTo>
                    <a:pt x="226" y="73"/>
                  </a:lnTo>
                  <a:lnTo>
                    <a:pt x="230" y="67"/>
                  </a:lnTo>
                  <a:lnTo>
                    <a:pt x="236" y="58"/>
                  </a:lnTo>
                  <a:lnTo>
                    <a:pt x="243" y="51"/>
                  </a:lnTo>
                  <a:lnTo>
                    <a:pt x="248" y="43"/>
                  </a:lnTo>
                  <a:lnTo>
                    <a:pt x="252" y="37"/>
                  </a:lnTo>
                  <a:lnTo>
                    <a:pt x="255" y="32"/>
                  </a:lnTo>
                  <a:lnTo>
                    <a:pt x="257" y="31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1"/>
            <p:cNvSpPr>
              <a:spLocks/>
            </p:cNvSpPr>
            <p:nvPr/>
          </p:nvSpPr>
          <p:spPr bwMode="auto">
            <a:xfrm>
              <a:off x="3281" y="2446"/>
              <a:ext cx="605" cy="24"/>
            </a:xfrm>
            <a:custGeom>
              <a:avLst/>
              <a:gdLst>
                <a:gd name="T0" fmla="*/ 5 w 1817"/>
                <a:gd name="T1" fmla="*/ 0 h 70"/>
                <a:gd name="T2" fmla="*/ 0 w 1817"/>
                <a:gd name="T3" fmla="*/ 52 h 70"/>
                <a:gd name="T4" fmla="*/ 1817 w 1817"/>
                <a:gd name="T5" fmla="*/ 70 h 70"/>
                <a:gd name="T6" fmla="*/ 1817 w 1817"/>
                <a:gd name="T7" fmla="*/ 6 h 70"/>
                <a:gd name="T8" fmla="*/ 5 w 1817"/>
                <a:gd name="T9" fmla="*/ 0 h 70"/>
                <a:gd name="T10" fmla="*/ 5 w 1817"/>
                <a:gd name="T11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17" h="70">
                  <a:moveTo>
                    <a:pt x="5" y="0"/>
                  </a:moveTo>
                  <a:lnTo>
                    <a:pt x="0" y="52"/>
                  </a:lnTo>
                  <a:lnTo>
                    <a:pt x="1817" y="70"/>
                  </a:lnTo>
                  <a:lnTo>
                    <a:pt x="1817" y="6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2"/>
            <p:cNvSpPr>
              <a:spLocks/>
            </p:cNvSpPr>
            <p:nvPr/>
          </p:nvSpPr>
          <p:spPr bwMode="auto">
            <a:xfrm>
              <a:off x="3350" y="1829"/>
              <a:ext cx="28" cy="88"/>
            </a:xfrm>
            <a:custGeom>
              <a:avLst/>
              <a:gdLst>
                <a:gd name="T0" fmla="*/ 63 w 83"/>
                <a:gd name="T1" fmla="*/ 0 h 265"/>
                <a:gd name="T2" fmla="*/ 0 w 83"/>
                <a:gd name="T3" fmla="*/ 5 h 265"/>
                <a:gd name="T4" fmla="*/ 21 w 83"/>
                <a:gd name="T5" fmla="*/ 265 h 265"/>
                <a:gd name="T6" fmla="*/ 83 w 83"/>
                <a:gd name="T7" fmla="*/ 260 h 265"/>
                <a:gd name="T8" fmla="*/ 63 w 83"/>
                <a:gd name="T9" fmla="*/ 0 h 265"/>
                <a:gd name="T10" fmla="*/ 63 w 83"/>
                <a:gd name="T11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265">
                  <a:moveTo>
                    <a:pt x="63" y="0"/>
                  </a:moveTo>
                  <a:lnTo>
                    <a:pt x="0" y="5"/>
                  </a:lnTo>
                  <a:lnTo>
                    <a:pt x="21" y="265"/>
                  </a:lnTo>
                  <a:lnTo>
                    <a:pt x="83" y="26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3"/>
            <p:cNvSpPr>
              <a:spLocks/>
            </p:cNvSpPr>
            <p:nvPr/>
          </p:nvSpPr>
          <p:spPr bwMode="auto">
            <a:xfrm>
              <a:off x="3272" y="1892"/>
              <a:ext cx="97" cy="73"/>
            </a:xfrm>
            <a:custGeom>
              <a:avLst/>
              <a:gdLst>
                <a:gd name="T0" fmla="*/ 255 w 290"/>
                <a:gd name="T1" fmla="*/ 0 h 219"/>
                <a:gd name="T2" fmla="*/ 0 w 290"/>
                <a:gd name="T3" fmla="*/ 167 h 219"/>
                <a:gd name="T4" fmla="*/ 34 w 290"/>
                <a:gd name="T5" fmla="*/ 219 h 219"/>
                <a:gd name="T6" fmla="*/ 290 w 290"/>
                <a:gd name="T7" fmla="*/ 54 h 219"/>
                <a:gd name="T8" fmla="*/ 255 w 290"/>
                <a:gd name="T9" fmla="*/ 0 h 219"/>
                <a:gd name="T10" fmla="*/ 255 w 290"/>
                <a:gd name="T11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0" h="219">
                  <a:moveTo>
                    <a:pt x="255" y="0"/>
                  </a:moveTo>
                  <a:lnTo>
                    <a:pt x="0" y="167"/>
                  </a:lnTo>
                  <a:lnTo>
                    <a:pt x="34" y="219"/>
                  </a:lnTo>
                  <a:lnTo>
                    <a:pt x="290" y="54"/>
                  </a:lnTo>
                  <a:lnTo>
                    <a:pt x="255" y="0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4"/>
            <p:cNvSpPr>
              <a:spLocks/>
            </p:cNvSpPr>
            <p:nvPr/>
          </p:nvSpPr>
          <p:spPr bwMode="auto">
            <a:xfrm>
              <a:off x="3343" y="1974"/>
              <a:ext cx="498" cy="463"/>
            </a:xfrm>
            <a:custGeom>
              <a:avLst/>
              <a:gdLst>
                <a:gd name="T0" fmla="*/ 1458 w 1495"/>
                <a:gd name="T1" fmla="*/ 128 h 1389"/>
                <a:gd name="T2" fmla="*/ 1426 w 1495"/>
                <a:gd name="T3" fmla="*/ 90 h 1389"/>
                <a:gd name="T4" fmla="*/ 1391 w 1495"/>
                <a:gd name="T5" fmla="*/ 54 h 1389"/>
                <a:gd name="T6" fmla="*/ 1357 w 1495"/>
                <a:gd name="T7" fmla="*/ 23 h 1389"/>
                <a:gd name="T8" fmla="*/ 1319 w 1495"/>
                <a:gd name="T9" fmla="*/ 15 h 1389"/>
                <a:gd name="T10" fmla="*/ 1345 w 1495"/>
                <a:gd name="T11" fmla="*/ 39 h 1389"/>
                <a:gd name="T12" fmla="*/ 1380 w 1495"/>
                <a:gd name="T13" fmla="*/ 73 h 1389"/>
                <a:gd name="T14" fmla="*/ 1416 w 1495"/>
                <a:gd name="T15" fmla="*/ 110 h 1389"/>
                <a:gd name="T16" fmla="*/ 1447 w 1495"/>
                <a:gd name="T17" fmla="*/ 146 h 1389"/>
                <a:gd name="T18" fmla="*/ 1464 w 1495"/>
                <a:gd name="T19" fmla="*/ 174 h 1389"/>
                <a:gd name="T20" fmla="*/ 1469 w 1495"/>
                <a:gd name="T21" fmla="*/ 228 h 1389"/>
                <a:gd name="T22" fmla="*/ 1473 w 1495"/>
                <a:gd name="T23" fmla="*/ 324 h 1389"/>
                <a:gd name="T24" fmla="*/ 1473 w 1495"/>
                <a:gd name="T25" fmla="*/ 452 h 1389"/>
                <a:gd name="T26" fmla="*/ 1473 w 1495"/>
                <a:gd name="T27" fmla="*/ 600 h 1389"/>
                <a:gd name="T28" fmla="*/ 1473 w 1495"/>
                <a:gd name="T29" fmla="*/ 760 h 1389"/>
                <a:gd name="T30" fmla="*/ 1466 w 1495"/>
                <a:gd name="T31" fmla="*/ 919 h 1389"/>
                <a:gd name="T32" fmla="*/ 1461 w 1495"/>
                <a:gd name="T33" fmla="*/ 1067 h 1389"/>
                <a:gd name="T34" fmla="*/ 1452 w 1495"/>
                <a:gd name="T35" fmla="*/ 1198 h 1389"/>
                <a:gd name="T36" fmla="*/ 1443 w 1495"/>
                <a:gd name="T37" fmla="*/ 1297 h 1389"/>
                <a:gd name="T38" fmla="*/ 1430 w 1495"/>
                <a:gd name="T39" fmla="*/ 1355 h 1389"/>
                <a:gd name="T40" fmla="*/ 1404 w 1495"/>
                <a:gd name="T41" fmla="*/ 1362 h 1389"/>
                <a:gd name="T42" fmla="*/ 1340 w 1495"/>
                <a:gd name="T43" fmla="*/ 1354 h 1389"/>
                <a:gd name="T44" fmla="*/ 1242 w 1495"/>
                <a:gd name="T45" fmla="*/ 1343 h 1389"/>
                <a:gd name="T46" fmla="*/ 1114 w 1495"/>
                <a:gd name="T47" fmla="*/ 1332 h 1389"/>
                <a:gd name="T48" fmla="*/ 967 w 1495"/>
                <a:gd name="T49" fmla="*/ 1321 h 1389"/>
                <a:gd name="T50" fmla="*/ 804 w 1495"/>
                <a:gd name="T51" fmla="*/ 1312 h 1389"/>
                <a:gd name="T52" fmla="*/ 632 w 1495"/>
                <a:gd name="T53" fmla="*/ 1308 h 1389"/>
                <a:gd name="T54" fmla="*/ 461 w 1495"/>
                <a:gd name="T55" fmla="*/ 1310 h 1389"/>
                <a:gd name="T56" fmla="*/ 293 w 1495"/>
                <a:gd name="T57" fmla="*/ 1319 h 1389"/>
                <a:gd name="T58" fmla="*/ 137 w 1495"/>
                <a:gd name="T59" fmla="*/ 1337 h 1389"/>
                <a:gd name="T60" fmla="*/ 0 w 1495"/>
                <a:gd name="T61" fmla="*/ 1369 h 1389"/>
                <a:gd name="T62" fmla="*/ 120 w 1495"/>
                <a:gd name="T63" fmla="*/ 1362 h 1389"/>
                <a:gd name="T64" fmla="*/ 276 w 1495"/>
                <a:gd name="T65" fmla="*/ 1341 h 1389"/>
                <a:gd name="T66" fmla="*/ 446 w 1495"/>
                <a:gd name="T67" fmla="*/ 1332 h 1389"/>
                <a:gd name="T68" fmla="*/ 622 w 1495"/>
                <a:gd name="T69" fmla="*/ 1329 h 1389"/>
                <a:gd name="T70" fmla="*/ 798 w 1495"/>
                <a:gd name="T71" fmla="*/ 1333 h 1389"/>
                <a:gd name="T72" fmla="*/ 963 w 1495"/>
                <a:gd name="T73" fmla="*/ 1341 h 1389"/>
                <a:gd name="T74" fmla="*/ 1114 w 1495"/>
                <a:gd name="T75" fmla="*/ 1352 h 1389"/>
                <a:gd name="T76" fmla="*/ 1242 w 1495"/>
                <a:gd name="T77" fmla="*/ 1363 h 1389"/>
                <a:gd name="T78" fmla="*/ 1341 w 1495"/>
                <a:gd name="T79" fmla="*/ 1373 h 1389"/>
                <a:gd name="T80" fmla="*/ 1404 w 1495"/>
                <a:gd name="T81" fmla="*/ 1381 h 1389"/>
                <a:gd name="T82" fmla="*/ 1436 w 1495"/>
                <a:gd name="T83" fmla="*/ 1381 h 1389"/>
                <a:gd name="T84" fmla="*/ 1453 w 1495"/>
                <a:gd name="T85" fmla="*/ 1333 h 1389"/>
                <a:gd name="T86" fmla="*/ 1461 w 1495"/>
                <a:gd name="T87" fmla="*/ 1289 h 1389"/>
                <a:gd name="T88" fmla="*/ 1468 w 1495"/>
                <a:gd name="T89" fmla="*/ 1231 h 1389"/>
                <a:gd name="T90" fmla="*/ 1473 w 1495"/>
                <a:gd name="T91" fmla="*/ 1166 h 1389"/>
                <a:gd name="T92" fmla="*/ 1479 w 1495"/>
                <a:gd name="T93" fmla="*/ 1095 h 1389"/>
                <a:gd name="T94" fmla="*/ 1482 w 1495"/>
                <a:gd name="T95" fmla="*/ 1022 h 1389"/>
                <a:gd name="T96" fmla="*/ 1486 w 1495"/>
                <a:gd name="T97" fmla="*/ 949 h 1389"/>
                <a:gd name="T98" fmla="*/ 1487 w 1495"/>
                <a:gd name="T99" fmla="*/ 879 h 1389"/>
                <a:gd name="T100" fmla="*/ 1490 w 1495"/>
                <a:gd name="T101" fmla="*/ 815 h 1389"/>
                <a:gd name="T102" fmla="*/ 1492 w 1495"/>
                <a:gd name="T103" fmla="*/ 760 h 1389"/>
                <a:gd name="T104" fmla="*/ 1494 w 1495"/>
                <a:gd name="T105" fmla="*/ 699 h 1389"/>
                <a:gd name="T106" fmla="*/ 1494 w 1495"/>
                <a:gd name="T107" fmla="*/ 630 h 1389"/>
                <a:gd name="T108" fmla="*/ 1494 w 1495"/>
                <a:gd name="T109" fmla="*/ 559 h 1389"/>
                <a:gd name="T110" fmla="*/ 1494 w 1495"/>
                <a:gd name="T111" fmla="*/ 487 h 1389"/>
                <a:gd name="T112" fmla="*/ 1494 w 1495"/>
                <a:gd name="T113" fmla="*/ 418 h 1389"/>
                <a:gd name="T114" fmla="*/ 1494 w 1495"/>
                <a:gd name="T115" fmla="*/ 350 h 1389"/>
                <a:gd name="T116" fmla="*/ 1491 w 1495"/>
                <a:gd name="T117" fmla="*/ 291 h 1389"/>
                <a:gd name="T118" fmla="*/ 1490 w 1495"/>
                <a:gd name="T119" fmla="*/ 239 h 1389"/>
                <a:gd name="T120" fmla="*/ 1487 w 1495"/>
                <a:gd name="T121" fmla="*/ 196 h 1389"/>
                <a:gd name="T122" fmla="*/ 1481 w 1495"/>
                <a:gd name="T123" fmla="*/ 158 h 1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95" h="1389">
                  <a:moveTo>
                    <a:pt x="1479" y="155"/>
                  </a:moveTo>
                  <a:lnTo>
                    <a:pt x="1475" y="150"/>
                  </a:lnTo>
                  <a:lnTo>
                    <a:pt x="1473" y="145"/>
                  </a:lnTo>
                  <a:lnTo>
                    <a:pt x="1468" y="138"/>
                  </a:lnTo>
                  <a:lnTo>
                    <a:pt x="1465" y="134"/>
                  </a:lnTo>
                  <a:lnTo>
                    <a:pt x="1458" y="128"/>
                  </a:lnTo>
                  <a:lnTo>
                    <a:pt x="1455" y="123"/>
                  </a:lnTo>
                  <a:lnTo>
                    <a:pt x="1449" y="116"/>
                  </a:lnTo>
                  <a:lnTo>
                    <a:pt x="1444" y="110"/>
                  </a:lnTo>
                  <a:lnTo>
                    <a:pt x="1438" y="103"/>
                  </a:lnTo>
                  <a:lnTo>
                    <a:pt x="1432" y="97"/>
                  </a:lnTo>
                  <a:lnTo>
                    <a:pt x="1426" y="90"/>
                  </a:lnTo>
                  <a:lnTo>
                    <a:pt x="1421" y="85"/>
                  </a:lnTo>
                  <a:lnTo>
                    <a:pt x="1414" y="79"/>
                  </a:lnTo>
                  <a:lnTo>
                    <a:pt x="1408" y="72"/>
                  </a:lnTo>
                  <a:lnTo>
                    <a:pt x="1403" y="66"/>
                  </a:lnTo>
                  <a:lnTo>
                    <a:pt x="1397" y="60"/>
                  </a:lnTo>
                  <a:lnTo>
                    <a:pt x="1391" y="54"/>
                  </a:lnTo>
                  <a:lnTo>
                    <a:pt x="1384" y="47"/>
                  </a:lnTo>
                  <a:lnTo>
                    <a:pt x="1379" y="42"/>
                  </a:lnTo>
                  <a:lnTo>
                    <a:pt x="1373" y="37"/>
                  </a:lnTo>
                  <a:lnTo>
                    <a:pt x="1366" y="30"/>
                  </a:lnTo>
                  <a:lnTo>
                    <a:pt x="1362" y="26"/>
                  </a:lnTo>
                  <a:lnTo>
                    <a:pt x="1357" y="23"/>
                  </a:lnTo>
                  <a:lnTo>
                    <a:pt x="1353" y="19"/>
                  </a:lnTo>
                  <a:lnTo>
                    <a:pt x="1344" y="11"/>
                  </a:lnTo>
                  <a:lnTo>
                    <a:pt x="1339" y="6"/>
                  </a:lnTo>
                  <a:lnTo>
                    <a:pt x="1335" y="0"/>
                  </a:lnTo>
                  <a:lnTo>
                    <a:pt x="1334" y="0"/>
                  </a:lnTo>
                  <a:lnTo>
                    <a:pt x="1319" y="15"/>
                  </a:lnTo>
                  <a:lnTo>
                    <a:pt x="1319" y="15"/>
                  </a:lnTo>
                  <a:lnTo>
                    <a:pt x="1323" y="20"/>
                  </a:lnTo>
                  <a:lnTo>
                    <a:pt x="1330" y="24"/>
                  </a:lnTo>
                  <a:lnTo>
                    <a:pt x="1336" y="32"/>
                  </a:lnTo>
                  <a:lnTo>
                    <a:pt x="1340" y="36"/>
                  </a:lnTo>
                  <a:lnTo>
                    <a:pt x="1345" y="39"/>
                  </a:lnTo>
                  <a:lnTo>
                    <a:pt x="1350" y="45"/>
                  </a:lnTo>
                  <a:lnTo>
                    <a:pt x="1357" y="51"/>
                  </a:lnTo>
                  <a:lnTo>
                    <a:pt x="1362" y="55"/>
                  </a:lnTo>
                  <a:lnTo>
                    <a:pt x="1367" y="60"/>
                  </a:lnTo>
                  <a:lnTo>
                    <a:pt x="1374" y="67"/>
                  </a:lnTo>
                  <a:lnTo>
                    <a:pt x="1380" y="73"/>
                  </a:lnTo>
                  <a:lnTo>
                    <a:pt x="1387" y="80"/>
                  </a:lnTo>
                  <a:lnTo>
                    <a:pt x="1392" y="85"/>
                  </a:lnTo>
                  <a:lnTo>
                    <a:pt x="1397" y="92"/>
                  </a:lnTo>
                  <a:lnTo>
                    <a:pt x="1404" y="98"/>
                  </a:lnTo>
                  <a:lnTo>
                    <a:pt x="1409" y="103"/>
                  </a:lnTo>
                  <a:lnTo>
                    <a:pt x="1416" y="110"/>
                  </a:lnTo>
                  <a:lnTo>
                    <a:pt x="1422" y="116"/>
                  </a:lnTo>
                  <a:lnTo>
                    <a:pt x="1429" y="124"/>
                  </a:lnTo>
                  <a:lnTo>
                    <a:pt x="1432" y="129"/>
                  </a:lnTo>
                  <a:lnTo>
                    <a:pt x="1436" y="134"/>
                  </a:lnTo>
                  <a:lnTo>
                    <a:pt x="1442" y="140"/>
                  </a:lnTo>
                  <a:lnTo>
                    <a:pt x="1447" y="146"/>
                  </a:lnTo>
                  <a:lnTo>
                    <a:pt x="1451" y="150"/>
                  </a:lnTo>
                  <a:lnTo>
                    <a:pt x="1455" y="155"/>
                  </a:lnTo>
                  <a:lnTo>
                    <a:pt x="1458" y="160"/>
                  </a:lnTo>
                  <a:lnTo>
                    <a:pt x="1462" y="167"/>
                  </a:lnTo>
                  <a:lnTo>
                    <a:pt x="1462" y="168"/>
                  </a:lnTo>
                  <a:lnTo>
                    <a:pt x="1464" y="174"/>
                  </a:lnTo>
                  <a:lnTo>
                    <a:pt x="1465" y="179"/>
                  </a:lnTo>
                  <a:lnTo>
                    <a:pt x="1465" y="187"/>
                  </a:lnTo>
                  <a:lnTo>
                    <a:pt x="1465" y="194"/>
                  </a:lnTo>
                  <a:lnTo>
                    <a:pt x="1466" y="203"/>
                  </a:lnTo>
                  <a:lnTo>
                    <a:pt x="1468" y="215"/>
                  </a:lnTo>
                  <a:lnTo>
                    <a:pt x="1469" y="228"/>
                  </a:lnTo>
                  <a:lnTo>
                    <a:pt x="1469" y="240"/>
                  </a:lnTo>
                  <a:lnTo>
                    <a:pt x="1470" y="255"/>
                  </a:lnTo>
                  <a:lnTo>
                    <a:pt x="1470" y="271"/>
                  </a:lnTo>
                  <a:lnTo>
                    <a:pt x="1471" y="288"/>
                  </a:lnTo>
                  <a:lnTo>
                    <a:pt x="1471" y="305"/>
                  </a:lnTo>
                  <a:lnTo>
                    <a:pt x="1473" y="324"/>
                  </a:lnTo>
                  <a:lnTo>
                    <a:pt x="1473" y="344"/>
                  </a:lnTo>
                  <a:lnTo>
                    <a:pt x="1473" y="365"/>
                  </a:lnTo>
                  <a:lnTo>
                    <a:pt x="1473" y="384"/>
                  </a:lnTo>
                  <a:lnTo>
                    <a:pt x="1473" y="406"/>
                  </a:lnTo>
                  <a:lnTo>
                    <a:pt x="1473" y="429"/>
                  </a:lnTo>
                  <a:lnTo>
                    <a:pt x="1473" y="452"/>
                  </a:lnTo>
                  <a:lnTo>
                    <a:pt x="1473" y="475"/>
                  </a:lnTo>
                  <a:lnTo>
                    <a:pt x="1473" y="499"/>
                  </a:lnTo>
                  <a:lnTo>
                    <a:pt x="1473" y="522"/>
                  </a:lnTo>
                  <a:lnTo>
                    <a:pt x="1474" y="550"/>
                  </a:lnTo>
                  <a:lnTo>
                    <a:pt x="1473" y="573"/>
                  </a:lnTo>
                  <a:lnTo>
                    <a:pt x="1473" y="600"/>
                  </a:lnTo>
                  <a:lnTo>
                    <a:pt x="1473" y="626"/>
                  </a:lnTo>
                  <a:lnTo>
                    <a:pt x="1473" y="652"/>
                  </a:lnTo>
                  <a:lnTo>
                    <a:pt x="1473" y="680"/>
                  </a:lnTo>
                  <a:lnTo>
                    <a:pt x="1473" y="706"/>
                  </a:lnTo>
                  <a:lnTo>
                    <a:pt x="1473" y="732"/>
                  </a:lnTo>
                  <a:lnTo>
                    <a:pt x="1473" y="760"/>
                  </a:lnTo>
                  <a:lnTo>
                    <a:pt x="1471" y="786"/>
                  </a:lnTo>
                  <a:lnTo>
                    <a:pt x="1470" y="812"/>
                  </a:lnTo>
                  <a:lnTo>
                    <a:pt x="1469" y="840"/>
                  </a:lnTo>
                  <a:lnTo>
                    <a:pt x="1469" y="867"/>
                  </a:lnTo>
                  <a:lnTo>
                    <a:pt x="1468" y="892"/>
                  </a:lnTo>
                  <a:lnTo>
                    <a:pt x="1466" y="919"/>
                  </a:lnTo>
                  <a:lnTo>
                    <a:pt x="1465" y="944"/>
                  </a:lnTo>
                  <a:lnTo>
                    <a:pt x="1465" y="971"/>
                  </a:lnTo>
                  <a:lnTo>
                    <a:pt x="1464" y="995"/>
                  </a:lnTo>
                  <a:lnTo>
                    <a:pt x="1464" y="1019"/>
                  </a:lnTo>
                  <a:lnTo>
                    <a:pt x="1461" y="1043"/>
                  </a:lnTo>
                  <a:lnTo>
                    <a:pt x="1461" y="1067"/>
                  </a:lnTo>
                  <a:lnTo>
                    <a:pt x="1458" y="1091"/>
                  </a:lnTo>
                  <a:lnTo>
                    <a:pt x="1458" y="1114"/>
                  </a:lnTo>
                  <a:lnTo>
                    <a:pt x="1457" y="1136"/>
                  </a:lnTo>
                  <a:lnTo>
                    <a:pt x="1457" y="1159"/>
                  </a:lnTo>
                  <a:lnTo>
                    <a:pt x="1455" y="1178"/>
                  </a:lnTo>
                  <a:lnTo>
                    <a:pt x="1452" y="1198"/>
                  </a:lnTo>
                  <a:lnTo>
                    <a:pt x="1451" y="1216"/>
                  </a:lnTo>
                  <a:lnTo>
                    <a:pt x="1449" y="1234"/>
                  </a:lnTo>
                  <a:lnTo>
                    <a:pt x="1447" y="1251"/>
                  </a:lnTo>
                  <a:lnTo>
                    <a:pt x="1445" y="1268"/>
                  </a:lnTo>
                  <a:lnTo>
                    <a:pt x="1444" y="1282"/>
                  </a:lnTo>
                  <a:lnTo>
                    <a:pt x="1443" y="1297"/>
                  </a:lnTo>
                  <a:lnTo>
                    <a:pt x="1440" y="1310"/>
                  </a:lnTo>
                  <a:lnTo>
                    <a:pt x="1438" y="1320"/>
                  </a:lnTo>
                  <a:lnTo>
                    <a:pt x="1436" y="1330"/>
                  </a:lnTo>
                  <a:lnTo>
                    <a:pt x="1435" y="1341"/>
                  </a:lnTo>
                  <a:lnTo>
                    <a:pt x="1431" y="1347"/>
                  </a:lnTo>
                  <a:lnTo>
                    <a:pt x="1430" y="1355"/>
                  </a:lnTo>
                  <a:lnTo>
                    <a:pt x="1427" y="1360"/>
                  </a:lnTo>
                  <a:lnTo>
                    <a:pt x="1426" y="1364"/>
                  </a:lnTo>
                  <a:lnTo>
                    <a:pt x="1422" y="1363"/>
                  </a:lnTo>
                  <a:lnTo>
                    <a:pt x="1417" y="1362"/>
                  </a:lnTo>
                  <a:lnTo>
                    <a:pt x="1410" y="1362"/>
                  </a:lnTo>
                  <a:lnTo>
                    <a:pt x="1404" y="1362"/>
                  </a:lnTo>
                  <a:lnTo>
                    <a:pt x="1395" y="1359"/>
                  </a:lnTo>
                  <a:lnTo>
                    <a:pt x="1387" y="1359"/>
                  </a:lnTo>
                  <a:lnTo>
                    <a:pt x="1376" y="1356"/>
                  </a:lnTo>
                  <a:lnTo>
                    <a:pt x="1366" y="1356"/>
                  </a:lnTo>
                  <a:lnTo>
                    <a:pt x="1353" y="1355"/>
                  </a:lnTo>
                  <a:lnTo>
                    <a:pt x="1340" y="1354"/>
                  </a:lnTo>
                  <a:lnTo>
                    <a:pt x="1324" y="1351"/>
                  </a:lnTo>
                  <a:lnTo>
                    <a:pt x="1310" y="1350"/>
                  </a:lnTo>
                  <a:lnTo>
                    <a:pt x="1293" y="1347"/>
                  </a:lnTo>
                  <a:lnTo>
                    <a:pt x="1278" y="1347"/>
                  </a:lnTo>
                  <a:lnTo>
                    <a:pt x="1259" y="1345"/>
                  </a:lnTo>
                  <a:lnTo>
                    <a:pt x="1242" y="1343"/>
                  </a:lnTo>
                  <a:lnTo>
                    <a:pt x="1222" y="1341"/>
                  </a:lnTo>
                  <a:lnTo>
                    <a:pt x="1202" y="1339"/>
                  </a:lnTo>
                  <a:lnTo>
                    <a:pt x="1180" y="1336"/>
                  </a:lnTo>
                  <a:lnTo>
                    <a:pt x="1159" y="1334"/>
                  </a:lnTo>
                  <a:lnTo>
                    <a:pt x="1136" y="1333"/>
                  </a:lnTo>
                  <a:lnTo>
                    <a:pt x="1114" y="1332"/>
                  </a:lnTo>
                  <a:lnTo>
                    <a:pt x="1090" y="1329"/>
                  </a:lnTo>
                  <a:lnTo>
                    <a:pt x="1067" y="1328"/>
                  </a:lnTo>
                  <a:lnTo>
                    <a:pt x="1042" y="1325"/>
                  </a:lnTo>
                  <a:lnTo>
                    <a:pt x="1017" y="1325"/>
                  </a:lnTo>
                  <a:lnTo>
                    <a:pt x="991" y="1323"/>
                  </a:lnTo>
                  <a:lnTo>
                    <a:pt x="967" y="1321"/>
                  </a:lnTo>
                  <a:lnTo>
                    <a:pt x="939" y="1319"/>
                  </a:lnTo>
                  <a:lnTo>
                    <a:pt x="912" y="1319"/>
                  </a:lnTo>
                  <a:lnTo>
                    <a:pt x="886" y="1316"/>
                  </a:lnTo>
                  <a:lnTo>
                    <a:pt x="860" y="1316"/>
                  </a:lnTo>
                  <a:lnTo>
                    <a:pt x="831" y="1313"/>
                  </a:lnTo>
                  <a:lnTo>
                    <a:pt x="804" y="1312"/>
                  </a:lnTo>
                  <a:lnTo>
                    <a:pt x="775" y="1311"/>
                  </a:lnTo>
                  <a:lnTo>
                    <a:pt x="748" y="1311"/>
                  </a:lnTo>
                  <a:lnTo>
                    <a:pt x="718" y="1310"/>
                  </a:lnTo>
                  <a:lnTo>
                    <a:pt x="690" y="1308"/>
                  </a:lnTo>
                  <a:lnTo>
                    <a:pt x="661" y="1308"/>
                  </a:lnTo>
                  <a:lnTo>
                    <a:pt x="632" y="1308"/>
                  </a:lnTo>
                  <a:lnTo>
                    <a:pt x="604" y="1308"/>
                  </a:lnTo>
                  <a:lnTo>
                    <a:pt x="574" y="1308"/>
                  </a:lnTo>
                  <a:lnTo>
                    <a:pt x="546" y="1308"/>
                  </a:lnTo>
                  <a:lnTo>
                    <a:pt x="518" y="1308"/>
                  </a:lnTo>
                  <a:lnTo>
                    <a:pt x="488" y="1308"/>
                  </a:lnTo>
                  <a:lnTo>
                    <a:pt x="461" y="1310"/>
                  </a:lnTo>
                  <a:lnTo>
                    <a:pt x="431" y="1311"/>
                  </a:lnTo>
                  <a:lnTo>
                    <a:pt x="403" y="1312"/>
                  </a:lnTo>
                  <a:lnTo>
                    <a:pt x="375" y="1312"/>
                  </a:lnTo>
                  <a:lnTo>
                    <a:pt x="347" y="1315"/>
                  </a:lnTo>
                  <a:lnTo>
                    <a:pt x="319" y="1316"/>
                  </a:lnTo>
                  <a:lnTo>
                    <a:pt x="293" y="1319"/>
                  </a:lnTo>
                  <a:lnTo>
                    <a:pt x="265" y="1320"/>
                  </a:lnTo>
                  <a:lnTo>
                    <a:pt x="238" y="1324"/>
                  </a:lnTo>
                  <a:lnTo>
                    <a:pt x="212" y="1326"/>
                  </a:lnTo>
                  <a:lnTo>
                    <a:pt x="187" y="1330"/>
                  </a:lnTo>
                  <a:lnTo>
                    <a:pt x="160" y="1333"/>
                  </a:lnTo>
                  <a:lnTo>
                    <a:pt x="137" y="1337"/>
                  </a:lnTo>
                  <a:lnTo>
                    <a:pt x="112" y="1341"/>
                  </a:lnTo>
                  <a:lnTo>
                    <a:pt x="88" y="1347"/>
                  </a:lnTo>
                  <a:lnTo>
                    <a:pt x="65" y="1351"/>
                  </a:lnTo>
                  <a:lnTo>
                    <a:pt x="43" y="1356"/>
                  </a:lnTo>
                  <a:lnTo>
                    <a:pt x="21" y="1362"/>
                  </a:lnTo>
                  <a:lnTo>
                    <a:pt x="0" y="1369"/>
                  </a:lnTo>
                  <a:lnTo>
                    <a:pt x="7" y="1389"/>
                  </a:lnTo>
                  <a:lnTo>
                    <a:pt x="26" y="1382"/>
                  </a:lnTo>
                  <a:lnTo>
                    <a:pt x="49" y="1377"/>
                  </a:lnTo>
                  <a:lnTo>
                    <a:pt x="72" y="1371"/>
                  </a:lnTo>
                  <a:lnTo>
                    <a:pt x="96" y="1367"/>
                  </a:lnTo>
                  <a:lnTo>
                    <a:pt x="120" y="1362"/>
                  </a:lnTo>
                  <a:lnTo>
                    <a:pt x="144" y="1358"/>
                  </a:lnTo>
                  <a:lnTo>
                    <a:pt x="170" y="1355"/>
                  </a:lnTo>
                  <a:lnTo>
                    <a:pt x="196" y="1351"/>
                  </a:lnTo>
                  <a:lnTo>
                    <a:pt x="222" y="1347"/>
                  </a:lnTo>
                  <a:lnTo>
                    <a:pt x="249" y="1345"/>
                  </a:lnTo>
                  <a:lnTo>
                    <a:pt x="276" y="1341"/>
                  </a:lnTo>
                  <a:lnTo>
                    <a:pt x="303" y="1341"/>
                  </a:lnTo>
                  <a:lnTo>
                    <a:pt x="330" y="1337"/>
                  </a:lnTo>
                  <a:lnTo>
                    <a:pt x="359" y="1336"/>
                  </a:lnTo>
                  <a:lnTo>
                    <a:pt x="388" y="1333"/>
                  </a:lnTo>
                  <a:lnTo>
                    <a:pt x="418" y="1333"/>
                  </a:lnTo>
                  <a:lnTo>
                    <a:pt x="446" y="1332"/>
                  </a:lnTo>
                  <a:lnTo>
                    <a:pt x="475" y="1330"/>
                  </a:lnTo>
                  <a:lnTo>
                    <a:pt x="504" y="1330"/>
                  </a:lnTo>
                  <a:lnTo>
                    <a:pt x="533" y="1330"/>
                  </a:lnTo>
                  <a:lnTo>
                    <a:pt x="562" y="1329"/>
                  </a:lnTo>
                  <a:lnTo>
                    <a:pt x="592" y="1329"/>
                  </a:lnTo>
                  <a:lnTo>
                    <a:pt x="622" y="1329"/>
                  </a:lnTo>
                  <a:lnTo>
                    <a:pt x="652" y="1330"/>
                  </a:lnTo>
                  <a:lnTo>
                    <a:pt x="680" y="1330"/>
                  </a:lnTo>
                  <a:lnTo>
                    <a:pt x="710" y="1330"/>
                  </a:lnTo>
                  <a:lnTo>
                    <a:pt x="739" y="1332"/>
                  </a:lnTo>
                  <a:lnTo>
                    <a:pt x="769" y="1333"/>
                  </a:lnTo>
                  <a:lnTo>
                    <a:pt x="798" y="1333"/>
                  </a:lnTo>
                  <a:lnTo>
                    <a:pt x="826" y="1334"/>
                  </a:lnTo>
                  <a:lnTo>
                    <a:pt x="855" y="1336"/>
                  </a:lnTo>
                  <a:lnTo>
                    <a:pt x="883" y="1338"/>
                  </a:lnTo>
                  <a:lnTo>
                    <a:pt x="909" y="1338"/>
                  </a:lnTo>
                  <a:lnTo>
                    <a:pt x="937" y="1341"/>
                  </a:lnTo>
                  <a:lnTo>
                    <a:pt x="963" y="1341"/>
                  </a:lnTo>
                  <a:lnTo>
                    <a:pt x="990" y="1343"/>
                  </a:lnTo>
                  <a:lnTo>
                    <a:pt x="1015" y="1345"/>
                  </a:lnTo>
                  <a:lnTo>
                    <a:pt x="1042" y="1347"/>
                  </a:lnTo>
                  <a:lnTo>
                    <a:pt x="1066" y="1347"/>
                  </a:lnTo>
                  <a:lnTo>
                    <a:pt x="1092" y="1351"/>
                  </a:lnTo>
                  <a:lnTo>
                    <a:pt x="1114" y="1352"/>
                  </a:lnTo>
                  <a:lnTo>
                    <a:pt x="1137" y="1355"/>
                  </a:lnTo>
                  <a:lnTo>
                    <a:pt x="1159" y="1355"/>
                  </a:lnTo>
                  <a:lnTo>
                    <a:pt x="1181" y="1358"/>
                  </a:lnTo>
                  <a:lnTo>
                    <a:pt x="1202" y="1359"/>
                  </a:lnTo>
                  <a:lnTo>
                    <a:pt x="1223" y="1362"/>
                  </a:lnTo>
                  <a:lnTo>
                    <a:pt x="1242" y="1363"/>
                  </a:lnTo>
                  <a:lnTo>
                    <a:pt x="1263" y="1367"/>
                  </a:lnTo>
                  <a:lnTo>
                    <a:pt x="1279" y="1368"/>
                  </a:lnTo>
                  <a:lnTo>
                    <a:pt x="1297" y="1369"/>
                  </a:lnTo>
                  <a:lnTo>
                    <a:pt x="1313" y="1369"/>
                  </a:lnTo>
                  <a:lnTo>
                    <a:pt x="1328" y="1372"/>
                  </a:lnTo>
                  <a:lnTo>
                    <a:pt x="1341" y="1373"/>
                  </a:lnTo>
                  <a:lnTo>
                    <a:pt x="1356" y="1376"/>
                  </a:lnTo>
                  <a:lnTo>
                    <a:pt x="1367" y="1377"/>
                  </a:lnTo>
                  <a:lnTo>
                    <a:pt x="1379" y="1378"/>
                  </a:lnTo>
                  <a:lnTo>
                    <a:pt x="1388" y="1378"/>
                  </a:lnTo>
                  <a:lnTo>
                    <a:pt x="1397" y="1380"/>
                  </a:lnTo>
                  <a:lnTo>
                    <a:pt x="1404" y="1381"/>
                  </a:lnTo>
                  <a:lnTo>
                    <a:pt x="1412" y="1382"/>
                  </a:lnTo>
                  <a:lnTo>
                    <a:pt x="1421" y="1384"/>
                  </a:lnTo>
                  <a:lnTo>
                    <a:pt x="1426" y="1385"/>
                  </a:lnTo>
                  <a:lnTo>
                    <a:pt x="1429" y="1384"/>
                  </a:lnTo>
                  <a:lnTo>
                    <a:pt x="1432" y="1384"/>
                  </a:lnTo>
                  <a:lnTo>
                    <a:pt x="1436" y="1381"/>
                  </a:lnTo>
                  <a:lnTo>
                    <a:pt x="1443" y="1377"/>
                  </a:lnTo>
                  <a:lnTo>
                    <a:pt x="1444" y="1369"/>
                  </a:lnTo>
                  <a:lnTo>
                    <a:pt x="1448" y="1362"/>
                  </a:lnTo>
                  <a:lnTo>
                    <a:pt x="1451" y="1352"/>
                  </a:lnTo>
                  <a:lnTo>
                    <a:pt x="1453" y="1341"/>
                  </a:lnTo>
                  <a:lnTo>
                    <a:pt x="1453" y="1333"/>
                  </a:lnTo>
                  <a:lnTo>
                    <a:pt x="1456" y="1326"/>
                  </a:lnTo>
                  <a:lnTo>
                    <a:pt x="1456" y="1319"/>
                  </a:lnTo>
                  <a:lnTo>
                    <a:pt x="1458" y="1312"/>
                  </a:lnTo>
                  <a:lnTo>
                    <a:pt x="1458" y="1303"/>
                  </a:lnTo>
                  <a:lnTo>
                    <a:pt x="1460" y="1297"/>
                  </a:lnTo>
                  <a:lnTo>
                    <a:pt x="1461" y="1289"/>
                  </a:lnTo>
                  <a:lnTo>
                    <a:pt x="1464" y="1281"/>
                  </a:lnTo>
                  <a:lnTo>
                    <a:pt x="1464" y="1270"/>
                  </a:lnTo>
                  <a:lnTo>
                    <a:pt x="1465" y="1260"/>
                  </a:lnTo>
                  <a:lnTo>
                    <a:pt x="1465" y="1251"/>
                  </a:lnTo>
                  <a:lnTo>
                    <a:pt x="1466" y="1242"/>
                  </a:lnTo>
                  <a:lnTo>
                    <a:pt x="1468" y="1231"/>
                  </a:lnTo>
                  <a:lnTo>
                    <a:pt x="1469" y="1221"/>
                  </a:lnTo>
                  <a:lnTo>
                    <a:pt x="1470" y="1209"/>
                  </a:lnTo>
                  <a:lnTo>
                    <a:pt x="1471" y="1200"/>
                  </a:lnTo>
                  <a:lnTo>
                    <a:pt x="1471" y="1189"/>
                  </a:lnTo>
                  <a:lnTo>
                    <a:pt x="1473" y="1177"/>
                  </a:lnTo>
                  <a:lnTo>
                    <a:pt x="1473" y="1166"/>
                  </a:lnTo>
                  <a:lnTo>
                    <a:pt x="1474" y="1155"/>
                  </a:lnTo>
                  <a:lnTo>
                    <a:pt x="1475" y="1143"/>
                  </a:lnTo>
                  <a:lnTo>
                    <a:pt x="1477" y="1131"/>
                  </a:lnTo>
                  <a:lnTo>
                    <a:pt x="1478" y="1120"/>
                  </a:lnTo>
                  <a:lnTo>
                    <a:pt x="1479" y="1108"/>
                  </a:lnTo>
                  <a:lnTo>
                    <a:pt x="1479" y="1095"/>
                  </a:lnTo>
                  <a:lnTo>
                    <a:pt x="1479" y="1083"/>
                  </a:lnTo>
                  <a:lnTo>
                    <a:pt x="1479" y="1071"/>
                  </a:lnTo>
                  <a:lnTo>
                    <a:pt x="1481" y="1058"/>
                  </a:lnTo>
                  <a:lnTo>
                    <a:pt x="1481" y="1047"/>
                  </a:lnTo>
                  <a:lnTo>
                    <a:pt x="1482" y="1035"/>
                  </a:lnTo>
                  <a:lnTo>
                    <a:pt x="1482" y="1022"/>
                  </a:lnTo>
                  <a:lnTo>
                    <a:pt x="1483" y="1010"/>
                  </a:lnTo>
                  <a:lnTo>
                    <a:pt x="1483" y="997"/>
                  </a:lnTo>
                  <a:lnTo>
                    <a:pt x="1484" y="986"/>
                  </a:lnTo>
                  <a:lnTo>
                    <a:pt x="1484" y="972"/>
                  </a:lnTo>
                  <a:lnTo>
                    <a:pt x="1486" y="961"/>
                  </a:lnTo>
                  <a:lnTo>
                    <a:pt x="1486" y="949"/>
                  </a:lnTo>
                  <a:lnTo>
                    <a:pt x="1487" y="937"/>
                  </a:lnTo>
                  <a:lnTo>
                    <a:pt x="1487" y="926"/>
                  </a:lnTo>
                  <a:lnTo>
                    <a:pt x="1487" y="914"/>
                  </a:lnTo>
                  <a:lnTo>
                    <a:pt x="1487" y="902"/>
                  </a:lnTo>
                  <a:lnTo>
                    <a:pt x="1487" y="892"/>
                  </a:lnTo>
                  <a:lnTo>
                    <a:pt x="1487" y="879"/>
                  </a:lnTo>
                  <a:lnTo>
                    <a:pt x="1488" y="868"/>
                  </a:lnTo>
                  <a:lnTo>
                    <a:pt x="1488" y="857"/>
                  </a:lnTo>
                  <a:lnTo>
                    <a:pt x="1488" y="846"/>
                  </a:lnTo>
                  <a:lnTo>
                    <a:pt x="1488" y="836"/>
                  </a:lnTo>
                  <a:lnTo>
                    <a:pt x="1490" y="825"/>
                  </a:lnTo>
                  <a:lnTo>
                    <a:pt x="1490" y="815"/>
                  </a:lnTo>
                  <a:lnTo>
                    <a:pt x="1490" y="805"/>
                  </a:lnTo>
                  <a:lnTo>
                    <a:pt x="1490" y="796"/>
                  </a:lnTo>
                  <a:lnTo>
                    <a:pt x="1491" y="786"/>
                  </a:lnTo>
                  <a:lnTo>
                    <a:pt x="1491" y="776"/>
                  </a:lnTo>
                  <a:lnTo>
                    <a:pt x="1492" y="768"/>
                  </a:lnTo>
                  <a:lnTo>
                    <a:pt x="1492" y="760"/>
                  </a:lnTo>
                  <a:lnTo>
                    <a:pt x="1494" y="754"/>
                  </a:lnTo>
                  <a:lnTo>
                    <a:pt x="1494" y="742"/>
                  </a:lnTo>
                  <a:lnTo>
                    <a:pt x="1494" y="732"/>
                  </a:lnTo>
                  <a:lnTo>
                    <a:pt x="1494" y="720"/>
                  </a:lnTo>
                  <a:lnTo>
                    <a:pt x="1494" y="711"/>
                  </a:lnTo>
                  <a:lnTo>
                    <a:pt x="1494" y="699"/>
                  </a:lnTo>
                  <a:lnTo>
                    <a:pt x="1494" y="689"/>
                  </a:lnTo>
                  <a:lnTo>
                    <a:pt x="1494" y="677"/>
                  </a:lnTo>
                  <a:lnTo>
                    <a:pt x="1494" y="667"/>
                  </a:lnTo>
                  <a:lnTo>
                    <a:pt x="1494" y="654"/>
                  </a:lnTo>
                  <a:lnTo>
                    <a:pt x="1494" y="642"/>
                  </a:lnTo>
                  <a:lnTo>
                    <a:pt x="1494" y="630"/>
                  </a:lnTo>
                  <a:lnTo>
                    <a:pt x="1494" y="619"/>
                  </a:lnTo>
                  <a:lnTo>
                    <a:pt x="1494" y="607"/>
                  </a:lnTo>
                  <a:lnTo>
                    <a:pt x="1494" y="595"/>
                  </a:lnTo>
                  <a:lnTo>
                    <a:pt x="1494" y="583"/>
                  </a:lnTo>
                  <a:lnTo>
                    <a:pt x="1495" y="573"/>
                  </a:lnTo>
                  <a:lnTo>
                    <a:pt x="1494" y="559"/>
                  </a:lnTo>
                  <a:lnTo>
                    <a:pt x="1494" y="548"/>
                  </a:lnTo>
                  <a:lnTo>
                    <a:pt x="1494" y="535"/>
                  </a:lnTo>
                  <a:lnTo>
                    <a:pt x="1494" y="524"/>
                  </a:lnTo>
                  <a:lnTo>
                    <a:pt x="1494" y="512"/>
                  </a:lnTo>
                  <a:lnTo>
                    <a:pt x="1494" y="500"/>
                  </a:lnTo>
                  <a:lnTo>
                    <a:pt x="1494" y="487"/>
                  </a:lnTo>
                  <a:lnTo>
                    <a:pt x="1494" y="477"/>
                  </a:lnTo>
                  <a:lnTo>
                    <a:pt x="1494" y="464"/>
                  </a:lnTo>
                  <a:lnTo>
                    <a:pt x="1494" y="453"/>
                  </a:lnTo>
                  <a:lnTo>
                    <a:pt x="1494" y="442"/>
                  </a:lnTo>
                  <a:lnTo>
                    <a:pt x="1494" y="430"/>
                  </a:lnTo>
                  <a:lnTo>
                    <a:pt x="1494" y="418"/>
                  </a:lnTo>
                  <a:lnTo>
                    <a:pt x="1494" y="406"/>
                  </a:lnTo>
                  <a:lnTo>
                    <a:pt x="1494" y="395"/>
                  </a:lnTo>
                  <a:lnTo>
                    <a:pt x="1494" y="384"/>
                  </a:lnTo>
                  <a:lnTo>
                    <a:pt x="1494" y="373"/>
                  </a:lnTo>
                  <a:lnTo>
                    <a:pt x="1494" y="362"/>
                  </a:lnTo>
                  <a:lnTo>
                    <a:pt x="1494" y="350"/>
                  </a:lnTo>
                  <a:lnTo>
                    <a:pt x="1494" y="341"/>
                  </a:lnTo>
                  <a:lnTo>
                    <a:pt x="1492" y="330"/>
                  </a:lnTo>
                  <a:lnTo>
                    <a:pt x="1492" y="319"/>
                  </a:lnTo>
                  <a:lnTo>
                    <a:pt x="1492" y="310"/>
                  </a:lnTo>
                  <a:lnTo>
                    <a:pt x="1492" y="301"/>
                  </a:lnTo>
                  <a:lnTo>
                    <a:pt x="1491" y="291"/>
                  </a:lnTo>
                  <a:lnTo>
                    <a:pt x="1491" y="282"/>
                  </a:lnTo>
                  <a:lnTo>
                    <a:pt x="1491" y="271"/>
                  </a:lnTo>
                  <a:lnTo>
                    <a:pt x="1491" y="263"/>
                  </a:lnTo>
                  <a:lnTo>
                    <a:pt x="1490" y="254"/>
                  </a:lnTo>
                  <a:lnTo>
                    <a:pt x="1490" y="246"/>
                  </a:lnTo>
                  <a:lnTo>
                    <a:pt x="1490" y="239"/>
                  </a:lnTo>
                  <a:lnTo>
                    <a:pt x="1490" y="232"/>
                  </a:lnTo>
                  <a:lnTo>
                    <a:pt x="1488" y="223"/>
                  </a:lnTo>
                  <a:lnTo>
                    <a:pt x="1487" y="216"/>
                  </a:lnTo>
                  <a:lnTo>
                    <a:pt x="1487" y="210"/>
                  </a:lnTo>
                  <a:lnTo>
                    <a:pt x="1487" y="203"/>
                  </a:lnTo>
                  <a:lnTo>
                    <a:pt x="1487" y="196"/>
                  </a:lnTo>
                  <a:lnTo>
                    <a:pt x="1486" y="190"/>
                  </a:lnTo>
                  <a:lnTo>
                    <a:pt x="1486" y="185"/>
                  </a:lnTo>
                  <a:lnTo>
                    <a:pt x="1486" y="181"/>
                  </a:lnTo>
                  <a:lnTo>
                    <a:pt x="1483" y="171"/>
                  </a:lnTo>
                  <a:lnTo>
                    <a:pt x="1482" y="164"/>
                  </a:lnTo>
                  <a:lnTo>
                    <a:pt x="1481" y="158"/>
                  </a:lnTo>
                  <a:lnTo>
                    <a:pt x="1479" y="155"/>
                  </a:lnTo>
                  <a:lnTo>
                    <a:pt x="1479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6"/>
            <p:cNvSpPr>
              <a:spLocks/>
            </p:cNvSpPr>
            <p:nvPr/>
          </p:nvSpPr>
          <p:spPr bwMode="auto">
            <a:xfrm>
              <a:off x="3347" y="2177"/>
              <a:ext cx="10" cy="22"/>
            </a:xfrm>
            <a:custGeom>
              <a:avLst/>
              <a:gdLst>
                <a:gd name="T0" fmla="*/ 0 w 28"/>
                <a:gd name="T1" fmla="*/ 0 h 66"/>
                <a:gd name="T2" fmla="*/ 8 w 28"/>
                <a:gd name="T3" fmla="*/ 66 h 66"/>
                <a:gd name="T4" fmla="*/ 28 w 28"/>
                <a:gd name="T5" fmla="*/ 65 h 66"/>
                <a:gd name="T6" fmla="*/ 20 w 28"/>
                <a:gd name="T7" fmla="*/ 1 h 66"/>
                <a:gd name="T8" fmla="*/ 0 w 28"/>
                <a:gd name="T9" fmla="*/ 0 h 66"/>
                <a:gd name="T10" fmla="*/ 0 w 28"/>
                <a:gd name="T1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66">
                  <a:moveTo>
                    <a:pt x="0" y="0"/>
                  </a:moveTo>
                  <a:lnTo>
                    <a:pt x="8" y="66"/>
                  </a:lnTo>
                  <a:lnTo>
                    <a:pt x="28" y="65"/>
                  </a:lnTo>
                  <a:lnTo>
                    <a:pt x="2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7"/>
            <p:cNvSpPr>
              <a:spLocks/>
            </p:cNvSpPr>
            <p:nvPr/>
          </p:nvSpPr>
          <p:spPr bwMode="auto">
            <a:xfrm>
              <a:off x="3291" y="1796"/>
              <a:ext cx="73" cy="102"/>
            </a:xfrm>
            <a:custGeom>
              <a:avLst/>
              <a:gdLst>
                <a:gd name="T0" fmla="*/ 219 w 219"/>
                <a:gd name="T1" fmla="*/ 296 h 308"/>
                <a:gd name="T2" fmla="*/ 81 w 219"/>
                <a:gd name="T3" fmla="*/ 71 h 308"/>
                <a:gd name="T4" fmla="*/ 17 w 219"/>
                <a:gd name="T5" fmla="*/ 0 h 308"/>
                <a:gd name="T6" fmla="*/ 0 w 219"/>
                <a:gd name="T7" fmla="*/ 11 h 308"/>
                <a:gd name="T8" fmla="*/ 64 w 219"/>
                <a:gd name="T9" fmla="*/ 84 h 308"/>
                <a:gd name="T10" fmla="*/ 200 w 219"/>
                <a:gd name="T11" fmla="*/ 308 h 308"/>
                <a:gd name="T12" fmla="*/ 219 w 219"/>
                <a:gd name="T13" fmla="*/ 296 h 308"/>
                <a:gd name="T14" fmla="*/ 219 w 219"/>
                <a:gd name="T15" fmla="*/ 296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9" h="308">
                  <a:moveTo>
                    <a:pt x="219" y="296"/>
                  </a:moveTo>
                  <a:lnTo>
                    <a:pt x="81" y="71"/>
                  </a:lnTo>
                  <a:lnTo>
                    <a:pt x="17" y="0"/>
                  </a:lnTo>
                  <a:lnTo>
                    <a:pt x="0" y="11"/>
                  </a:lnTo>
                  <a:lnTo>
                    <a:pt x="64" y="84"/>
                  </a:lnTo>
                  <a:lnTo>
                    <a:pt x="200" y="308"/>
                  </a:lnTo>
                  <a:lnTo>
                    <a:pt x="219" y="296"/>
                  </a:lnTo>
                  <a:lnTo>
                    <a:pt x="219" y="2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8"/>
            <p:cNvSpPr>
              <a:spLocks/>
            </p:cNvSpPr>
            <p:nvPr/>
          </p:nvSpPr>
          <p:spPr bwMode="auto">
            <a:xfrm>
              <a:off x="3254" y="1871"/>
              <a:ext cx="103" cy="32"/>
            </a:xfrm>
            <a:custGeom>
              <a:avLst/>
              <a:gdLst>
                <a:gd name="T0" fmla="*/ 308 w 308"/>
                <a:gd name="T1" fmla="*/ 76 h 94"/>
                <a:gd name="T2" fmla="*/ 158 w 308"/>
                <a:gd name="T3" fmla="*/ 0 h 94"/>
                <a:gd name="T4" fmla="*/ 0 w 308"/>
                <a:gd name="T5" fmla="*/ 68 h 94"/>
                <a:gd name="T6" fmla="*/ 7 w 308"/>
                <a:gd name="T7" fmla="*/ 88 h 94"/>
                <a:gd name="T8" fmla="*/ 156 w 308"/>
                <a:gd name="T9" fmla="*/ 26 h 94"/>
                <a:gd name="T10" fmla="*/ 300 w 308"/>
                <a:gd name="T11" fmla="*/ 94 h 94"/>
                <a:gd name="T12" fmla="*/ 308 w 308"/>
                <a:gd name="T13" fmla="*/ 76 h 94"/>
                <a:gd name="T14" fmla="*/ 308 w 308"/>
                <a:gd name="T15" fmla="*/ 7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8" h="94">
                  <a:moveTo>
                    <a:pt x="308" y="76"/>
                  </a:moveTo>
                  <a:lnTo>
                    <a:pt x="158" y="0"/>
                  </a:lnTo>
                  <a:lnTo>
                    <a:pt x="0" y="68"/>
                  </a:lnTo>
                  <a:lnTo>
                    <a:pt x="7" y="88"/>
                  </a:lnTo>
                  <a:lnTo>
                    <a:pt x="156" y="26"/>
                  </a:lnTo>
                  <a:lnTo>
                    <a:pt x="300" y="94"/>
                  </a:lnTo>
                  <a:lnTo>
                    <a:pt x="308" y="76"/>
                  </a:lnTo>
                  <a:lnTo>
                    <a:pt x="308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9"/>
            <p:cNvSpPr>
              <a:spLocks/>
            </p:cNvSpPr>
            <p:nvPr/>
          </p:nvSpPr>
          <p:spPr bwMode="auto">
            <a:xfrm>
              <a:off x="3348" y="2189"/>
              <a:ext cx="13" cy="29"/>
            </a:xfrm>
            <a:custGeom>
              <a:avLst/>
              <a:gdLst>
                <a:gd name="T0" fmla="*/ 18 w 39"/>
                <a:gd name="T1" fmla="*/ 0 h 88"/>
                <a:gd name="T2" fmla="*/ 39 w 39"/>
                <a:gd name="T3" fmla="*/ 88 h 88"/>
                <a:gd name="T4" fmla="*/ 18 w 39"/>
                <a:gd name="T5" fmla="*/ 85 h 88"/>
                <a:gd name="T6" fmla="*/ 0 w 39"/>
                <a:gd name="T7" fmla="*/ 14 h 88"/>
                <a:gd name="T8" fmla="*/ 18 w 39"/>
                <a:gd name="T9" fmla="*/ 0 h 88"/>
                <a:gd name="T10" fmla="*/ 18 w 39"/>
                <a:gd name="T1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88">
                  <a:moveTo>
                    <a:pt x="18" y="0"/>
                  </a:moveTo>
                  <a:lnTo>
                    <a:pt x="39" y="88"/>
                  </a:lnTo>
                  <a:lnTo>
                    <a:pt x="18" y="85"/>
                  </a:lnTo>
                  <a:lnTo>
                    <a:pt x="0" y="14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1"/>
            <p:cNvSpPr>
              <a:spLocks/>
            </p:cNvSpPr>
            <p:nvPr/>
          </p:nvSpPr>
          <p:spPr bwMode="auto">
            <a:xfrm>
              <a:off x="3630" y="2029"/>
              <a:ext cx="48" cy="424"/>
            </a:xfrm>
            <a:custGeom>
              <a:avLst/>
              <a:gdLst>
                <a:gd name="T0" fmla="*/ 5 w 146"/>
                <a:gd name="T1" fmla="*/ 26 h 1271"/>
                <a:gd name="T2" fmla="*/ 19 w 146"/>
                <a:gd name="T3" fmla="*/ 48 h 1271"/>
                <a:gd name="T4" fmla="*/ 35 w 146"/>
                <a:gd name="T5" fmla="*/ 73 h 1271"/>
                <a:gd name="T6" fmla="*/ 48 w 146"/>
                <a:gd name="T7" fmla="*/ 95 h 1271"/>
                <a:gd name="T8" fmla="*/ 58 w 146"/>
                <a:gd name="T9" fmla="*/ 119 h 1271"/>
                <a:gd name="T10" fmla="*/ 60 w 146"/>
                <a:gd name="T11" fmla="*/ 149 h 1271"/>
                <a:gd name="T12" fmla="*/ 60 w 146"/>
                <a:gd name="T13" fmla="*/ 190 h 1271"/>
                <a:gd name="T14" fmla="*/ 61 w 146"/>
                <a:gd name="T15" fmla="*/ 238 h 1271"/>
                <a:gd name="T16" fmla="*/ 63 w 146"/>
                <a:gd name="T17" fmla="*/ 292 h 1271"/>
                <a:gd name="T18" fmla="*/ 64 w 146"/>
                <a:gd name="T19" fmla="*/ 352 h 1271"/>
                <a:gd name="T20" fmla="*/ 65 w 146"/>
                <a:gd name="T21" fmla="*/ 417 h 1271"/>
                <a:gd name="T22" fmla="*/ 65 w 146"/>
                <a:gd name="T23" fmla="*/ 484 h 1271"/>
                <a:gd name="T24" fmla="*/ 68 w 146"/>
                <a:gd name="T25" fmla="*/ 553 h 1271"/>
                <a:gd name="T26" fmla="*/ 71 w 146"/>
                <a:gd name="T27" fmla="*/ 624 h 1271"/>
                <a:gd name="T28" fmla="*/ 72 w 146"/>
                <a:gd name="T29" fmla="*/ 697 h 1271"/>
                <a:gd name="T30" fmla="*/ 73 w 146"/>
                <a:gd name="T31" fmla="*/ 769 h 1271"/>
                <a:gd name="T32" fmla="*/ 74 w 146"/>
                <a:gd name="T33" fmla="*/ 839 h 1271"/>
                <a:gd name="T34" fmla="*/ 76 w 146"/>
                <a:gd name="T35" fmla="*/ 907 h 1271"/>
                <a:gd name="T36" fmla="*/ 77 w 146"/>
                <a:gd name="T37" fmla="*/ 973 h 1271"/>
                <a:gd name="T38" fmla="*/ 77 w 146"/>
                <a:gd name="T39" fmla="*/ 1033 h 1271"/>
                <a:gd name="T40" fmla="*/ 80 w 146"/>
                <a:gd name="T41" fmla="*/ 1089 h 1271"/>
                <a:gd name="T42" fmla="*/ 80 w 146"/>
                <a:gd name="T43" fmla="*/ 1138 h 1271"/>
                <a:gd name="T44" fmla="*/ 81 w 146"/>
                <a:gd name="T45" fmla="*/ 1183 h 1271"/>
                <a:gd name="T46" fmla="*/ 81 w 146"/>
                <a:gd name="T47" fmla="*/ 1218 h 1271"/>
                <a:gd name="T48" fmla="*/ 82 w 146"/>
                <a:gd name="T49" fmla="*/ 1246 h 1271"/>
                <a:gd name="T50" fmla="*/ 82 w 146"/>
                <a:gd name="T51" fmla="*/ 1267 h 1271"/>
                <a:gd name="T52" fmla="*/ 145 w 146"/>
                <a:gd name="T53" fmla="*/ 1265 h 1271"/>
                <a:gd name="T54" fmla="*/ 145 w 146"/>
                <a:gd name="T55" fmla="*/ 1244 h 1271"/>
                <a:gd name="T56" fmla="*/ 143 w 146"/>
                <a:gd name="T57" fmla="*/ 1216 h 1271"/>
                <a:gd name="T58" fmla="*/ 142 w 146"/>
                <a:gd name="T59" fmla="*/ 1181 h 1271"/>
                <a:gd name="T60" fmla="*/ 141 w 146"/>
                <a:gd name="T61" fmla="*/ 1137 h 1271"/>
                <a:gd name="T62" fmla="*/ 138 w 146"/>
                <a:gd name="T63" fmla="*/ 1088 h 1271"/>
                <a:gd name="T64" fmla="*/ 137 w 146"/>
                <a:gd name="T65" fmla="*/ 1030 h 1271"/>
                <a:gd name="T66" fmla="*/ 134 w 146"/>
                <a:gd name="T67" fmla="*/ 972 h 1271"/>
                <a:gd name="T68" fmla="*/ 130 w 146"/>
                <a:gd name="T69" fmla="*/ 905 h 1271"/>
                <a:gd name="T70" fmla="*/ 130 w 146"/>
                <a:gd name="T71" fmla="*/ 836 h 1271"/>
                <a:gd name="T72" fmla="*/ 128 w 146"/>
                <a:gd name="T73" fmla="*/ 767 h 1271"/>
                <a:gd name="T74" fmla="*/ 125 w 146"/>
                <a:gd name="T75" fmla="*/ 696 h 1271"/>
                <a:gd name="T76" fmla="*/ 123 w 146"/>
                <a:gd name="T77" fmla="*/ 623 h 1271"/>
                <a:gd name="T78" fmla="*/ 120 w 146"/>
                <a:gd name="T79" fmla="*/ 551 h 1271"/>
                <a:gd name="T80" fmla="*/ 117 w 146"/>
                <a:gd name="T81" fmla="*/ 481 h 1271"/>
                <a:gd name="T82" fmla="*/ 116 w 146"/>
                <a:gd name="T83" fmla="*/ 415 h 1271"/>
                <a:gd name="T84" fmla="*/ 112 w 146"/>
                <a:gd name="T85" fmla="*/ 348 h 1271"/>
                <a:gd name="T86" fmla="*/ 111 w 146"/>
                <a:gd name="T87" fmla="*/ 290 h 1271"/>
                <a:gd name="T88" fmla="*/ 108 w 146"/>
                <a:gd name="T89" fmla="*/ 234 h 1271"/>
                <a:gd name="T90" fmla="*/ 108 w 146"/>
                <a:gd name="T91" fmla="*/ 187 h 1271"/>
                <a:gd name="T92" fmla="*/ 108 w 146"/>
                <a:gd name="T93" fmla="*/ 145 h 1271"/>
                <a:gd name="T94" fmla="*/ 106 w 146"/>
                <a:gd name="T95" fmla="*/ 117 h 1271"/>
                <a:gd name="T96" fmla="*/ 97 w 146"/>
                <a:gd name="T97" fmla="*/ 88 h 1271"/>
                <a:gd name="T98" fmla="*/ 86 w 146"/>
                <a:gd name="T99" fmla="*/ 60 h 1271"/>
                <a:gd name="T100" fmla="*/ 73 w 146"/>
                <a:gd name="T101" fmla="*/ 30 h 1271"/>
                <a:gd name="T102" fmla="*/ 65 w 146"/>
                <a:gd name="T103" fmla="*/ 8 h 1271"/>
                <a:gd name="T104" fmla="*/ 0 w 146"/>
                <a:gd name="T105" fmla="*/ 10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6" h="1271">
                  <a:moveTo>
                    <a:pt x="0" y="10"/>
                  </a:moveTo>
                  <a:lnTo>
                    <a:pt x="2" y="18"/>
                  </a:lnTo>
                  <a:lnTo>
                    <a:pt x="5" y="26"/>
                  </a:lnTo>
                  <a:lnTo>
                    <a:pt x="8" y="34"/>
                  </a:lnTo>
                  <a:lnTo>
                    <a:pt x="15" y="41"/>
                  </a:lnTo>
                  <a:lnTo>
                    <a:pt x="19" y="48"/>
                  </a:lnTo>
                  <a:lnTo>
                    <a:pt x="24" y="56"/>
                  </a:lnTo>
                  <a:lnTo>
                    <a:pt x="29" y="63"/>
                  </a:lnTo>
                  <a:lnTo>
                    <a:pt x="35" y="73"/>
                  </a:lnTo>
                  <a:lnTo>
                    <a:pt x="39" y="79"/>
                  </a:lnTo>
                  <a:lnTo>
                    <a:pt x="45" y="87"/>
                  </a:lnTo>
                  <a:lnTo>
                    <a:pt x="48" y="95"/>
                  </a:lnTo>
                  <a:lnTo>
                    <a:pt x="52" y="103"/>
                  </a:lnTo>
                  <a:lnTo>
                    <a:pt x="55" y="110"/>
                  </a:lnTo>
                  <a:lnTo>
                    <a:pt x="58" y="119"/>
                  </a:lnTo>
                  <a:lnTo>
                    <a:pt x="59" y="129"/>
                  </a:lnTo>
                  <a:lnTo>
                    <a:pt x="60" y="139"/>
                  </a:lnTo>
                  <a:lnTo>
                    <a:pt x="60" y="149"/>
                  </a:lnTo>
                  <a:lnTo>
                    <a:pt x="60" y="162"/>
                  </a:lnTo>
                  <a:lnTo>
                    <a:pt x="60" y="175"/>
                  </a:lnTo>
                  <a:lnTo>
                    <a:pt x="60" y="190"/>
                  </a:lnTo>
                  <a:lnTo>
                    <a:pt x="60" y="204"/>
                  </a:lnTo>
                  <a:lnTo>
                    <a:pt x="61" y="221"/>
                  </a:lnTo>
                  <a:lnTo>
                    <a:pt x="61" y="238"/>
                  </a:lnTo>
                  <a:lnTo>
                    <a:pt x="63" y="256"/>
                  </a:lnTo>
                  <a:lnTo>
                    <a:pt x="63" y="273"/>
                  </a:lnTo>
                  <a:lnTo>
                    <a:pt x="63" y="292"/>
                  </a:lnTo>
                  <a:lnTo>
                    <a:pt x="63" y="312"/>
                  </a:lnTo>
                  <a:lnTo>
                    <a:pt x="64" y="333"/>
                  </a:lnTo>
                  <a:lnTo>
                    <a:pt x="64" y="352"/>
                  </a:lnTo>
                  <a:lnTo>
                    <a:pt x="65" y="373"/>
                  </a:lnTo>
                  <a:lnTo>
                    <a:pt x="65" y="394"/>
                  </a:lnTo>
                  <a:lnTo>
                    <a:pt x="65" y="417"/>
                  </a:lnTo>
                  <a:lnTo>
                    <a:pt x="65" y="438"/>
                  </a:lnTo>
                  <a:lnTo>
                    <a:pt x="65" y="460"/>
                  </a:lnTo>
                  <a:lnTo>
                    <a:pt x="65" y="484"/>
                  </a:lnTo>
                  <a:lnTo>
                    <a:pt x="67" y="507"/>
                  </a:lnTo>
                  <a:lnTo>
                    <a:pt x="67" y="529"/>
                  </a:lnTo>
                  <a:lnTo>
                    <a:pt x="68" y="553"/>
                  </a:lnTo>
                  <a:lnTo>
                    <a:pt x="69" y="577"/>
                  </a:lnTo>
                  <a:lnTo>
                    <a:pt x="71" y="602"/>
                  </a:lnTo>
                  <a:lnTo>
                    <a:pt x="71" y="624"/>
                  </a:lnTo>
                  <a:lnTo>
                    <a:pt x="71" y="649"/>
                  </a:lnTo>
                  <a:lnTo>
                    <a:pt x="71" y="674"/>
                  </a:lnTo>
                  <a:lnTo>
                    <a:pt x="72" y="697"/>
                  </a:lnTo>
                  <a:lnTo>
                    <a:pt x="72" y="721"/>
                  </a:lnTo>
                  <a:lnTo>
                    <a:pt x="73" y="745"/>
                  </a:lnTo>
                  <a:lnTo>
                    <a:pt x="73" y="769"/>
                  </a:lnTo>
                  <a:lnTo>
                    <a:pt x="74" y="793"/>
                  </a:lnTo>
                  <a:lnTo>
                    <a:pt x="74" y="816"/>
                  </a:lnTo>
                  <a:lnTo>
                    <a:pt x="74" y="839"/>
                  </a:lnTo>
                  <a:lnTo>
                    <a:pt x="74" y="862"/>
                  </a:lnTo>
                  <a:lnTo>
                    <a:pt x="76" y="885"/>
                  </a:lnTo>
                  <a:lnTo>
                    <a:pt x="76" y="907"/>
                  </a:lnTo>
                  <a:lnTo>
                    <a:pt x="76" y="929"/>
                  </a:lnTo>
                  <a:lnTo>
                    <a:pt x="76" y="951"/>
                  </a:lnTo>
                  <a:lnTo>
                    <a:pt x="77" y="973"/>
                  </a:lnTo>
                  <a:lnTo>
                    <a:pt x="77" y="993"/>
                  </a:lnTo>
                  <a:lnTo>
                    <a:pt x="77" y="1013"/>
                  </a:lnTo>
                  <a:lnTo>
                    <a:pt x="77" y="1033"/>
                  </a:lnTo>
                  <a:lnTo>
                    <a:pt x="78" y="1052"/>
                  </a:lnTo>
                  <a:lnTo>
                    <a:pt x="78" y="1071"/>
                  </a:lnTo>
                  <a:lnTo>
                    <a:pt x="80" y="1089"/>
                  </a:lnTo>
                  <a:lnTo>
                    <a:pt x="80" y="1107"/>
                  </a:lnTo>
                  <a:lnTo>
                    <a:pt x="80" y="1124"/>
                  </a:lnTo>
                  <a:lnTo>
                    <a:pt x="80" y="1138"/>
                  </a:lnTo>
                  <a:lnTo>
                    <a:pt x="80" y="1154"/>
                  </a:lnTo>
                  <a:lnTo>
                    <a:pt x="80" y="1168"/>
                  </a:lnTo>
                  <a:lnTo>
                    <a:pt x="81" y="1183"/>
                  </a:lnTo>
                  <a:lnTo>
                    <a:pt x="81" y="1196"/>
                  </a:lnTo>
                  <a:lnTo>
                    <a:pt x="81" y="1207"/>
                  </a:lnTo>
                  <a:lnTo>
                    <a:pt x="81" y="1218"/>
                  </a:lnTo>
                  <a:lnTo>
                    <a:pt x="82" y="1229"/>
                  </a:lnTo>
                  <a:lnTo>
                    <a:pt x="82" y="1237"/>
                  </a:lnTo>
                  <a:lnTo>
                    <a:pt x="82" y="1246"/>
                  </a:lnTo>
                  <a:lnTo>
                    <a:pt x="82" y="1253"/>
                  </a:lnTo>
                  <a:lnTo>
                    <a:pt x="82" y="1259"/>
                  </a:lnTo>
                  <a:lnTo>
                    <a:pt x="82" y="1267"/>
                  </a:lnTo>
                  <a:lnTo>
                    <a:pt x="84" y="1271"/>
                  </a:lnTo>
                  <a:lnTo>
                    <a:pt x="146" y="1268"/>
                  </a:lnTo>
                  <a:lnTo>
                    <a:pt x="145" y="1265"/>
                  </a:lnTo>
                  <a:lnTo>
                    <a:pt x="145" y="1257"/>
                  </a:lnTo>
                  <a:lnTo>
                    <a:pt x="145" y="1250"/>
                  </a:lnTo>
                  <a:lnTo>
                    <a:pt x="145" y="1244"/>
                  </a:lnTo>
                  <a:lnTo>
                    <a:pt x="145" y="1235"/>
                  </a:lnTo>
                  <a:lnTo>
                    <a:pt x="145" y="1227"/>
                  </a:lnTo>
                  <a:lnTo>
                    <a:pt x="143" y="1216"/>
                  </a:lnTo>
                  <a:lnTo>
                    <a:pt x="143" y="1205"/>
                  </a:lnTo>
                  <a:lnTo>
                    <a:pt x="142" y="1193"/>
                  </a:lnTo>
                  <a:lnTo>
                    <a:pt x="142" y="1181"/>
                  </a:lnTo>
                  <a:lnTo>
                    <a:pt x="141" y="1167"/>
                  </a:lnTo>
                  <a:lnTo>
                    <a:pt x="141" y="1153"/>
                  </a:lnTo>
                  <a:lnTo>
                    <a:pt x="141" y="1137"/>
                  </a:lnTo>
                  <a:lnTo>
                    <a:pt x="141" y="1123"/>
                  </a:lnTo>
                  <a:lnTo>
                    <a:pt x="139" y="1104"/>
                  </a:lnTo>
                  <a:lnTo>
                    <a:pt x="138" y="1088"/>
                  </a:lnTo>
                  <a:lnTo>
                    <a:pt x="138" y="1068"/>
                  </a:lnTo>
                  <a:lnTo>
                    <a:pt x="138" y="1051"/>
                  </a:lnTo>
                  <a:lnTo>
                    <a:pt x="137" y="1030"/>
                  </a:lnTo>
                  <a:lnTo>
                    <a:pt x="136" y="1011"/>
                  </a:lnTo>
                  <a:lnTo>
                    <a:pt x="134" y="991"/>
                  </a:lnTo>
                  <a:lnTo>
                    <a:pt x="134" y="972"/>
                  </a:lnTo>
                  <a:lnTo>
                    <a:pt x="133" y="950"/>
                  </a:lnTo>
                  <a:lnTo>
                    <a:pt x="132" y="928"/>
                  </a:lnTo>
                  <a:lnTo>
                    <a:pt x="130" y="905"/>
                  </a:lnTo>
                  <a:lnTo>
                    <a:pt x="130" y="883"/>
                  </a:lnTo>
                  <a:lnTo>
                    <a:pt x="130" y="860"/>
                  </a:lnTo>
                  <a:lnTo>
                    <a:pt x="130" y="836"/>
                  </a:lnTo>
                  <a:lnTo>
                    <a:pt x="129" y="813"/>
                  </a:lnTo>
                  <a:lnTo>
                    <a:pt x="129" y="791"/>
                  </a:lnTo>
                  <a:lnTo>
                    <a:pt x="128" y="767"/>
                  </a:lnTo>
                  <a:lnTo>
                    <a:pt x="126" y="743"/>
                  </a:lnTo>
                  <a:lnTo>
                    <a:pt x="125" y="718"/>
                  </a:lnTo>
                  <a:lnTo>
                    <a:pt x="125" y="696"/>
                  </a:lnTo>
                  <a:lnTo>
                    <a:pt x="124" y="671"/>
                  </a:lnTo>
                  <a:lnTo>
                    <a:pt x="124" y="646"/>
                  </a:lnTo>
                  <a:lnTo>
                    <a:pt x="123" y="623"/>
                  </a:lnTo>
                  <a:lnTo>
                    <a:pt x="123" y="600"/>
                  </a:lnTo>
                  <a:lnTo>
                    <a:pt x="121" y="575"/>
                  </a:lnTo>
                  <a:lnTo>
                    <a:pt x="120" y="551"/>
                  </a:lnTo>
                  <a:lnTo>
                    <a:pt x="119" y="528"/>
                  </a:lnTo>
                  <a:lnTo>
                    <a:pt x="119" y="505"/>
                  </a:lnTo>
                  <a:lnTo>
                    <a:pt x="117" y="481"/>
                  </a:lnTo>
                  <a:lnTo>
                    <a:pt x="116" y="458"/>
                  </a:lnTo>
                  <a:lnTo>
                    <a:pt x="116" y="436"/>
                  </a:lnTo>
                  <a:lnTo>
                    <a:pt x="116" y="415"/>
                  </a:lnTo>
                  <a:lnTo>
                    <a:pt x="115" y="391"/>
                  </a:lnTo>
                  <a:lnTo>
                    <a:pt x="113" y="371"/>
                  </a:lnTo>
                  <a:lnTo>
                    <a:pt x="112" y="348"/>
                  </a:lnTo>
                  <a:lnTo>
                    <a:pt x="112" y="329"/>
                  </a:lnTo>
                  <a:lnTo>
                    <a:pt x="111" y="309"/>
                  </a:lnTo>
                  <a:lnTo>
                    <a:pt x="111" y="290"/>
                  </a:lnTo>
                  <a:lnTo>
                    <a:pt x="110" y="270"/>
                  </a:lnTo>
                  <a:lnTo>
                    <a:pt x="110" y="253"/>
                  </a:lnTo>
                  <a:lnTo>
                    <a:pt x="108" y="234"/>
                  </a:lnTo>
                  <a:lnTo>
                    <a:pt x="108" y="218"/>
                  </a:lnTo>
                  <a:lnTo>
                    <a:pt x="108" y="201"/>
                  </a:lnTo>
                  <a:lnTo>
                    <a:pt x="108" y="187"/>
                  </a:lnTo>
                  <a:lnTo>
                    <a:pt x="108" y="173"/>
                  </a:lnTo>
                  <a:lnTo>
                    <a:pt x="108" y="160"/>
                  </a:lnTo>
                  <a:lnTo>
                    <a:pt x="108" y="145"/>
                  </a:lnTo>
                  <a:lnTo>
                    <a:pt x="108" y="135"/>
                  </a:lnTo>
                  <a:lnTo>
                    <a:pt x="107" y="125"/>
                  </a:lnTo>
                  <a:lnTo>
                    <a:pt x="106" y="117"/>
                  </a:lnTo>
                  <a:lnTo>
                    <a:pt x="102" y="106"/>
                  </a:lnTo>
                  <a:lnTo>
                    <a:pt x="100" y="97"/>
                  </a:lnTo>
                  <a:lnTo>
                    <a:pt x="97" y="88"/>
                  </a:lnTo>
                  <a:lnTo>
                    <a:pt x="94" y="78"/>
                  </a:lnTo>
                  <a:lnTo>
                    <a:pt x="89" y="67"/>
                  </a:lnTo>
                  <a:lnTo>
                    <a:pt x="86" y="60"/>
                  </a:lnTo>
                  <a:lnTo>
                    <a:pt x="81" y="49"/>
                  </a:lnTo>
                  <a:lnTo>
                    <a:pt x="77" y="39"/>
                  </a:lnTo>
                  <a:lnTo>
                    <a:pt x="73" y="30"/>
                  </a:lnTo>
                  <a:lnTo>
                    <a:pt x="71" y="23"/>
                  </a:lnTo>
                  <a:lnTo>
                    <a:pt x="67" y="15"/>
                  </a:lnTo>
                  <a:lnTo>
                    <a:pt x="65" y="8"/>
                  </a:lnTo>
                  <a:lnTo>
                    <a:pt x="64" y="2"/>
                  </a:lnTo>
                  <a:lnTo>
                    <a:pt x="64" y="0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2"/>
            <p:cNvSpPr>
              <a:spLocks/>
            </p:cNvSpPr>
            <p:nvPr/>
          </p:nvSpPr>
          <p:spPr bwMode="auto">
            <a:xfrm>
              <a:off x="3438" y="1711"/>
              <a:ext cx="138" cy="192"/>
            </a:xfrm>
            <a:custGeom>
              <a:avLst/>
              <a:gdLst>
                <a:gd name="T0" fmla="*/ 299 w 414"/>
                <a:gd name="T1" fmla="*/ 29 h 576"/>
                <a:gd name="T2" fmla="*/ 0 w 414"/>
                <a:gd name="T3" fmla="*/ 547 h 576"/>
                <a:gd name="T4" fmla="*/ 110 w 414"/>
                <a:gd name="T5" fmla="*/ 576 h 576"/>
                <a:gd name="T6" fmla="*/ 238 w 414"/>
                <a:gd name="T7" fmla="*/ 261 h 576"/>
                <a:gd name="T8" fmla="*/ 414 w 414"/>
                <a:gd name="T9" fmla="*/ 0 h 576"/>
                <a:gd name="T10" fmla="*/ 299 w 414"/>
                <a:gd name="T11" fmla="*/ 29 h 576"/>
                <a:gd name="T12" fmla="*/ 299 w 414"/>
                <a:gd name="T13" fmla="*/ 29 h 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4" h="576">
                  <a:moveTo>
                    <a:pt x="299" y="29"/>
                  </a:moveTo>
                  <a:lnTo>
                    <a:pt x="0" y="547"/>
                  </a:lnTo>
                  <a:lnTo>
                    <a:pt x="110" y="576"/>
                  </a:lnTo>
                  <a:lnTo>
                    <a:pt x="238" y="261"/>
                  </a:lnTo>
                  <a:lnTo>
                    <a:pt x="414" y="0"/>
                  </a:lnTo>
                  <a:lnTo>
                    <a:pt x="299" y="29"/>
                  </a:lnTo>
                  <a:lnTo>
                    <a:pt x="299" y="29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3"/>
            <p:cNvSpPr>
              <a:spLocks/>
            </p:cNvSpPr>
            <p:nvPr/>
          </p:nvSpPr>
          <p:spPr bwMode="auto">
            <a:xfrm>
              <a:off x="3511" y="1716"/>
              <a:ext cx="138" cy="193"/>
            </a:xfrm>
            <a:custGeom>
              <a:avLst/>
              <a:gdLst>
                <a:gd name="T0" fmla="*/ 322 w 415"/>
                <a:gd name="T1" fmla="*/ 7 h 579"/>
                <a:gd name="T2" fmla="*/ 0 w 415"/>
                <a:gd name="T3" fmla="*/ 551 h 579"/>
                <a:gd name="T4" fmla="*/ 109 w 415"/>
                <a:gd name="T5" fmla="*/ 579 h 579"/>
                <a:gd name="T6" fmla="*/ 239 w 415"/>
                <a:gd name="T7" fmla="*/ 264 h 579"/>
                <a:gd name="T8" fmla="*/ 415 w 415"/>
                <a:gd name="T9" fmla="*/ 0 h 579"/>
                <a:gd name="T10" fmla="*/ 322 w 415"/>
                <a:gd name="T11" fmla="*/ 7 h 579"/>
                <a:gd name="T12" fmla="*/ 322 w 415"/>
                <a:gd name="T13" fmla="*/ 7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5" h="579">
                  <a:moveTo>
                    <a:pt x="322" y="7"/>
                  </a:moveTo>
                  <a:lnTo>
                    <a:pt x="0" y="551"/>
                  </a:lnTo>
                  <a:lnTo>
                    <a:pt x="109" y="579"/>
                  </a:lnTo>
                  <a:lnTo>
                    <a:pt x="239" y="264"/>
                  </a:lnTo>
                  <a:lnTo>
                    <a:pt x="415" y="0"/>
                  </a:lnTo>
                  <a:lnTo>
                    <a:pt x="322" y="7"/>
                  </a:lnTo>
                  <a:lnTo>
                    <a:pt x="322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4"/>
            <p:cNvSpPr>
              <a:spLocks/>
            </p:cNvSpPr>
            <p:nvPr/>
          </p:nvSpPr>
          <p:spPr bwMode="auto">
            <a:xfrm>
              <a:off x="3594" y="1725"/>
              <a:ext cx="127" cy="195"/>
            </a:xfrm>
            <a:custGeom>
              <a:avLst/>
              <a:gdLst>
                <a:gd name="T0" fmla="*/ 320 w 380"/>
                <a:gd name="T1" fmla="*/ 0 h 585"/>
                <a:gd name="T2" fmla="*/ 0 w 380"/>
                <a:gd name="T3" fmla="*/ 585 h 585"/>
                <a:gd name="T4" fmla="*/ 111 w 380"/>
                <a:gd name="T5" fmla="*/ 577 h 585"/>
                <a:gd name="T6" fmla="*/ 242 w 380"/>
                <a:gd name="T7" fmla="*/ 262 h 585"/>
                <a:gd name="T8" fmla="*/ 380 w 380"/>
                <a:gd name="T9" fmla="*/ 29 h 585"/>
                <a:gd name="T10" fmla="*/ 320 w 380"/>
                <a:gd name="T11" fmla="*/ 0 h 585"/>
                <a:gd name="T12" fmla="*/ 320 w 380"/>
                <a:gd name="T1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0" h="585">
                  <a:moveTo>
                    <a:pt x="320" y="0"/>
                  </a:moveTo>
                  <a:lnTo>
                    <a:pt x="0" y="585"/>
                  </a:lnTo>
                  <a:lnTo>
                    <a:pt x="111" y="577"/>
                  </a:lnTo>
                  <a:lnTo>
                    <a:pt x="242" y="262"/>
                  </a:lnTo>
                  <a:lnTo>
                    <a:pt x="380" y="29"/>
                  </a:lnTo>
                  <a:lnTo>
                    <a:pt x="320" y="0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5"/>
            <p:cNvSpPr>
              <a:spLocks/>
            </p:cNvSpPr>
            <p:nvPr/>
          </p:nvSpPr>
          <p:spPr bwMode="auto">
            <a:xfrm>
              <a:off x="3668" y="1742"/>
              <a:ext cx="122" cy="182"/>
            </a:xfrm>
            <a:custGeom>
              <a:avLst/>
              <a:gdLst>
                <a:gd name="T0" fmla="*/ 299 w 367"/>
                <a:gd name="T1" fmla="*/ 0 h 546"/>
                <a:gd name="T2" fmla="*/ 0 w 367"/>
                <a:gd name="T3" fmla="*/ 517 h 546"/>
                <a:gd name="T4" fmla="*/ 109 w 367"/>
                <a:gd name="T5" fmla="*/ 546 h 546"/>
                <a:gd name="T6" fmla="*/ 238 w 367"/>
                <a:gd name="T7" fmla="*/ 231 h 546"/>
                <a:gd name="T8" fmla="*/ 367 w 367"/>
                <a:gd name="T9" fmla="*/ 26 h 546"/>
                <a:gd name="T10" fmla="*/ 299 w 367"/>
                <a:gd name="T11" fmla="*/ 0 h 546"/>
                <a:gd name="T12" fmla="*/ 299 w 367"/>
                <a:gd name="T13" fmla="*/ 0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7" h="546">
                  <a:moveTo>
                    <a:pt x="299" y="0"/>
                  </a:moveTo>
                  <a:lnTo>
                    <a:pt x="0" y="517"/>
                  </a:lnTo>
                  <a:lnTo>
                    <a:pt x="109" y="546"/>
                  </a:lnTo>
                  <a:lnTo>
                    <a:pt x="238" y="231"/>
                  </a:lnTo>
                  <a:lnTo>
                    <a:pt x="367" y="26"/>
                  </a:lnTo>
                  <a:lnTo>
                    <a:pt x="299" y="0"/>
                  </a:lnTo>
                  <a:lnTo>
                    <a:pt x="29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6"/>
            <p:cNvSpPr>
              <a:spLocks/>
            </p:cNvSpPr>
            <p:nvPr/>
          </p:nvSpPr>
          <p:spPr bwMode="auto">
            <a:xfrm>
              <a:off x="3753" y="1776"/>
              <a:ext cx="95" cy="139"/>
            </a:xfrm>
            <a:custGeom>
              <a:avLst/>
              <a:gdLst>
                <a:gd name="T0" fmla="*/ 227 w 285"/>
                <a:gd name="T1" fmla="*/ 0 h 417"/>
                <a:gd name="T2" fmla="*/ 0 w 285"/>
                <a:gd name="T3" fmla="*/ 417 h 417"/>
                <a:gd name="T4" fmla="*/ 99 w 285"/>
                <a:gd name="T5" fmla="*/ 384 h 417"/>
                <a:gd name="T6" fmla="*/ 239 w 285"/>
                <a:gd name="T7" fmla="*/ 131 h 417"/>
                <a:gd name="T8" fmla="*/ 285 w 285"/>
                <a:gd name="T9" fmla="*/ 58 h 417"/>
                <a:gd name="T10" fmla="*/ 227 w 285"/>
                <a:gd name="T11" fmla="*/ 0 h 417"/>
                <a:gd name="T12" fmla="*/ 227 w 285"/>
                <a:gd name="T13" fmla="*/ 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5" h="417">
                  <a:moveTo>
                    <a:pt x="227" y="0"/>
                  </a:moveTo>
                  <a:lnTo>
                    <a:pt x="0" y="417"/>
                  </a:lnTo>
                  <a:lnTo>
                    <a:pt x="99" y="384"/>
                  </a:lnTo>
                  <a:lnTo>
                    <a:pt x="239" y="131"/>
                  </a:lnTo>
                  <a:lnTo>
                    <a:pt x="285" y="58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7"/>
            <p:cNvSpPr>
              <a:spLocks/>
            </p:cNvSpPr>
            <p:nvPr/>
          </p:nvSpPr>
          <p:spPr bwMode="auto">
            <a:xfrm>
              <a:off x="3723" y="1946"/>
              <a:ext cx="58" cy="70"/>
            </a:xfrm>
            <a:custGeom>
              <a:avLst/>
              <a:gdLst>
                <a:gd name="T0" fmla="*/ 95 w 173"/>
                <a:gd name="T1" fmla="*/ 7 h 209"/>
                <a:gd name="T2" fmla="*/ 0 w 173"/>
                <a:gd name="T3" fmla="*/ 209 h 209"/>
                <a:gd name="T4" fmla="*/ 94 w 173"/>
                <a:gd name="T5" fmla="*/ 185 h 209"/>
                <a:gd name="T6" fmla="*/ 173 w 173"/>
                <a:gd name="T7" fmla="*/ 0 h 209"/>
                <a:gd name="T8" fmla="*/ 95 w 173"/>
                <a:gd name="T9" fmla="*/ 7 h 209"/>
                <a:gd name="T10" fmla="*/ 95 w 173"/>
                <a:gd name="T11" fmla="*/ 7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3" h="209">
                  <a:moveTo>
                    <a:pt x="95" y="7"/>
                  </a:moveTo>
                  <a:lnTo>
                    <a:pt x="0" y="209"/>
                  </a:lnTo>
                  <a:lnTo>
                    <a:pt x="94" y="185"/>
                  </a:lnTo>
                  <a:lnTo>
                    <a:pt x="173" y="0"/>
                  </a:lnTo>
                  <a:lnTo>
                    <a:pt x="95" y="7"/>
                  </a:lnTo>
                  <a:lnTo>
                    <a:pt x="95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8"/>
            <p:cNvSpPr>
              <a:spLocks/>
            </p:cNvSpPr>
            <p:nvPr/>
          </p:nvSpPr>
          <p:spPr bwMode="auto">
            <a:xfrm>
              <a:off x="3582" y="1917"/>
              <a:ext cx="41" cy="37"/>
            </a:xfrm>
            <a:custGeom>
              <a:avLst/>
              <a:gdLst>
                <a:gd name="T0" fmla="*/ 123 w 123"/>
                <a:gd name="T1" fmla="*/ 21 h 110"/>
                <a:gd name="T2" fmla="*/ 64 w 123"/>
                <a:gd name="T3" fmla="*/ 110 h 110"/>
                <a:gd name="T4" fmla="*/ 0 w 123"/>
                <a:gd name="T5" fmla="*/ 106 h 110"/>
                <a:gd name="T6" fmla="*/ 29 w 123"/>
                <a:gd name="T7" fmla="*/ 0 h 110"/>
                <a:gd name="T8" fmla="*/ 123 w 123"/>
                <a:gd name="T9" fmla="*/ 21 h 110"/>
                <a:gd name="T10" fmla="*/ 123 w 123"/>
                <a:gd name="T11" fmla="*/ 21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" h="110">
                  <a:moveTo>
                    <a:pt x="123" y="21"/>
                  </a:moveTo>
                  <a:lnTo>
                    <a:pt x="64" y="110"/>
                  </a:lnTo>
                  <a:lnTo>
                    <a:pt x="0" y="106"/>
                  </a:lnTo>
                  <a:lnTo>
                    <a:pt x="29" y="0"/>
                  </a:lnTo>
                  <a:lnTo>
                    <a:pt x="123" y="21"/>
                  </a:lnTo>
                  <a:lnTo>
                    <a:pt x="123" y="21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9"/>
            <p:cNvSpPr>
              <a:spLocks/>
            </p:cNvSpPr>
            <p:nvPr/>
          </p:nvSpPr>
          <p:spPr bwMode="auto">
            <a:xfrm>
              <a:off x="3378" y="1858"/>
              <a:ext cx="25" cy="61"/>
            </a:xfrm>
            <a:custGeom>
              <a:avLst/>
              <a:gdLst>
                <a:gd name="T0" fmla="*/ 66 w 73"/>
                <a:gd name="T1" fmla="*/ 34 h 184"/>
                <a:gd name="T2" fmla="*/ 73 w 73"/>
                <a:gd name="T3" fmla="*/ 184 h 184"/>
                <a:gd name="T4" fmla="*/ 17 w 73"/>
                <a:gd name="T5" fmla="*/ 164 h 184"/>
                <a:gd name="T6" fmla="*/ 0 w 73"/>
                <a:gd name="T7" fmla="*/ 0 h 184"/>
                <a:gd name="T8" fmla="*/ 66 w 73"/>
                <a:gd name="T9" fmla="*/ 34 h 184"/>
                <a:gd name="T10" fmla="*/ 66 w 73"/>
                <a:gd name="T11" fmla="*/ 34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84">
                  <a:moveTo>
                    <a:pt x="66" y="34"/>
                  </a:moveTo>
                  <a:lnTo>
                    <a:pt x="73" y="184"/>
                  </a:lnTo>
                  <a:lnTo>
                    <a:pt x="17" y="164"/>
                  </a:lnTo>
                  <a:lnTo>
                    <a:pt x="0" y="0"/>
                  </a:lnTo>
                  <a:lnTo>
                    <a:pt x="66" y="34"/>
                  </a:lnTo>
                  <a:lnTo>
                    <a:pt x="66" y="34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0"/>
            <p:cNvSpPr>
              <a:spLocks/>
            </p:cNvSpPr>
            <p:nvPr/>
          </p:nvSpPr>
          <p:spPr bwMode="auto">
            <a:xfrm>
              <a:off x="3441" y="1891"/>
              <a:ext cx="34" cy="42"/>
            </a:xfrm>
            <a:custGeom>
              <a:avLst/>
              <a:gdLst>
                <a:gd name="T0" fmla="*/ 1 w 103"/>
                <a:gd name="T1" fmla="*/ 0 h 124"/>
                <a:gd name="T2" fmla="*/ 0 w 103"/>
                <a:gd name="T3" fmla="*/ 117 h 124"/>
                <a:gd name="T4" fmla="*/ 66 w 103"/>
                <a:gd name="T5" fmla="*/ 124 h 124"/>
                <a:gd name="T6" fmla="*/ 103 w 103"/>
                <a:gd name="T7" fmla="*/ 29 h 124"/>
                <a:gd name="T8" fmla="*/ 1 w 103"/>
                <a:gd name="T9" fmla="*/ 0 h 124"/>
                <a:gd name="T10" fmla="*/ 1 w 103"/>
                <a:gd name="T11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3" h="124">
                  <a:moveTo>
                    <a:pt x="1" y="0"/>
                  </a:moveTo>
                  <a:lnTo>
                    <a:pt x="0" y="117"/>
                  </a:lnTo>
                  <a:lnTo>
                    <a:pt x="66" y="124"/>
                  </a:lnTo>
                  <a:lnTo>
                    <a:pt x="103" y="29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61"/>
            <p:cNvSpPr>
              <a:spLocks/>
            </p:cNvSpPr>
            <p:nvPr/>
          </p:nvSpPr>
          <p:spPr bwMode="auto">
            <a:xfrm>
              <a:off x="3507" y="1907"/>
              <a:ext cx="32" cy="44"/>
            </a:xfrm>
            <a:custGeom>
              <a:avLst/>
              <a:gdLst>
                <a:gd name="T0" fmla="*/ 8 w 94"/>
                <a:gd name="T1" fmla="*/ 0 h 133"/>
                <a:gd name="T2" fmla="*/ 0 w 94"/>
                <a:gd name="T3" fmla="*/ 117 h 133"/>
                <a:gd name="T4" fmla="*/ 69 w 94"/>
                <a:gd name="T5" fmla="*/ 133 h 133"/>
                <a:gd name="T6" fmla="*/ 94 w 94"/>
                <a:gd name="T7" fmla="*/ 12 h 133"/>
                <a:gd name="T8" fmla="*/ 8 w 94"/>
                <a:gd name="T9" fmla="*/ 0 h 133"/>
                <a:gd name="T10" fmla="*/ 8 w 94"/>
                <a:gd name="T11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133">
                  <a:moveTo>
                    <a:pt x="8" y="0"/>
                  </a:moveTo>
                  <a:lnTo>
                    <a:pt x="0" y="117"/>
                  </a:lnTo>
                  <a:lnTo>
                    <a:pt x="69" y="133"/>
                  </a:lnTo>
                  <a:lnTo>
                    <a:pt x="94" y="1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62"/>
            <p:cNvSpPr>
              <a:spLocks/>
            </p:cNvSpPr>
            <p:nvPr/>
          </p:nvSpPr>
          <p:spPr bwMode="auto">
            <a:xfrm>
              <a:off x="3659" y="1916"/>
              <a:ext cx="45" cy="40"/>
            </a:xfrm>
            <a:custGeom>
              <a:avLst/>
              <a:gdLst>
                <a:gd name="T0" fmla="*/ 42 w 136"/>
                <a:gd name="T1" fmla="*/ 8 h 120"/>
                <a:gd name="T2" fmla="*/ 0 w 136"/>
                <a:gd name="T3" fmla="*/ 120 h 120"/>
                <a:gd name="T4" fmla="*/ 75 w 136"/>
                <a:gd name="T5" fmla="*/ 117 h 120"/>
                <a:gd name="T6" fmla="*/ 136 w 136"/>
                <a:gd name="T7" fmla="*/ 0 h 120"/>
                <a:gd name="T8" fmla="*/ 42 w 136"/>
                <a:gd name="T9" fmla="*/ 8 h 120"/>
                <a:gd name="T10" fmla="*/ 42 w 136"/>
                <a:gd name="T11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120">
                  <a:moveTo>
                    <a:pt x="42" y="8"/>
                  </a:moveTo>
                  <a:lnTo>
                    <a:pt x="0" y="120"/>
                  </a:lnTo>
                  <a:lnTo>
                    <a:pt x="75" y="117"/>
                  </a:lnTo>
                  <a:lnTo>
                    <a:pt x="136" y="0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63"/>
            <p:cNvSpPr>
              <a:spLocks/>
            </p:cNvSpPr>
            <p:nvPr/>
          </p:nvSpPr>
          <p:spPr bwMode="auto">
            <a:xfrm>
              <a:off x="3759" y="1891"/>
              <a:ext cx="32" cy="59"/>
            </a:xfrm>
            <a:custGeom>
              <a:avLst/>
              <a:gdLst>
                <a:gd name="T0" fmla="*/ 21 w 97"/>
                <a:gd name="T1" fmla="*/ 35 h 176"/>
                <a:gd name="T2" fmla="*/ 0 w 97"/>
                <a:gd name="T3" fmla="*/ 176 h 176"/>
                <a:gd name="T4" fmla="*/ 58 w 97"/>
                <a:gd name="T5" fmla="*/ 160 h 176"/>
                <a:gd name="T6" fmla="*/ 97 w 97"/>
                <a:gd name="T7" fmla="*/ 0 h 176"/>
                <a:gd name="T8" fmla="*/ 21 w 97"/>
                <a:gd name="T9" fmla="*/ 35 h 176"/>
                <a:gd name="T10" fmla="*/ 21 w 97"/>
                <a:gd name="T11" fmla="*/ 35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176">
                  <a:moveTo>
                    <a:pt x="21" y="35"/>
                  </a:moveTo>
                  <a:lnTo>
                    <a:pt x="0" y="176"/>
                  </a:lnTo>
                  <a:lnTo>
                    <a:pt x="58" y="160"/>
                  </a:lnTo>
                  <a:lnTo>
                    <a:pt x="97" y="0"/>
                  </a:lnTo>
                  <a:lnTo>
                    <a:pt x="21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64"/>
            <p:cNvSpPr>
              <a:spLocks/>
            </p:cNvSpPr>
            <p:nvPr/>
          </p:nvSpPr>
          <p:spPr bwMode="auto">
            <a:xfrm>
              <a:off x="3342" y="1700"/>
              <a:ext cx="521" cy="229"/>
            </a:xfrm>
            <a:custGeom>
              <a:avLst/>
              <a:gdLst>
                <a:gd name="T0" fmla="*/ 1471 w 1561"/>
                <a:gd name="T1" fmla="*/ 433 h 688"/>
                <a:gd name="T2" fmla="*/ 1431 w 1561"/>
                <a:gd name="T3" fmla="*/ 485 h 688"/>
                <a:gd name="T4" fmla="*/ 1372 w 1561"/>
                <a:gd name="T5" fmla="*/ 534 h 688"/>
                <a:gd name="T6" fmla="*/ 1290 w 1561"/>
                <a:gd name="T7" fmla="*/ 575 h 688"/>
                <a:gd name="T8" fmla="*/ 1186 w 1561"/>
                <a:gd name="T9" fmla="*/ 610 h 688"/>
                <a:gd name="T10" fmla="*/ 1057 w 1561"/>
                <a:gd name="T11" fmla="*/ 631 h 688"/>
                <a:gd name="T12" fmla="*/ 897 w 1561"/>
                <a:gd name="T13" fmla="*/ 639 h 688"/>
                <a:gd name="T14" fmla="*/ 719 w 1561"/>
                <a:gd name="T15" fmla="*/ 630 h 688"/>
                <a:gd name="T16" fmla="*/ 547 w 1561"/>
                <a:gd name="T17" fmla="*/ 608 h 688"/>
                <a:gd name="T18" fmla="*/ 393 w 1561"/>
                <a:gd name="T19" fmla="*/ 574 h 688"/>
                <a:gd name="T20" fmla="*/ 259 w 1561"/>
                <a:gd name="T21" fmla="*/ 530 h 688"/>
                <a:gd name="T22" fmla="*/ 152 w 1561"/>
                <a:gd name="T23" fmla="*/ 479 h 688"/>
                <a:gd name="T24" fmla="*/ 80 w 1561"/>
                <a:gd name="T25" fmla="*/ 422 h 688"/>
                <a:gd name="T26" fmla="*/ 50 w 1561"/>
                <a:gd name="T27" fmla="*/ 359 h 688"/>
                <a:gd name="T28" fmla="*/ 69 w 1561"/>
                <a:gd name="T29" fmla="*/ 284 h 688"/>
                <a:gd name="T30" fmla="*/ 122 w 1561"/>
                <a:gd name="T31" fmla="*/ 211 h 688"/>
                <a:gd name="T32" fmla="*/ 171 w 1561"/>
                <a:gd name="T33" fmla="*/ 170 h 688"/>
                <a:gd name="T34" fmla="*/ 231 w 1561"/>
                <a:gd name="T35" fmla="*/ 137 h 688"/>
                <a:gd name="T36" fmla="*/ 307 w 1561"/>
                <a:gd name="T37" fmla="*/ 108 h 688"/>
                <a:gd name="T38" fmla="*/ 389 w 1561"/>
                <a:gd name="T39" fmla="*/ 83 h 688"/>
                <a:gd name="T40" fmla="*/ 482 w 1561"/>
                <a:gd name="T41" fmla="*/ 68 h 688"/>
                <a:gd name="T42" fmla="*/ 583 w 1561"/>
                <a:gd name="T43" fmla="*/ 55 h 688"/>
                <a:gd name="T44" fmla="*/ 722 w 1561"/>
                <a:gd name="T45" fmla="*/ 52 h 688"/>
                <a:gd name="T46" fmla="*/ 895 w 1561"/>
                <a:gd name="T47" fmla="*/ 64 h 688"/>
                <a:gd name="T48" fmla="*/ 1057 w 1561"/>
                <a:gd name="T49" fmla="*/ 92 h 688"/>
                <a:gd name="T50" fmla="*/ 1203 w 1561"/>
                <a:gd name="T51" fmla="*/ 134 h 688"/>
                <a:gd name="T52" fmla="*/ 1325 w 1561"/>
                <a:gd name="T53" fmla="*/ 186 h 688"/>
                <a:gd name="T54" fmla="*/ 1419 w 1561"/>
                <a:gd name="T55" fmla="*/ 246 h 688"/>
                <a:gd name="T56" fmla="*/ 1479 w 1561"/>
                <a:gd name="T57" fmla="*/ 308 h 688"/>
                <a:gd name="T58" fmla="*/ 1553 w 1561"/>
                <a:gd name="T59" fmla="*/ 320 h 688"/>
                <a:gd name="T60" fmla="*/ 1502 w 1561"/>
                <a:gd name="T61" fmla="*/ 242 h 688"/>
                <a:gd name="T62" fmla="*/ 1411 w 1561"/>
                <a:gd name="T63" fmla="*/ 170 h 688"/>
                <a:gd name="T64" fmla="*/ 1286 w 1561"/>
                <a:gd name="T65" fmla="*/ 108 h 688"/>
                <a:gd name="T66" fmla="*/ 1133 w 1561"/>
                <a:gd name="T67" fmla="*/ 59 h 688"/>
                <a:gd name="T68" fmla="*/ 964 w 1561"/>
                <a:gd name="T69" fmla="*/ 22 h 688"/>
                <a:gd name="T70" fmla="*/ 784 w 1561"/>
                <a:gd name="T71" fmla="*/ 4 h 688"/>
                <a:gd name="T72" fmla="*/ 610 w 1561"/>
                <a:gd name="T73" fmla="*/ 3 h 688"/>
                <a:gd name="T74" fmla="*/ 497 w 1561"/>
                <a:gd name="T75" fmla="*/ 10 h 688"/>
                <a:gd name="T76" fmla="*/ 395 w 1561"/>
                <a:gd name="T77" fmla="*/ 26 h 688"/>
                <a:gd name="T78" fmla="*/ 303 w 1561"/>
                <a:gd name="T79" fmla="*/ 51 h 688"/>
                <a:gd name="T80" fmla="*/ 223 w 1561"/>
                <a:gd name="T81" fmla="*/ 81 h 688"/>
                <a:gd name="T82" fmla="*/ 155 w 1561"/>
                <a:gd name="T83" fmla="*/ 117 h 688"/>
                <a:gd name="T84" fmla="*/ 96 w 1561"/>
                <a:gd name="T85" fmla="*/ 159 h 688"/>
                <a:gd name="T86" fmla="*/ 52 w 1561"/>
                <a:gd name="T87" fmla="*/ 210 h 688"/>
                <a:gd name="T88" fmla="*/ 4 w 1561"/>
                <a:gd name="T89" fmla="*/ 301 h 688"/>
                <a:gd name="T90" fmla="*/ 5 w 1561"/>
                <a:gd name="T91" fmla="*/ 379 h 688"/>
                <a:gd name="T92" fmla="*/ 44 w 1561"/>
                <a:gd name="T93" fmla="*/ 458 h 688"/>
                <a:gd name="T94" fmla="*/ 126 w 1561"/>
                <a:gd name="T95" fmla="*/ 526 h 688"/>
                <a:gd name="T96" fmla="*/ 243 w 1561"/>
                <a:gd name="T97" fmla="*/ 584 h 688"/>
                <a:gd name="T98" fmla="*/ 387 w 1561"/>
                <a:gd name="T99" fmla="*/ 630 h 688"/>
                <a:gd name="T100" fmla="*/ 547 w 1561"/>
                <a:gd name="T101" fmla="*/ 662 h 688"/>
                <a:gd name="T102" fmla="*/ 722 w 1561"/>
                <a:gd name="T103" fmla="*/ 681 h 688"/>
                <a:gd name="T104" fmla="*/ 900 w 1561"/>
                <a:gd name="T105" fmla="*/ 687 h 688"/>
                <a:gd name="T106" fmla="*/ 1050 w 1561"/>
                <a:gd name="T107" fmla="*/ 679 h 688"/>
                <a:gd name="T108" fmla="*/ 1182 w 1561"/>
                <a:gd name="T109" fmla="*/ 658 h 688"/>
                <a:gd name="T110" fmla="*/ 1296 w 1561"/>
                <a:gd name="T111" fmla="*/ 627 h 688"/>
                <a:gd name="T112" fmla="*/ 1393 w 1561"/>
                <a:gd name="T113" fmla="*/ 583 h 688"/>
                <a:gd name="T114" fmla="*/ 1469 w 1561"/>
                <a:gd name="T115" fmla="*/ 530 h 688"/>
                <a:gd name="T116" fmla="*/ 1525 w 1561"/>
                <a:gd name="T117" fmla="*/ 466 h 688"/>
                <a:gd name="T118" fmla="*/ 1557 w 1561"/>
                <a:gd name="T119" fmla="*/ 394 h 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61" h="688">
                  <a:moveTo>
                    <a:pt x="1500" y="366"/>
                  </a:moveTo>
                  <a:lnTo>
                    <a:pt x="1496" y="375"/>
                  </a:lnTo>
                  <a:lnTo>
                    <a:pt x="1493" y="388"/>
                  </a:lnTo>
                  <a:lnTo>
                    <a:pt x="1488" y="398"/>
                  </a:lnTo>
                  <a:lnTo>
                    <a:pt x="1484" y="410"/>
                  </a:lnTo>
                  <a:lnTo>
                    <a:pt x="1480" y="416"/>
                  </a:lnTo>
                  <a:lnTo>
                    <a:pt x="1478" y="422"/>
                  </a:lnTo>
                  <a:lnTo>
                    <a:pt x="1474" y="427"/>
                  </a:lnTo>
                  <a:lnTo>
                    <a:pt x="1471" y="433"/>
                  </a:lnTo>
                  <a:lnTo>
                    <a:pt x="1466" y="439"/>
                  </a:lnTo>
                  <a:lnTo>
                    <a:pt x="1463" y="446"/>
                  </a:lnTo>
                  <a:lnTo>
                    <a:pt x="1459" y="452"/>
                  </a:lnTo>
                  <a:lnTo>
                    <a:pt x="1457" y="458"/>
                  </a:lnTo>
                  <a:lnTo>
                    <a:pt x="1452" y="462"/>
                  </a:lnTo>
                  <a:lnTo>
                    <a:pt x="1446" y="468"/>
                  </a:lnTo>
                  <a:lnTo>
                    <a:pt x="1441" y="474"/>
                  </a:lnTo>
                  <a:lnTo>
                    <a:pt x="1437" y="480"/>
                  </a:lnTo>
                  <a:lnTo>
                    <a:pt x="1431" y="485"/>
                  </a:lnTo>
                  <a:lnTo>
                    <a:pt x="1424" y="491"/>
                  </a:lnTo>
                  <a:lnTo>
                    <a:pt x="1419" y="497"/>
                  </a:lnTo>
                  <a:lnTo>
                    <a:pt x="1414" y="504"/>
                  </a:lnTo>
                  <a:lnTo>
                    <a:pt x="1406" y="508"/>
                  </a:lnTo>
                  <a:lnTo>
                    <a:pt x="1400" y="513"/>
                  </a:lnTo>
                  <a:lnTo>
                    <a:pt x="1393" y="518"/>
                  </a:lnTo>
                  <a:lnTo>
                    <a:pt x="1387" y="524"/>
                  </a:lnTo>
                  <a:lnTo>
                    <a:pt x="1379" y="528"/>
                  </a:lnTo>
                  <a:lnTo>
                    <a:pt x="1372" y="534"/>
                  </a:lnTo>
                  <a:lnTo>
                    <a:pt x="1364" y="540"/>
                  </a:lnTo>
                  <a:lnTo>
                    <a:pt x="1357" y="545"/>
                  </a:lnTo>
                  <a:lnTo>
                    <a:pt x="1348" y="548"/>
                  </a:lnTo>
                  <a:lnTo>
                    <a:pt x="1338" y="554"/>
                  </a:lnTo>
                  <a:lnTo>
                    <a:pt x="1329" y="557"/>
                  </a:lnTo>
                  <a:lnTo>
                    <a:pt x="1320" y="562"/>
                  </a:lnTo>
                  <a:lnTo>
                    <a:pt x="1310" y="566"/>
                  </a:lnTo>
                  <a:lnTo>
                    <a:pt x="1301" y="571"/>
                  </a:lnTo>
                  <a:lnTo>
                    <a:pt x="1290" y="575"/>
                  </a:lnTo>
                  <a:lnTo>
                    <a:pt x="1280" y="580"/>
                  </a:lnTo>
                  <a:lnTo>
                    <a:pt x="1270" y="584"/>
                  </a:lnTo>
                  <a:lnTo>
                    <a:pt x="1258" y="588"/>
                  </a:lnTo>
                  <a:lnTo>
                    <a:pt x="1246" y="591"/>
                  </a:lnTo>
                  <a:lnTo>
                    <a:pt x="1236" y="596"/>
                  </a:lnTo>
                  <a:lnTo>
                    <a:pt x="1223" y="599"/>
                  </a:lnTo>
                  <a:lnTo>
                    <a:pt x="1211" y="603"/>
                  </a:lnTo>
                  <a:lnTo>
                    <a:pt x="1199" y="605"/>
                  </a:lnTo>
                  <a:lnTo>
                    <a:pt x="1186" y="610"/>
                  </a:lnTo>
                  <a:lnTo>
                    <a:pt x="1172" y="612"/>
                  </a:lnTo>
                  <a:lnTo>
                    <a:pt x="1159" y="614"/>
                  </a:lnTo>
                  <a:lnTo>
                    <a:pt x="1145" y="617"/>
                  </a:lnTo>
                  <a:lnTo>
                    <a:pt x="1132" y="619"/>
                  </a:lnTo>
                  <a:lnTo>
                    <a:pt x="1116" y="622"/>
                  </a:lnTo>
                  <a:lnTo>
                    <a:pt x="1102" y="625"/>
                  </a:lnTo>
                  <a:lnTo>
                    <a:pt x="1087" y="627"/>
                  </a:lnTo>
                  <a:lnTo>
                    <a:pt x="1073" y="630"/>
                  </a:lnTo>
                  <a:lnTo>
                    <a:pt x="1057" y="631"/>
                  </a:lnTo>
                  <a:lnTo>
                    <a:pt x="1041" y="634"/>
                  </a:lnTo>
                  <a:lnTo>
                    <a:pt x="1024" y="634"/>
                  </a:lnTo>
                  <a:lnTo>
                    <a:pt x="1007" y="636"/>
                  </a:lnTo>
                  <a:lnTo>
                    <a:pt x="990" y="636"/>
                  </a:lnTo>
                  <a:lnTo>
                    <a:pt x="973" y="638"/>
                  </a:lnTo>
                  <a:lnTo>
                    <a:pt x="956" y="639"/>
                  </a:lnTo>
                  <a:lnTo>
                    <a:pt x="938" y="640"/>
                  </a:lnTo>
                  <a:lnTo>
                    <a:pt x="917" y="639"/>
                  </a:lnTo>
                  <a:lnTo>
                    <a:pt x="897" y="639"/>
                  </a:lnTo>
                  <a:lnTo>
                    <a:pt x="878" y="639"/>
                  </a:lnTo>
                  <a:lnTo>
                    <a:pt x="857" y="639"/>
                  </a:lnTo>
                  <a:lnTo>
                    <a:pt x="838" y="638"/>
                  </a:lnTo>
                  <a:lnTo>
                    <a:pt x="818" y="636"/>
                  </a:lnTo>
                  <a:lnTo>
                    <a:pt x="799" y="635"/>
                  </a:lnTo>
                  <a:lnTo>
                    <a:pt x="778" y="635"/>
                  </a:lnTo>
                  <a:lnTo>
                    <a:pt x="758" y="634"/>
                  </a:lnTo>
                  <a:lnTo>
                    <a:pt x="739" y="632"/>
                  </a:lnTo>
                  <a:lnTo>
                    <a:pt x="719" y="630"/>
                  </a:lnTo>
                  <a:lnTo>
                    <a:pt x="698" y="629"/>
                  </a:lnTo>
                  <a:lnTo>
                    <a:pt x="679" y="626"/>
                  </a:lnTo>
                  <a:lnTo>
                    <a:pt x="661" y="625"/>
                  </a:lnTo>
                  <a:lnTo>
                    <a:pt x="641" y="621"/>
                  </a:lnTo>
                  <a:lnTo>
                    <a:pt x="623" y="619"/>
                  </a:lnTo>
                  <a:lnTo>
                    <a:pt x="603" y="617"/>
                  </a:lnTo>
                  <a:lnTo>
                    <a:pt x="584" y="613"/>
                  </a:lnTo>
                  <a:lnTo>
                    <a:pt x="566" y="610"/>
                  </a:lnTo>
                  <a:lnTo>
                    <a:pt x="547" y="608"/>
                  </a:lnTo>
                  <a:lnTo>
                    <a:pt x="529" y="605"/>
                  </a:lnTo>
                  <a:lnTo>
                    <a:pt x="511" y="601"/>
                  </a:lnTo>
                  <a:lnTo>
                    <a:pt x="494" y="599"/>
                  </a:lnTo>
                  <a:lnTo>
                    <a:pt x="477" y="595"/>
                  </a:lnTo>
                  <a:lnTo>
                    <a:pt x="460" y="591"/>
                  </a:lnTo>
                  <a:lnTo>
                    <a:pt x="442" y="586"/>
                  </a:lnTo>
                  <a:lnTo>
                    <a:pt x="425" y="582"/>
                  </a:lnTo>
                  <a:lnTo>
                    <a:pt x="410" y="578"/>
                  </a:lnTo>
                  <a:lnTo>
                    <a:pt x="393" y="574"/>
                  </a:lnTo>
                  <a:lnTo>
                    <a:pt x="376" y="569"/>
                  </a:lnTo>
                  <a:lnTo>
                    <a:pt x="360" y="565"/>
                  </a:lnTo>
                  <a:lnTo>
                    <a:pt x="346" y="562"/>
                  </a:lnTo>
                  <a:lnTo>
                    <a:pt x="330" y="556"/>
                  </a:lnTo>
                  <a:lnTo>
                    <a:pt x="316" y="550"/>
                  </a:lnTo>
                  <a:lnTo>
                    <a:pt x="300" y="545"/>
                  </a:lnTo>
                  <a:lnTo>
                    <a:pt x="286" y="540"/>
                  </a:lnTo>
                  <a:lnTo>
                    <a:pt x="272" y="535"/>
                  </a:lnTo>
                  <a:lnTo>
                    <a:pt x="259" y="530"/>
                  </a:lnTo>
                  <a:lnTo>
                    <a:pt x="246" y="524"/>
                  </a:lnTo>
                  <a:lnTo>
                    <a:pt x="233" y="519"/>
                  </a:lnTo>
                  <a:lnTo>
                    <a:pt x="220" y="513"/>
                  </a:lnTo>
                  <a:lnTo>
                    <a:pt x="208" y="508"/>
                  </a:lnTo>
                  <a:lnTo>
                    <a:pt x="195" y="502"/>
                  </a:lnTo>
                  <a:lnTo>
                    <a:pt x="184" y="497"/>
                  </a:lnTo>
                  <a:lnTo>
                    <a:pt x="174" y="489"/>
                  </a:lnTo>
                  <a:lnTo>
                    <a:pt x="162" y="484"/>
                  </a:lnTo>
                  <a:lnTo>
                    <a:pt x="152" y="479"/>
                  </a:lnTo>
                  <a:lnTo>
                    <a:pt x="144" y="474"/>
                  </a:lnTo>
                  <a:lnTo>
                    <a:pt x="134" y="467"/>
                  </a:lnTo>
                  <a:lnTo>
                    <a:pt x="123" y="461"/>
                  </a:lnTo>
                  <a:lnTo>
                    <a:pt x="116" y="453"/>
                  </a:lnTo>
                  <a:lnTo>
                    <a:pt x="108" y="446"/>
                  </a:lnTo>
                  <a:lnTo>
                    <a:pt x="100" y="440"/>
                  </a:lnTo>
                  <a:lnTo>
                    <a:pt x="93" y="433"/>
                  </a:lnTo>
                  <a:lnTo>
                    <a:pt x="87" y="427"/>
                  </a:lnTo>
                  <a:lnTo>
                    <a:pt x="80" y="422"/>
                  </a:lnTo>
                  <a:lnTo>
                    <a:pt x="74" y="415"/>
                  </a:lnTo>
                  <a:lnTo>
                    <a:pt x="70" y="409"/>
                  </a:lnTo>
                  <a:lnTo>
                    <a:pt x="66" y="402"/>
                  </a:lnTo>
                  <a:lnTo>
                    <a:pt x="62" y="396"/>
                  </a:lnTo>
                  <a:lnTo>
                    <a:pt x="58" y="388"/>
                  </a:lnTo>
                  <a:lnTo>
                    <a:pt x="56" y="381"/>
                  </a:lnTo>
                  <a:lnTo>
                    <a:pt x="53" y="375"/>
                  </a:lnTo>
                  <a:lnTo>
                    <a:pt x="53" y="368"/>
                  </a:lnTo>
                  <a:lnTo>
                    <a:pt x="50" y="359"/>
                  </a:lnTo>
                  <a:lnTo>
                    <a:pt x="50" y="351"/>
                  </a:lnTo>
                  <a:lnTo>
                    <a:pt x="50" y="341"/>
                  </a:lnTo>
                  <a:lnTo>
                    <a:pt x="52" y="333"/>
                  </a:lnTo>
                  <a:lnTo>
                    <a:pt x="52" y="324"/>
                  </a:lnTo>
                  <a:lnTo>
                    <a:pt x="54" y="316"/>
                  </a:lnTo>
                  <a:lnTo>
                    <a:pt x="58" y="308"/>
                  </a:lnTo>
                  <a:lnTo>
                    <a:pt x="61" y="301"/>
                  </a:lnTo>
                  <a:lnTo>
                    <a:pt x="65" y="292"/>
                  </a:lnTo>
                  <a:lnTo>
                    <a:pt x="69" y="284"/>
                  </a:lnTo>
                  <a:lnTo>
                    <a:pt x="73" y="275"/>
                  </a:lnTo>
                  <a:lnTo>
                    <a:pt x="79" y="267"/>
                  </a:lnTo>
                  <a:lnTo>
                    <a:pt x="83" y="258"/>
                  </a:lnTo>
                  <a:lnTo>
                    <a:pt x="88" y="250"/>
                  </a:lnTo>
                  <a:lnTo>
                    <a:pt x="95" y="243"/>
                  </a:lnTo>
                  <a:lnTo>
                    <a:pt x="101" y="236"/>
                  </a:lnTo>
                  <a:lnTo>
                    <a:pt x="109" y="226"/>
                  </a:lnTo>
                  <a:lnTo>
                    <a:pt x="117" y="216"/>
                  </a:lnTo>
                  <a:lnTo>
                    <a:pt x="122" y="211"/>
                  </a:lnTo>
                  <a:lnTo>
                    <a:pt x="127" y="207"/>
                  </a:lnTo>
                  <a:lnTo>
                    <a:pt x="131" y="200"/>
                  </a:lnTo>
                  <a:lnTo>
                    <a:pt x="138" y="198"/>
                  </a:lnTo>
                  <a:lnTo>
                    <a:pt x="142" y="193"/>
                  </a:lnTo>
                  <a:lnTo>
                    <a:pt x="147" y="187"/>
                  </a:lnTo>
                  <a:lnTo>
                    <a:pt x="152" y="184"/>
                  </a:lnTo>
                  <a:lnTo>
                    <a:pt x="158" y="180"/>
                  </a:lnTo>
                  <a:lnTo>
                    <a:pt x="165" y="176"/>
                  </a:lnTo>
                  <a:lnTo>
                    <a:pt x="171" y="170"/>
                  </a:lnTo>
                  <a:lnTo>
                    <a:pt x="178" y="167"/>
                  </a:lnTo>
                  <a:lnTo>
                    <a:pt x="184" y="164"/>
                  </a:lnTo>
                  <a:lnTo>
                    <a:pt x="190" y="159"/>
                  </a:lnTo>
                  <a:lnTo>
                    <a:pt x="196" y="155"/>
                  </a:lnTo>
                  <a:lnTo>
                    <a:pt x="203" y="150"/>
                  </a:lnTo>
                  <a:lnTo>
                    <a:pt x="210" y="147"/>
                  </a:lnTo>
                  <a:lnTo>
                    <a:pt x="217" y="143"/>
                  </a:lnTo>
                  <a:lnTo>
                    <a:pt x="225" y="141"/>
                  </a:lnTo>
                  <a:lnTo>
                    <a:pt x="231" y="137"/>
                  </a:lnTo>
                  <a:lnTo>
                    <a:pt x="240" y="134"/>
                  </a:lnTo>
                  <a:lnTo>
                    <a:pt x="247" y="129"/>
                  </a:lnTo>
                  <a:lnTo>
                    <a:pt x="256" y="126"/>
                  </a:lnTo>
                  <a:lnTo>
                    <a:pt x="264" y="122"/>
                  </a:lnTo>
                  <a:lnTo>
                    <a:pt x="273" y="120"/>
                  </a:lnTo>
                  <a:lnTo>
                    <a:pt x="281" y="116"/>
                  </a:lnTo>
                  <a:lnTo>
                    <a:pt x="289" y="113"/>
                  </a:lnTo>
                  <a:lnTo>
                    <a:pt x="296" y="111"/>
                  </a:lnTo>
                  <a:lnTo>
                    <a:pt x="307" y="108"/>
                  </a:lnTo>
                  <a:lnTo>
                    <a:pt x="315" y="105"/>
                  </a:lnTo>
                  <a:lnTo>
                    <a:pt x="324" y="102"/>
                  </a:lnTo>
                  <a:lnTo>
                    <a:pt x="331" y="99"/>
                  </a:lnTo>
                  <a:lnTo>
                    <a:pt x="342" y="96"/>
                  </a:lnTo>
                  <a:lnTo>
                    <a:pt x="351" y="92"/>
                  </a:lnTo>
                  <a:lnTo>
                    <a:pt x="360" y="91"/>
                  </a:lnTo>
                  <a:lnTo>
                    <a:pt x="369" y="89"/>
                  </a:lnTo>
                  <a:lnTo>
                    <a:pt x="380" y="86"/>
                  </a:lnTo>
                  <a:lnTo>
                    <a:pt x="389" y="83"/>
                  </a:lnTo>
                  <a:lnTo>
                    <a:pt x="399" y="82"/>
                  </a:lnTo>
                  <a:lnTo>
                    <a:pt x="410" y="78"/>
                  </a:lnTo>
                  <a:lnTo>
                    <a:pt x="419" y="77"/>
                  </a:lnTo>
                  <a:lnTo>
                    <a:pt x="429" y="76"/>
                  </a:lnTo>
                  <a:lnTo>
                    <a:pt x="439" y="74"/>
                  </a:lnTo>
                  <a:lnTo>
                    <a:pt x="451" y="72"/>
                  </a:lnTo>
                  <a:lnTo>
                    <a:pt x="462" y="70"/>
                  </a:lnTo>
                  <a:lnTo>
                    <a:pt x="472" y="69"/>
                  </a:lnTo>
                  <a:lnTo>
                    <a:pt x="482" y="68"/>
                  </a:lnTo>
                  <a:lnTo>
                    <a:pt x="493" y="65"/>
                  </a:lnTo>
                  <a:lnTo>
                    <a:pt x="503" y="64"/>
                  </a:lnTo>
                  <a:lnTo>
                    <a:pt x="515" y="62"/>
                  </a:lnTo>
                  <a:lnTo>
                    <a:pt x="525" y="61"/>
                  </a:lnTo>
                  <a:lnTo>
                    <a:pt x="537" y="60"/>
                  </a:lnTo>
                  <a:lnTo>
                    <a:pt x="549" y="60"/>
                  </a:lnTo>
                  <a:lnTo>
                    <a:pt x="560" y="57"/>
                  </a:lnTo>
                  <a:lnTo>
                    <a:pt x="572" y="56"/>
                  </a:lnTo>
                  <a:lnTo>
                    <a:pt x="583" y="55"/>
                  </a:lnTo>
                  <a:lnTo>
                    <a:pt x="596" y="55"/>
                  </a:lnTo>
                  <a:lnTo>
                    <a:pt x="606" y="55"/>
                  </a:lnTo>
                  <a:lnTo>
                    <a:pt x="619" y="55"/>
                  </a:lnTo>
                  <a:lnTo>
                    <a:pt x="631" y="55"/>
                  </a:lnTo>
                  <a:lnTo>
                    <a:pt x="644" y="55"/>
                  </a:lnTo>
                  <a:lnTo>
                    <a:pt x="662" y="53"/>
                  </a:lnTo>
                  <a:lnTo>
                    <a:pt x="683" y="52"/>
                  </a:lnTo>
                  <a:lnTo>
                    <a:pt x="702" y="52"/>
                  </a:lnTo>
                  <a:lnTo>
                    <a:pt x="722" y="52"/>
                  </a:lnTo>
                  <a:lnTo>
                    <a:pt x="741" y="52"/>
                  </a:lnTo>
                  <a:lnTo>
                    <a:pt x="761" y="52"/>
                  </a:lnTo>
                  <a:lnTo>
                    <a:pt x="780" y="53"/>
                  </a:lnTo>
                  <a:lnTo>
                    <a:pt x="800" y="55"/>
                  </a:lnTo>
                  <a:lnTo>
                    <a:pt x="819" y="55"/>
                  </a:lnTo>
                  <a:lnTo>
                    <a:pt x="838" y="57"/>
                  </a:lnTo>
                  <a:lnTo>
                    <a:pt x="856" y="59"/>
                  </a:lnTo>
                  <a:lnTo>
                    <a:pt x="877" y="62"/>
                  </a:lnTo>
                  <a:lnTo>
                    <a:pt x="895" y="64"/>
                  </a:lnTo>
                  <a:lnTo>
                    <a:pt x="913" y="66"/>
                  </a:lnTo>
                  <a:lnTo>
                    <a:pt x="933" y="69"/>
                  </a:lnTo>
                  <a:lnTo>
                    <a:pt x="952" y="73"/>
                  </a:lnTo>
                  <a:lnTo>
                    <a:pt x="970" y="76"/>
                  </a:lnTo>
                  <a:lnTo>
                    <a:pt x="987" y="78"/>
                  </a:lnTo>
                  <a:lnTo>
                    <a:pt x="1005" y="82"/>
                  </a:lnTo>
                  <a:lnTo>
                    <a:pt x="1022" y="85"/>
                  </a:lnTo>
                  <a:lnTo>
                    <a:pt x="1039" y="89"/>
                  </a:lnTo>
                  <a:lnTo>
                    <a:pt x="1057" y="92"/>
                  </a:lnTo>
                  <a:lnTo>
                    <a:pt x="1074" y="98"/>
                  </a:lnTo>
                  <a:lnTo>
                    <a:pt x="1093" y="102"/>
                  </a:lnTo>
                  <a:lnTo>
                    <a:pt x="1107" y="105"/>
                  </a:lnTo>
                  <a:lnTo>
                    <a:pt x="1124" y="111"/>
                  </a:lnTo>
                  <a:lnTo>
                    <a:pt x="1141" y="115"/>
                  </a:lnTo>
                  <a:lnTo>
                    <a:pt x="1158" y="120"/>
                  </a:lnTo>
                  <a:lnTo>
                    <a:pt x="1172" y="125"/>
                  </a:lnTo>
                  <a:lnTo>
                    <a:pt x="1188" y="130"/>
                  </a:lnTo>
                  <a:lnTo>
                    <a:pt x="1203" y="134"/>
                  </a:lnTo>
                  <a:lnTo>
                    <a:pt x="1219" y="142"/>
                  </a:lnTo>
                  <a:lnTo>
                    <a:pt x="1232" y="146"/>
                  </a:lnTo>
                  <a:lnTo>
                    <a:pt x="1246" y="151"/>
                  </a:lnTo>
                  <a:lnTo>
                    <a:pt x="1259" y="156"/>
                  </a:lnTo>
                  <a:lnTo>
                    <a:pt x="1273" y="164"/>
                  </a:lnTo>
                  <a:lnTo>
                    <a:pt x="1286" y="169"/>
                  </a:lnTo>
                  <a:lnTo>
                    <a:pt x="1301" y="174"/>
                  </a:lnTo>
                  <a:lnTo>
                    <a:pt x="1312" y="180"/>
                  </a:lnTo>
                  <a:lnTo>
                    <a:pt x="1325" y="186"/>
                  </a:lnTo>
                  <a:lnTo>
                    <a:pt x="1337" y="193"/>
                  </a:lnTo>
                  <a:lnTo>
                    <a:pt x="1349" y="199"/>
                  </a:lnTo>
                  <a:lnTo>
                    <a:pt x="1359" y="206"/>
                  </a:lnTo>
                  <a:lnTo>
                    <a:pt x="1372" y="212"/>
                  </a:lnTo>
                  <a:lnTo>
                    <a:pt x="1381" y="219"/>
                  </a:lnTo>
                  <a:lnTo>
                    <a:pt x="1392" y="225"/>
                  </a:lnTo>
                  <a:lnTo>
                    <a:pt x="1402" y="232"/>
                  </a:lnTo>
                  <a:lnTo>
                    <a:pt x="1411" y="239"/>
                  </a:lnTo>
                  <a:lnTo>
                    <a:pt x="1419" y="246"/>
                  </a:lnTo>
                  <a:lnTo>
                    <a:pt x="1428" y="252"/>
                  </a:lnTo>
                  <a:lnTo>
                    <a:pt x="1436" y="259"/>
                  </a:lnTo>
                  <a:lnTo>
                    <a:pt x="1444" y="265"/>
                  </a:lnTo>
                  <a:lnTo>
                    <a:pt x="1450" y="272"/>
                  </a:lnTo>
                  <a:lnTo>
                    <a:pt x="1457" y="280"/>
                  </a:lnTo>
                  <a:lnTo>
                    <a:pt x="1463" y="286"/>
                  </a:lnTo>
                  <a:lnTo>
                    <a:pt x="1470" y="294"/>
                  </a:lnTo>
                  <a:lnTo>
                    <a:pt x="1474" y="302"/>
                  </a:lnTo>
                  <a:lnTo>
                    <a:pt x="1479" y="308"/>
                  </a:lnTo>
                  <a:lnTo>
                    <a:pt x="1483" y="315"/>
                  </a:lnTo>
                  <a:lnTo>
                    <a:pt x="1488" y="323"/>
                  </a:lnTo>
                  <a:lnTo>
                    <a:pt x="1489" y="329"/>
                  </a:lnTo>
                  <a:lnTo>
                    <a:pt x="1493" y="337"/>
                  </a:lnTo>
                  <a:lnTo>
                    <a:pt x="1495" y="344"/>
                  </a:lnTo>
                  <a:lnTo>
                    <a:pt x="1498" y="351"/>
                  </a:lnTo>
                  <a:lnTo>
                    <a:pt x="1560" y="338"/>
                  </a:lnTo>
                  <a:lnTo>
                    <a:pt x="1557" y="329"/>
                  </a:lnTo>
                  <a:lnTo>
                    <a:pt x="1553" y="320"/>
                  </a:lnTo>
                  <a:lnTo>
                    <a:pt x="1551" y="311"/>
                  </a:lnTo>
                  <a:lnTo>
                    <a:pt x="1547" y="302"/>
                  </a:lnTo>
                  <a:lnTo>
                    <a:pt x="1541" y="293"/>
                  </a:lnTo>
                  <a:lnTo>
                    <a:pt x="1538" y="284"/>
                  </a:lnTo>
                  <a:lnTo>
                    <a:pt x="1531" y="275"/>
                  </a:lnTo>
                  <a:lnTo>
                    <a:pt x="1526" y="267"/>
                  </a:lnTo>
                  <a:lnTo>
                    <a:pt x="1518" y="258"/>
                  </a:lnTo>
                  <a:lnTo>
                    <a:pt x="1510" y="250"/>
                  </a:lnTo>
                  <a:lnTo>
                    <a:pt x="1502" y="242"/>
                  </a:lnTo>
                  <a:lnTo>
                    <a:pt x="1495" y="234"/>
                  </a:lnTo>
                  <a:lnTo>
                    <a:pt x="1485" y="225"/>
                  </a:lnTo>
                  <a:lnTo>
                    <a:pt x="1476" y="217"/>
                  </a:lnTo>
                  <a:lnTo>
                    <a:pt x="1466" y="208"/>
                  </a:lnTo>
                  <a:lnTo>
                    <a:pt x="1458" y="202"/>
                  </a:lnTo>
                  <a:lnTo>
                    <a:pt x="1445" y="193"/>
                  </a:lnTo>
                  <a:lnTo>
                    <a:pt x="1435" y="185"/>
                  </a:lnTo>
                  <a:lnTo>
                    <a:pt x="1423" y="178"/>
                  </a:lnTo>
                  <a:lnTo>
                    <a:pt x="1411" y="170"/>
                  </a:lnTo>
                  <a:lnTo>
                    <a:pt x="1398" y="164"/>
                  </a:lnTo>
                  <a:lnTo>
                    <a:pt x="1385" y="156"/>
                  </a:lnTo>
                  <a:lnTo>
                    <a:pt x="1372" y="148"/>
                  </a:lnTo>
                  <a:lnTo>
                    <a:pt x="1359" y="142"/>
                  </a:lnTo>
                  <a:lnTo>
                    <a:pt x="1345" y="134"/>
                  </a:lnTo>
                  <a:lnTo>
                    <a:pt x="1331" y="128"/>
                  </a:lnTo>
                  <a:lnTo>
                    <a:pt x="1315" y="121"/>
                  </a:lnTo>
                  <a:lnTo>
                    <a:pt x="1301" y="115"/>
                  </a:lnTo>
                  <a:lnTo>
                    <a:pt x="1286" y="108"/>
                  </a:lnTo>
                  <a:lnTo>
                    <a:pt x="1271" y="103"/>
                  </a:lnTo>
                  <a:lnTo>
                    <a:pt x="1254" y="98"/>
                  </a:lnTo>
                  <a:lnTo>
                    <a:pt x="1238" y="91"/>
                  </a:lnTo>
                  <a:lnTo>
                    <a:pt x="1221" y="85"/>
                  </a:lnTo>
                  <a:lnTo>
                    <a:pt x="1204" y="79"/>
                  </a:lnTo>
                  <a:lnTo>
                    <a:pt x="1186" y="74"/>
                  </a:lnTo>
                  <a:lnTo>
                    <a:pt x="1169" y="69"/>
                  </a:lnTo>
                  <a:lnTo>
                    <a:pt x="1150" y="62"/>
                  </a:lnTo>
                  <a:lnTo>
                    <a:pt x="1133" y="59"/>
                  </a:lnTo>
                  <a:lnTo>
                    <a:pt x="1115" y="53"/>
                  </a:lnTo>
                  <a:lnTo>
                    <a:pt x="1098" y="49"/>
                  </a:lnTo>
                  <a:lnTo>
                    <a:pt x="1078" y="44"/>
                  </a:lnTo>
                  <a:lnTo>
                    <a:pt x="1060" y="40"/>
                  </a:lnTo>
                  <a:lnTo>
                    <a:pt x="1042" y="36"/>
                  </a:lnTo>
                  <a:lnTo>
                    <a:pt x="1022" y="34"/>
                  </a:lnTo>
                  <a:lnTo>
                    <a:pt x="1003" y="29"/>
                  </a:lnTo>
                  <a:lnTo>
                    <a:pt x="985" y="26"/>
                  </a:lnTo>
                  <a:lnTo>
                    <a:pt x="964" y="22"/>
                  </a:lnTo>
                  <a:lnTo>
                    <a:pt x="946" y="20"/>
                  </a:lnTo>
                  <a:lnTo>
                    <a:pt x="925" y="17"/>
                  </a:lnTo>
                  <a:lnTo>
                    <a:pt x="905" y="13"/>
                  </a:lnTo>
                  <a:lnTo>
                    <a:pt x="884" y="12"/>
                  </a:lnTo>
                  <a:lnTo>
                    <a:pt x="865" y="10"/>
                  </a:lnTo>
                  <a:lnTo>
                    <a:pt x="844" y="7"/>
                  </a:lnTo>
                  <a:lnTo>
                    <a:pt x="825" y="5"/>
                  </a:lnTo>
                  <a:lnTo>
                    <a:pt x="805" y="4"/>
                  </a:lnTo>
                  <a:lnTo>
                    <a:pt x="784" y="4"/>
                  </a:lnTo>
                  <a:lnTo>
                    <a:pt x="763" y="1"/>
                  </a:lnTo>
                  <a:lnTo>
                    <a:pt x="744" y="0"/>
                  </a:lnTo>
                  <a:lnTo>
                    <a:pt x="723" y="0"/>
                  </a:lnTo>
                  <a:lnTo>
                    <a:pt x="704" y="0"/>
                  </a:lnTo>
                  <a:lnTo>
                    <a:pt x="683" y="0"/>
                  </a:lnTo>
                  <a:lnTo>
                    <a:pt x="662" y="0"/>
                  </a:lnTo>
                  <a:lnTo>
                    <a:pt x="642" y="1"/>
                  </a:lnTo>
                  <a:lnTo>
                    <a:pt x="623" y="3"/>
                  </a:lnTo>
                  <a:lnTo>
                    <a:pt x="610" y="3"/>
                  </a:lnTo>
                  <a:lnTo>
                    <a:pt x="597" y="3"/>
                  </a:lnTo>
                  <a:lnTo>
                    <a:pt x="583" y="4"/>
                  </a:lnTo>
                  <a:lnTo>
                    <a:pt x="570" y="4"/>
                  </a:lnTo>
                  <a:lnTo>
                    <a:pt x="557" y="4"/>
                  </a:lnTo>
                  <a:lnTo>
                    <a:pt x="545" y="5"/>
                  </a:lnTo>
                  <a:lnTo>
                    <a:pt x="533" y="7"/>
                  </a:lnTo>
                  <a:lnTo>
                    <a:pt x="520" y="8"/>
                  </a:lnTo>
                  <a:lnTo>
                    <a:pt x="507" y="8"/>
                  </a:lnTo>
                  <a:lnTo>
                    <a:pt x="497" y="10"/>
                  </a:lnTo>
                  <a:lnTo>
                    <a:pt x="484" y="12"/>
                  </a:lnTo>
                  <a:lnTo>
                    <a:pt x="473" y="13"/>
                  </a:lnTo>
                  <a:lnTo>
                    <a:pt x="462" y="14"/>
                  </a:lnTo>
                  <a:lnTo>
                    <a:pt x="450" y="17"/>
                  </a:lnTo>
                  <a:lnTo>
                    <a:pt x="439" y="18"/>
                  </a:lnTo>
                  <a:lnTo>
                    <a:pt x="429" y="21"/>
                  </a:lnTo>
                  <a:lnTo>
                    <a:pt x="417" y="22"/>
                  </a:lnTo>
                  <a:lnTo>
                    <a:pt x="406" y="25"/>
                  </a:lnTo>
                  <a:lnTo>
                    <a:pt x="395" y="26"/>
                  </a:lnTo>
                  <a:lnTo>
                    <a:pt x="385" y="29"/>
                  </a:lnTo>
                  <a:lnTo>
                    <a:pt x="374" y="31"/>
                  </a:lnTo>
                  <a:lnTo>
                    <a:pt x="363" y="34"/>
                  </a:lnTo>
                  <a:lnTo>
                    <a:pt x="354" y="36"/>
                  </a:lnTo>
                  <a:lnTo>
                    <a:pt x="343" y="40"/>
                  </a:lnTo>
                  <a:lnTo>
                    <a:pt x="333" y="42"/>
                  </a:lnTo>
                  <a:lnTo>
                    <a:pt x="324" y="44"/>
                  </a:lnTo>
                  <a:lnTo>
                    <a:pt x="313" y="47"/>
                  </a:lnTo>
                  <a:lnTo>
                    <a:pt x="303" y="51"/>
                  </a:lnTo>
                  <a:lnTo>
                    <a:pt x="294" y="55"/>
                  </a:lnTo>
                  <a:lnTo>
                    <a:pt x="285" y="57"/>
                  </a:lnTo>
                  <a:lnTo>
                    <a:pt x="276" y="61"/>
                  </a:lnTo>
                  <a:lnTo>
                    <a:pt x="268" y="64"/>
                  </a:lnTo>
                  <a:lnTo>
                    <a:pt x="259" y="68"/>
                  </a:lnTo>
                  <a:lnTo>
                    <a:pt x="250" y="70"/>
                  </a:lnTo>
                  <a:lnTo>
                    <a:pt x="240" y="74"/>
                  </a:lnTo>
                  <a:lnTo>
                    <a:pt x="231" y="77"/>
                  </a:lnTo>
                  <a:lnTo>
                    <a:pt x="223" y="81"/>
                  </a:lnTo>
                  <a:lnTo>
                    <a:pt x="216" y="83"/>
                  </a:lnTo>
                  <a:lnTo>
                    <a:pt x="207" y="89"/>
                  </a:lnTo>
                  <a:lnTo>
                    <a:pt x="200" y="92"/>
                  </a:lnTo>
                  <a:lnTo>
                    <a:pt x="191" y="96"/>
                  </a:lnTo>
                  <a:lnTo>
                    <a:pt x="183" y="99"/>
                  </a:lnTo>
                  <a:lnTo>
                    <a:pt x="175" y="104"/>
                  </a:lnTo>
                  <a:lnTo>
                    <a:pt x="169" y="108"/>
                  </a:lnTo>
                  <a:lnTo>
                    <a:pt x="161" y="113"/>
                  </a:lnTo>
                  <a:lnTo>
                    <a:pt x="155" y="117"/>
                  </a:lnTo>
                  <a:lnTo>
                    <a:pt x="148" y="121"/>
                  </a:lnTo>
                  <a:lnTo>
                    <a:pt x="142" y="128"/>
                  </a:lnTo>
                  <a:lnTo>
                    <a:pt x="134" y="130"/>
                  </a:lnTo>
                  <a:lnTo>
                    <a:pt x="127" y="135"/>
                  </a:lnTo>
                  <a:lnTo>
                    <a:pt x="121" y="139"/>
                  </a:lnTo>
                  <a:lnTo>
                    <a:pt x="114" y="144"/>
                  </a:lnTo>
                  <a:lnTo>
                    <a:pt x="108" y="148"/>
                  </a:lnTo>
                  <a:lnTo>
                    <a:pt x="101" y="155"/>
                  </a:lnTo>
                  <a:lnTo>
                    <a:pt x="96" y="159"/>
                  </a:lnTo>
                  <a:lnTo>
                    <a:pt x="91" y="165"/>
                  </a:lnTo>
                  <a:lnTo>
                    <a:pt x="84" y="170"/>
                  </a:lnTo>
                  <a:lnTo>
                    <a:pt x="79" y="176"/>
                  </a:lnTo>
                  <a:lnTo>
                    <a:pt x="73" y="180"/>
                  </a:lnTo>
                  <a:lnTo>
                    <a:pt x="69" y="186"/>
                  </a:lnTo>
                  <a:lnTo>
                    <a:pt x="63" y="193"/>
                  </a:lnTo>
                  <a:lnTo>
                    <a:pt x="58" y="198"/>
                  </a:lnTo>
                  <a:lnTo>
                    <a:pt x="54" y="203"/>
                  </a:lnTo>
                  <a:lnTo>
                    <a:pt x="52" y="210"/>
                  </a:lnTo>
                  <a:lnTo>
                    <a:pt x="43" y="220"/>
                  </a:lnTo>
                  <a:lnTo>
                    <a:pt x="36" y="229"/>
                  </a:lnTo>
                  <a:lnTo>
                    <a:pt x="28" y="239"/>
                  </a:lnTo>
                  <a:lnTo>
                    <a:pt x="23" y="250"/>
                  </a:lnTo>
                  <a:lnTo>
                    <a:pt x="17" y="259"/>
                  </a:lnTo>
                  <a:lnTo>
                    <a:pt x="14" y="269"/>
                  </a:lnTo>
                  <a:lnTo>
                    <a:pt x="9" y="280"/>
                  </a:lnTo>
                  <a:lnTo>
                    <a:pt x="8" y="290"/>
                  </a:lnTo>
                  <a:lnTo>
                    <a:pt x="4" y="301"/>
                  </a:lnTo>
                  <a:lnTo>
                    <a:pt x="1" y="310"/>
                  </a:lnTo>
                  <a:lnTo>
                    <a:pt x="1" y="321"/>
                  </a:lnTo>
                  <a:lnTo>
                    <a:pt x="1" y="332"/>
                  </a:lnTo>
                  <a:lnTo>
                    <a:pt x="0" y="342"/>
                  </a:lnTo>
                  <a:lnTo>
                    <a:pt x="1" y="354"/>
                  </a:lnTo>
                  <a:lnTo>
                    <a:pt x="1" y="359"/>
                  </a:lnTo>
                  <a:lnTo>
                    <a:pt x="1" y="366"/>
                  </a:lnTo>
                  <a:lnTo>
                    <a:pt x="2" y="372"/>
                  </a:lnTo>
                  <a:lnTo>
                    <a:pt x="5" y="379"/>
                  </a:lnTo>
                  <a:lnTo>
                    <a:pt x="6" y="388"/>
                  </a:lnTo>
                  <a:lnTo>
                    <a:pt x="9" y="396"/>
                  </a:lnTo>
                  <a:lnTo>
                    <a:pt x="11" y="405"/>
                  </a:lnTo>
                  <a:lnTo>
                    <a:pt x="15" y="415"/>
                  </a:lnTo>
                  <a:lnTo>
                    <a:pt x="19" y="423"/>
                  </a:lnTo>
                  <a:lnTo>
                    <a:pt x="24" y="432"/>
                  </a:lnTo>
                  <a:lnTo>
                    <a:pt x="31" y="440"/>
                  </a:lnTo>
                  <a:lnTo>
                    <a:pt x="37" y="450"/>
                  </a:lnTo>
                  <a:lnTo>
                    <a:pt x="44" y="458"/>
                  </a:lnTo>
                  <a:lnTo>
                    <a:pt x="50" y="466"/>
                  </a:lnTo>
                  <a:lnTo>
                    <a:pt x="58" y="474"/>
                  </a:lnTo>
                  <a:lnTo>
                    <a:pt x="66" y="483"/>
                  </a:lnTo>
                  <a:lnTo>
                    <a:pt x="75" y="489"/>
                  </a:lnTo>
                  <a:lnTo>
                    <a:pt x="84" y="497"/>
                  </a:lnTo>
                  <a:lnTo>
                    <a:pt x="95" y="504"/>
                  </a:lnTo>
                  <a:lnTo>
                    <a:pt x="105" y="513"/>
                  </a:lnTo>
                  <a:lnTo>
                    <a:pt x="116" y="519"/>
                  </a:lnTo>
                  <a:lnTo>
                    <a:pt x="126" y="526"/>
                  </a:lnTo>
                  <a:lnTo>
                    <a:pt x="138" y="532"/>
                  </a:lnTo>
                  <a:lnTo>
                    <a:pt x="149" y="540"/>
                  </a:lnTo>
                  <a:lnTo>
                    <a:pt x="161" y="548"/>
                  </a:lnTo>
                  <a:lnTo>
                    <a:pt x="174" y="554"/>
                  </a:lnTo>
                  <a:lnTo>
                    <a:pt x="187" y="561"/>
                  </a:lnTo>
                  <a:lnTo>
                    <a:pt x="201" y="567"/>
                  </a:lnTo>
                  <a:lnTo>
                    <a:pt x="214" y="573"/>
                  </a:lnTo>
                  <a:lnTo>
                    <a:pt x="229" y="578"/>
                  </a:lnTo>
                  <a:lnTo>
                    <a:pt x="243" y="584"/>
                  </a:lnTo>
                  <a:lnTo>
                    <a:pt x="259" y="591"/>
                  </a:lnTo>
                  <a:lnTo>
                    <a:pt x="273" y="596"/>
                  </a:lnTo>
                  <a:lnTo>
                    <a:pt x="289" y="601"/>
                  </a:lnTo>
                  <a:lnTo>
                    <a:pt x="304" y="606"/>
                  </a:lnTo>
                  <a:lnTo>
                    <a:pt x="321" y="612"/>
                  </a:lnTo>
                  <a:lnTo>
                    <a:pt x="337" y="617"/>
                  </a:lnTo>
                  <a:lnTo>
                    <a:pt x="354" y="621"/>
                  </a:lnTo>
                  <a:lnTo>
                    <a:pt x="369" y="626"/>
                  </a:lnTo>
                  <a:lnTo>
                    <a:pt x="387" y="630"/>
                  </a:lnTo>
                  <a:lnTo>
                    <a:pt x="404" y="634"/>
                  </a:lnTo>
                  <a:lnTo>
                    <a:pt x="420" y="638"/>
                  </a:lnTo>
                  <a:lnTo>
                    <a:pt x="438" y="642"/>
                  </a:lnTo>
                  <a:lnTo>
                    <a:pt x="456" y="647"/>
                  </a:lnTo>
                  <a:lnTo>
                    <a:pt x="475" y="649"/>
                  </a:lnTo>
                  <a:lnTo>
                    <a:pt x="493" y="653"/>
                  </a:lnTo>
                  <a:lnTo>
                    <a:pt x="511" y="656"/>
                  </a:lnTo>
                  <a:lnTo>
                    <a:pt x="529" y="660"/>
                  </a:lnTo>
                  <a:lnTo>
                    <a:pt x="547" y="662"/>
                  </a:lnTo>
                  <a:lnTo>
                    <a:pt x="567" y="665"/>
                  </a:lnTo>
                  <a:lnTo>
                    <a:pt x="586" y="668"/>
                  </a:lnTo>
                  <a:lnTo>
                    <a:pt x="606" y="670"/>
                  </a:lnTo>
                  <a:lnTo>
                    <a:pt x="626" y="671"/>
                  </a:lnTo>
                  <a:lnTo>
                    <a:pt x="644" y="674"/>
                  </a:lnTo>
                  <a:lnTo>
                    <a:pt x="663" y="677"/>
                  </a:lnTo>
                  <a:lnTo>
                    <a:pt x="683" y="678"/>
                  </a:lnTo>
                  <a:lnTo>
                    <a:pt x="702" y="679"/>
                  </a:lnTo>
                  <a:lnTo>
                    <a:pt x="722" y="681"/>
                  </a:lnTo>
                  <a:lnTo>
                    <a:pt x="741" y="682"/>
                  </a:lnTo>
                  <a:lnTo>
                    <a:pt x="762" y="685"/>
                  </a:lnTo>
                  <a:lnTo>
                    <a:pt x="782" y="685"/>
                  </a:lnTo>
                  <a:lnTo>
                    <a:pt x="801" y="686"/>
                  </a:lnTo>
                  <a:lnTo>
                    <a:pt x="821" y="686"/>
                  </a:lnTo>
                  <a:lnTo>
                    <a:pt x="841" y="687"/>
                  </a:lnTo>
                  <a:lnTo>
                    <a:pt x="861" y="687"/>
                  </a:lnTo>
                  <a:lnTo>
                    <a:pt x="881" y="687"/>
                  </a:lnTo>
                  <a:lnTo>
                    <a:pt x="900" y="687"/>
                  </a:lnTo>
                  <a:lnTo>
                    <a:pt x="920" y="688"/>
                  </a:lnTo>
                  <a:lnTo>
                    <a:pt x="936" y="687"/>
                  </a:lnTo>
                  <a:lnTo>
                    <a:pt x="953" y="686"/>
                  </a:lnTo>
                  <a:lnTo>
                    <a:pt x="970" y="686"/>
                  </a:lnTo>
                  <a:lnTo>
                    <a:pt x="986" y="686"/>
                  </a:lnTo>
                  <a:lnTo>
                    <a:pt x="1001" y="683"/>
                  </a:lnTo>
                  <a:lnTo>
                    <a:pt x="1018" y="682"/>
                  </a:lnTo>
                  <a:lnTo>
                    <a:pt x="1034" y="681"/>
                  </a:lnTo>
                  <a:lnTo>
                    <a:pt x="1050" y="679"/>
                  </a:lnTo>
                  <a:lnTo>
                    <a:pt x="1064" y="678"/>
                  </a:lnTo>
                  <a:lnTo>
                    <a:pt x="1080" y="675"/>
                  </a:lnTo>
                  <a:lnTo>
                    <a:pt x="1095" y="673"/>
                  </a:lnTo>
                  <a:lnTo>
                    <a:pt x="1111" y="671"/>
                  </a:lnTo>
                  <a:lnTo>
                    <a:pt x="1125" y="669"/>
                  </a:lnTo>
                  <a:lnTo>
                    <a:pt x="1139" y="666"/>
                  </a:lnTo>
                  <a:lnTo>
                    <a:pt x="1154" y="664"/>
                  </a:lnTo>
                  <a:lnTo>
                    <a:pt x="1169" y="662"/>
                  </a:lnTo>
                  <a:lnTo>
                    <a:pt x="1182" y="658"/>
                  </a:lnTo>
                  <a:lnTo>
                    <a:pt x="1195" y="656"/>
                  </a:lnTo>
                  <a:lnTo>
                    <a:pt x="1208" y="652"/>
                  </a:lnTo>
                  <a:lnTo>
                    <a:pt x="1223" y="648"/>
                  </a:lnTo>
                  <a:lnTo>
                    <a:pt x="1234" y="645"/>
                  </a:lnTo>
                  <a:lnTo>
                    <a:pt x="1247" y="642"/>
                  </a:lnTo>
                  <a:lnTo>
                    <a:pt x="1259" y="639"/>
                  </a:lnTo>
                  <a:lnTo>
                    <a:pt x="1272" y="635"/>
                  </a:lnTo>
                  <a:lnTo>
                    <a:pt x="1284" y="631"/>
                  </a:lnTo>
                  <a:lnTo>
                    <a:pt x="1296" y="627"/>
                  </a:lnTo>
                  <a:lnTo>
                    <a:pt x="1309" y="622"/>
                  </a:lnTo>
                  <a:lnTo>
                    <a:pt x="1320" y="618"/>
                  </a:lnTo>
                  <a:lnTo>
                    <a:pt x="1331" y="613"/>
                  </a:lnTo>
                  <a:lnTo>
                    <a:pt x="1342" y="609"/>
                  </a:lnTo>
                  <a:lnTo>
                    <a:pt x="1353" y="605"/>
                  </a:lnTo>
                  <a:lnTo>
                    <a:pt x="1364" y="600"/>
                  </a:lnTo>
                  <a:lnTo>
                    <a:pt x="1372" y="593"/>
                  </a:lnTo>
                  <a:lnTo>
                    <a:pt x="1383" y="590"/>
                  </a:lnTo>
                  <a:lnTo>
                    <a:pt x="1393" y="583"/>
                  </a:lnTo>
                  <a:lnTo>
                    <a:pt x="1402" y="578"/>
                  </a:lnTo>
                  <a:lnTo>
                    <a:pt x="1411" y="571"/>
                  </a:lnTo>
                  <a:lnTo>
                    <a:pt x="1420" y="566"/>
                  </a:lnTo>
                  <a:lnTo>
                    <a:pt x="1430" y="561"/>
                  </a:lnTo>
                  <a:lnTo>
                    <a:pt x="1437" y="554"/>
                  </a:lnTo>
                  <a:lnTo>
                    <a:pt x="1445" y="548"/>
                  </a:lnTo>
                  <a:lnTo>
                    <a:pt x="1453" y="541"/>
                  </a:lnTo>
                  <a:lnTo>
                    <a:pt x="1461" y="535"/>
                  </a:lnTo>
                  <a:lnTo>
                    <a:pt x="1469" y="530"/>
                  </a:lnTo>
                  <a:lnTo>
                    <a:pt x="1475" y="523"/>
                  </a:lnTo>
                  <a:lnTo>
                    <a:pt x="1483" y="517"/>
                  </a:lnTo>
                  <a:lnTo>
                    <a:pt x="1489" y="510"/>
                  </a:lnTo>
                  <a:lnTo>
                    <a:pt x="1497" y="504"/>
                  </a:lnTo>
                  <a:lnTo>
                    <a:pt x="1502" y="496"/>
                  </a:lnTo>
                  <a:lnTo>
                    <a:pt x="1509" y="488"/>
                  </a:lnTo>
                  <a:lnTo>
                    <a:pt x="1514" y="480"/>
                  </a:lnTo>
                  <a:lnTo>
                    <a:pt x="1519" y="474"/>
                  </a:lnTo>
                  <a:lnTo>
                    <a:pt x="1525" y="466"/>
                  </a:lnTo>
                  <a:lnTo>
                    <a:pt x="1528" y="458"/>
                  </a:lnTo>
                  <a:lnTo>
                    <a:pt x="1532" y="450"/>
                  </a:lnTo>
                  <a:lnTo>
                    <a:pt x="1538" y="444"/>
                  </a:lnTo>
                  <a:lnTo>
                    <a:pt x="1541" y="435"/>
                  </a:lnTo>
                  <a:lnTo>
                    <a:pt x="1545" y="427"/>
                  </a:lnTo>
                  <a:lnTo>
                    <a:pt x="1548" y="418"/>
                  </a:lnTo>
                  <a:lnTo>
                    <a:pt x="1552" y="410"/>
                  </a:lnTo>
                  <a:lnTo>
                    <a:pt x="1553" y="402"/>
                  </a:lnTo>
                  <a:lnTo>
                    <a:pt x="1557" y="394"/>
                  </a:lnTo>
                  <a:lnTo>
                    <a:pt x="1560" y="385"/>
                  </a:lnTo>
                  <a:lnTo>
                    <a:pt x="1561" y="377"/>
                  </a:lnTo>
                  <a:lnTo>
                    <a:pt x="1500" y="366"/>
                  </a:lnTo>
                  <a:lnTo>
                    <a:pt x="1500" y="3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65"/>
            <p:cNvSpPr>
              <a:spLocks/>
            </p:cNvSpPr>
            <p:nvPr/>
          </p:nvSpPr>
          <p:spPr bwMode="auto">
            <a:xfrm>
              <a:off x="3817" y="1881"/>
              <a:ext cx="24" cy="59"/>
            </a:xfrm>
            <a:custGeom>
              <a:avLst/>
              <a:gdLst>
                <a:gd name="T0" fmla="*/ 66 w 72"/>
                <a:gd name="T1" fmla="*/ 0 h 175"/>
                <a:gd name="T2" fmla="*/ 0 w 72"/>
                <a:gd name="T3" fmla="*/ 175 h 175"/>
                <a:gd name="T4" fmla="*/ 72 w 72"/>
                <a:gd name="T5" fmla="*/ 162 h 175"/>
                <a:gd name="T6" fmla="*/ 66 w 72"/>
                <a:gd name="T7" fmla="*/ 0 h 175"/>
                <a:gd name="T8" fmla="*/ 66 w 72"/>
                <a:gd name="T9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75">
                  <a:moveTo>
                    <a:pt x="66" y="0"/>
                  </a:moveTo>
                  <a:lnTo>
                    <a:pt x="0" y="175"/>
                  </a:lnTo>
                  <a:lnTo>
                    <a:pt x="72" y="162"/>
                  </a:lnTo>
                  <a:lnTo>
                    <a:pt x="66" y="0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66"/>
            <p:cNvSpPr>
              <a:spLocks/>
            </p:cNvSpPr>
            <p:nvPr/>
          </p:nvSpPr>
          <p:spPr bwMode="auto">
            <a:xfrm>
              <a:off x="3838" y="1812"/>
              <a:ext cx="91" cy="194"/>
            </a:xfrm>
            <a:custGeom>
              <a:avLst/>
              <a:gdLst>
                <a:gd name="T0" fmla="*/ 48 w 271"/>
                <a:gd name="T1" fmla="*/ 358 h 582"/>
                <a:gd name="T2" fmla="*/ 72 w 271"/>
                <a:gd name="T3" fmla="*/ 0 h 582"/>
                <a:gd name="T4" fmla="*/ 10 w 271"/>
                <a:gd name="T5" fmla="*/ 0 h 582"/>
                <a:gd name="T6" fmla="*/ 0 w 271"/>
                <a:gd name="T7" fmla="*/ 390 h 582"/>
                <a:gd name="T8" fmla="*/ 229 w 271"/>
                <a:gd name="T9" fmla="*/ 582 h 582"/>
                <a:gd name="T10" fmla="*/ 271 w 271"/>
                <a:gd name="T11" fmla="*/ 534 h 582"/>
                <a:gd name="T12" fmla="*/ 48 w 271"/>
                <a:gd name="T13" fmla="*/ 358 h 582"/>
                <a:gd name="T14" fmla="*/ 48 w 271"/>
                <a:gd name="T15" fmla="*/ 358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1" h="582">
                  <a:moveTo>
                    <a:pt x="48" y="358"/>
                  </a:moveTo>
                  <a:lnTo>
                    <a:pt x="72" y="0"/>
                  </a:lnTo>
                  <a:lnTo>
                    <a:pt x="10" y="0"/>
                  </a:lnTo>
                  <a:lnTo>
                    <a:pt x="0" y="390"/>
                  </a:lnTo>
                  <a:lnTo>
                    <a:pt x="229" y="582"/>
                  </a:lnTo>
                  <a:lnTo>
                    <a:pt x="271" y="534"/>
                  </a:lnTo>
                  <a:lnTo>
                    <a:pt x="48" y="358"/>
                  </a:lnTo>
                  <a:lnTo>
                    <a:pt x="48" y="3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67"/>
            <p:cNvSpPr>
              <a:spLocks/>
            </p:cNvSpPr>
            <p:nvPr/>
          </p:nvSpPr>
          <p:spPr bwMode="auto">
            <a:xfrm>
              <a:off x="3816" y="1933"/>
              <a:ext cx="39" cy="52"/>
            </a:xfrm>
            <a:custGeom>
              <a:avLst/>
              <a:gdLst>
                <a:gd name="T0" fmla="*/ 0 w 118"/>
                <a:gd name="T1" fmla="*/ 15 h 154"/>
                <a:gd name="T2" fmla="*/ 24 w 118"/>
                <a:gd name="T3" fmla="*/ 150 h 154"/>
                <a:gd name="T4" fmla="*/ 118 w 118"/>
                <a:gd name="T5" fmla="*/ 154 h 154"/>
                <a:gd name="T6" fmla="*/ 65 w 118"/>
                <a:gd name="T7" fmla="*/ 0 h 154"/>
                <a:gd name="T8" fmla="*/ 0 w 118"/>
                <a:gd name="T9" fmla="*/ 15 h 154"/>
                <a:gd name="T10" fmla="*/ 0 w 118"/>
                <a:gd name="T11" fmla="*/ 1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154">
                  <a:moveTo>
                    <a:pt x="0" y="15"/>
                  </a:moveTo>
                  <a:lnTo>
                    <a:pt x="24" y="150"/>
                  </a:lnTo>
                  <a:lnTo>
                    <a:pt x="118" y="154"/>
                  </a:lnTo>
                  <a:lnTo>
                    <a:pt x="65" y="0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68"/>
            <p:cNvSpPr>
              <a:spLocks/>
            </p:cNvSpPr>
            <p:nvPr/>
          </p:nvSpPr>
          <p:spPr bwMode="auto">
            <a:xfrm>
              <a:off x="3249" y="1931"/>
              <a:ext cx="697" cy="133"/>
            </a:xfrm>
            <a:custGeom>
              <a:avLst/>
              <a:gdLst>
                <a:gd name="T0" fmla="*/ 2043 w 2091"/>
                <a:gd name="T1" fmla="*/ 142 h 397"/>
                <a:gd name="T2" fmla="*/ 1978 w 2091"/>
                <a:gd name="T3" fmla="*/ 140 h 397"/>
                <a:gd name="T4" fmla="*/ 1903 w 2091"/>
                <a:gd name="T5" fmla="*/ 140 h 397"/>
                <a:gd name="T6" fmla="*/ 1849 w 2091"/>
                <a:gd name="T7" fmla="*/ 138 h 397"/>
                <a:gd name="T8" fmla="*/ 1795 w 2091"/>
                <a:gd name="T9" fmla="*/ 137 h 397"/>
                <a:gd name="T10" fmla="*/ 1754 w 2091"/>
                <a:gd name="T11" fmla="*/ 134 h 397"/>
                <a:gd name="T12" fmla="*/ 1711 w 2091"/>
                <a:gd name="T13" fmla="*/ 133 h 397"/>
                <a:gd name="T14" fmla="*/ 1647 w 2091"/>
                <a:gd name="T15" fmla="*/ 151 h 397"/>
                <a:gd name="T16" fmla="*/ 1581 w 2091"/>
                <a:gd name="T17" fmla="*/ 173 h 397"/>
                <a:gd name="T18" fmla="*/ 1513 w 2091"/>
                <a:gd name="T19" fmla="*/ 198 h 397"/>
                <a:gd name="T20" fmla="*/ 1444 w 2091"/>
                <a:gd name="T21" fmla="*/ 225 h 397"/>
                <a:gd name="T22" fmla="*/ 1373 w 2091"/>
                <a:gd name="T23" fmla="*/ 251 h 397"/>
                <a:gd name="T24" fmla="*/ 1300 w 2091"/>
                <a:gd name="T25" fmla="*/ 277 h 397"/>
                <a:gd name="T26" fmla="*/ 1227 w 2091"/>
                <a:gd name="T27" fmla="*/ 301 h 397"/>
                <a:gd name="T28" fmla="*/ 1153 w 2091"/>
                <a:gd name="T29" fmla="*/ 321 h 397"/>
                <a:gd name="T30" fmla="*/ 1079 w 2091"/>
                <a:gd name="T31" fmla="*/ 337 h 397"/>
                <a:gd name="T32" fmla="*/ 1007 w 2091"/>
                <a:gd name="T33" fmla="*/ 349 h 397"/>
                <a:gd name="T34" fmla="*/ 937 w 2091"/>
                <a:gd name="T35" fmla="*/ 353 h 397"/>
                <a:gd name="T36" fmla="*/ 868 w 2091"/>
                <a:gd name="T37" fmla="*/ 353 h 397"/>
                <a:gd name="T38" fmla="*/ 799 w 2091"/>
                <a:gd name="T39" fmla="*/ 346 h 397"/>
                <a:gd name="T40" fmla="*/ 734 w 2091"/>
                <a:gd name="T41" fmla="*/ 333 h 397"/>
                <a:gd name="T42" fmla="*/ 671 w 2091"/>
                <a:gd name="T43" fmla="*/ 311 h 397"/>
                <a:gd name="T44" fmla="*/ 615 w 2091"/>
                <a:gd name="T45" fmla="*/ 282 h 397"/>
                <a:gd name="T46" fmla="*/ 561 w 2091"/>
                <a:gd name="T47" fmla="*/ 243 h 397"/>
                <a:gd name="T48" fmla="*/ 511 w 2091"/>
                <a:gd name="T49" fmla="*/ 198 h 397"/>
                <a:gd name="T50" fmla="*/ 446 w 2091"/>
                <a:gd name="T51" fmla="*/ 126 h 397"/>
                <a:gd name="T52" fmla="*/ 372 w 2091"/>
                <a:gd name="T53" fmla="*/ 68 h 397"/>
                <a:gd name="T54" fmla="*/ 295 w 2091"/>
                <a:gd name="T55" fmla="*/ 29 h 397"/>
                <a:gd name="T56" fmla="*/ 224 w 2091"/>
                <a:gd name="T57" fmla="*/ 8 h 397"/>
                <a:gd name="T58" fmla="*/ 157 w 2091"/>
                <a:gd name="T59" fmla="*/ 1 h 397"/>
                <a:gd name="T60" fmla="*/ 99 w 2091"/>
                <a:gd name="T61" fmla="*/ 3 h 397"/>
                <a:gd name="T62" fmla="*/ 51 w 2091"/>
                <a:gd name="T63" fmla="*/ 8 h 397"/>
                <a:gd name="T64" fmla="*/ 0 w 2091"/>
                <a:gd name="T65" fmla="*/ 25 h 397"/>
                <a:gd name="T66" fmla="*/ 61 w 2091"/>
                <a:gd name="T67" fmla="*/ 60 h 397"/>
                <a:gd name="T68" fmla="*/ 103 w 2091"/>
                <a:gd name="T69" fmla="*/ 53 h 397"/>
                <a:gd name="T70" fmla="*/ 156 w 2091"/>
                <a:gd name="T71" fmla="*/ 53 h 397"/>
                <a:gd name="T72" fmla="*/ 215 w 2091"/>
                <a:gd name="T73" fmla="*/ 58 h 397"/>
                <a:gd name="T74" fmla="*/ 278 w 2091"/>
                <a:gd name="T75" fmla="*/ 77 h 397"/>
                <a:gd name="T76" fmla="*/ 343 w 2091"/>
                <a:gd name="T77" fmla="*/ 108 h 397"/>
                <a:gd name="T78" fmla="*/ 410 w 2091"/>
                <a:gd name="T79" fmla="*/ 157 h 397"/>
                <a:gd name="T80" fmla="*/ 472 w 2091"/>
                <a:gd name="T81" fmla="*/ 224 h 397"/>
                <a:gd name="T82" fmla="*/ 531 w 2091"/>
                <a:gd name="T83" fmla="*/ 280 h 397"/>
                <a:gd name="T84" fmla="*/ 596 w 2091"/>
                <a:gd name="T85" fmla="*/ 323 h 397"/>
                <a:gd name="T86" fmla="*/ 664 w 2091"/>
                <a:gd name="T87" fmla="*/ 353 h 397"/>
                <a:gd name="T88" fmla="*/ 736 w 2091"/>
                <a:gd name="T89" fmla="*/ 375 h 397"/>
                <a:gd name="T90" fmla="*/ 808 w 2091"/>
                <a:gd name="T91" fmla="*/ 388 h 397"/>
                <a:gd name="T92" fmla="*/ 877 w 2091"/>
                <a:gd name="T93" fmla="*/ 396 h 397"/>
                <a:gd name="T94" fmla="*/ 942 w 2091"/>
                <a:gd name="T95" fmla="*/ 396 h 397"/>
                <a:gd name="T96" fmla="*/ 999 w 2091"/>
                <a:gd name="T97" fmla="*/ 394 h 397"/>
                <a:gd name="T98" fmla="*/ 1050 w 2091"/>
                <a:gd name="T99" fmla="*/ 390 h 397"/>
                <a:gd name="T100" fmla="*/ 1128 w 2091"/>
                <a:gd name="T101" fmla="*/ 376 h 397"/>
                <a:gd name="T102" fmla="*/ 1205 w 2091"/>
                <a:gd name="T103" fmla="*/ 360 h 397"/>
                <a:gd name="T104" fmla="*/ 1275 w 2091"/>
                <a:gd name="T105" fmla="*/ 341 h 397"/>
                <a:gd name="T106" fmla="*/ 1344 w 2091"/>
                <a:gd name="T107" fmla="*/ 320 h 397"/>
                <a:gd name="T108" fmla="*/ 1410 w 2091"/>
                <a:gd name="T109" fmla="*/ 295 h 397"/>
                <a:gd name="T110" fmla="*/ 1479 w 2091"/>
                <a:gd name="T111" fmla="*/ 271 h 397"/>
                <a:gd name="T112" fmla="*/ 1551 w 2091"/>
                <a:gd name="T113" fmla="*/ 245 h 397"/>
                <a:gd name="T114" fmla="*/ 1628 w 2091"/>
                <a:gd name="T115" fmla="*/ 220 h 397"/>
                <a:gd name="T116" fmla="*/ 1711 w 2091"/>
                <a:gd name="T117" fmla="*/ 194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91" h="397">
                  <a:moveTo>
                    <a:pt x="2091" y="144"/>
                  </a:moveTo>
                  <a:lnTo>
                    <a:pt x="2084" y="143"/>
                  </a:lnTo>
                  <a:lnTo>
                    <a:pt x="2076" y="143"/>
                  </a:lnTo>
                  <a:lnTo>
                    <a:pt x="2071" y="142"/>
                  </a:lnTo>
                  <a:lnTo>
                    <a:pt x="2066" y="142"/>
                  </a:lnTo>
                  <a:lnTo>
                    <a:pt x="2054" y="142"/>
                  </a:lnTo>
                  <a:lnTo>
                    <a:pt x="2043" y="142"/>
                  </a:lnTo>
                  <a:lnTo>
                    <a:pt x="2031" y="142"/>
                  </a:lnTo>
                  <a:lnTo>
                    <a:pt x="2019" y="142"/>
                  </a:lnTo>
                  <a:lnTo>
                    <a:pt x="2007" y="142"/>
                  </a:lnTo>
                  <a:lnTo>
                    <a:pt x="1997" y="142"/>
                  </a:lnTo>
                  <a:lnTo>
                    <a:pt x="1991" y="140"/>
                  </a:lnTo>
                  <a:lnTo>
                    <a:pt x="1983" y="140"/>
                  </a:lnTo>
                  <a:lnTo>
                    <a:pt x="1978" y="140"/>
                  </a:lnTo>
                  <a:lnTo>
                    <a:pt x="1972" y="140"/>
                  </a:lnTo>
                  <a:lnTo>
                    <a:pt x="1961" y="140"/>
                  </a:lnTo>
                  <a:lnTo>
                    <a:pt x="1949" y="140"/>
                  </a:lnTo>
                  <a:lnTo>
                    <a:pt x="1937" y="140"/>
                  </a:lnTo>
                  <a:lnTo>
                    <a:pt x="1926" y="140"/>
                  </a:lnTo>
                  <a:lnTo>
                    <a:pt x="1914" y="140"/>
                  </a:lnTo>
                  <a:lnTo>
                    <a:pt x="1903" y="140"/>
                  </a:lnTo>
                  <a:lnTo>
                    <a:pt x="1897" y="139"/>
                  </a:lnTo>
                  <a:lnTo>
                    <a:pt x="1889" y="139"/>
                  </a:lnTo>
                  <a:lnTo>
                    <a:pt x="1884" y="139"/>
                  </a:lnTo>
                  <a:lnTo>
                    <a:pt x="1879" y="139"/>
                  </a:lnTo>
                  <a:lnTo>
                    <a:pt x="1867" y="139"/>
                  </a:lnTo>
                  <a:lnTo>
                    <a:pt x="1855" y="139"/>
                  </a:lnTo>
                  <a:lnTo>
                    <a:pt x="1849" y="138"/>
                  </a:lnTo>
                  <a:lnTo>
                    <a:pt x="1842" y="138"/>
                  </a:lnTo>
                  <a:lnTo>
                    <a:pt x="1837" y="138"/>
                  </a:lnTo>
                  <a:lnTo>
                    <a:pt x="1832" y="138"/>
                  </a:lnTo>
                  <a:lnTo>
                    <a:pt x="1819" y="138"/>
                  </a:lnTo>
                  <a:lnTo>
                    <a:pt x="1808" y="138"/>
                  </a:lnTo>
                  <a:lnTo>
                    <a:pt x="1802" y="137"/>
                  </a:lnTo>
                  <a:lnTo>
                    <a:pt x="1795" y="137"/>
                  </a:lnTo>
                  <a:lnTo>
                    <a:pt x="1790" y="135"/>
                  </a:lnTo>
                  <a:lnTo>
                    <a:pt x="1784" y="135"/>
                  </a:lnTo>
                  <a:lnTo>
                    <a:pt x="1777" y="135"/>
                  </a:lnTo>
                  <a:lnTo>
                    <a:pt x="1771" y="135"/>
                  </a:lnTo>
                  <a:lnTo>
                    <a:pt x="1765" y="135"/>
                  </a:lnTo>
                  <a:lnTo>
                    <a:pt x="1760" y="135"/>
                  </a:lnTo>
                  <a:lnTo>
                    <a:pt x="1754" y="134"/>
                  </a:lnTo>
                  <a:lnTo>
                    <a:pt x="1746" y="134"/>
                  </a:lnTo>
                  <a:lnTo>
                    <a:pt x="1741" y="134"/>
                  </a:lnTo>
                  <a:lnTo>
                    <a:pt x="1736" y="134"/>
                  </a:lnTo>
                  <a:lnTo>
                    <a:pt x="1729" y="133"/>
                  </a:lnTo>
                  <a:lnTo>
                    <a:pt x="1723" y="133"/>
                  </a:lnTo>
                  <a:lnTo>
                    <a:pt x="1717" y="133"/>
                  </a:lnTo>
                  <a:lnTo>
                    <a:pt x="1711" y="133"/>
                  </a:lnTo>
                  <a:lnTo>
                    <a:pt x="1702" y="135"/>
                  </a:lnTo>
                  <a:lnTo>
                    <a:pt x="1693" y="137"/>
                  </a:lnTo>
                  <a:lnTo>
                    <a:pt x="1684" y="139"/>
                  </a:lnTo>
                  <a:lnTo>
                    <a:pt x="1674" y="142"/>
                  </a:lnTo>
                  <a:lnTo>
                    <a:pt x="1665" y="144"/>
                  </a:lnTo>
                  <a:lnTo>
                    <a:pt x="1656" y="148"/>
                  </a:lnTo>
                  <a:lnTo>
                    <a:pt x="1647" y="151"/>
                  </a:lnTo>
                  <a:lnTo>
                    <a:pt x="1638" y="155"/>
                  </a:lnTo>
                  <a:lnTo>
                    <a:pt x="1629" y="156"/>
                  </a:lnTo>
                  <a:lnTo>
                    <a:pt x="1618" y="160"/>
                  </a:lnTo>
                  <a:lnTo>
                    <a:pt x="1609" y="164"/>
                  </a:lnTo>
                  <a:lnTo>
                    <a:pt x="1600" y="166"/>
                  </a:lnTo>
                  <a:lnTo>
                    <a:pt x="1590" y="170"/>
                  </a:lnTo>
                  <a:lnTo>
                    <a:pt x="1581" y="173"/>
                  </a:lnTo>
                  <a:lnTo>
                    <a:pt x="1572" y="177"/>
                  </a:lnTo>
                  <a:lnTo>
                    <a:pt x="1563" y="181"/>
                  </a:lnTo>
                  <a:lnTo>
                    <a:pt x="1552" y="185"/>
                  </a:lnTo>
                  <a:lnTo>
                    <a:pt x="1543" y="187"/>
                  </a:lnTo>
                  <a:lnTo>
                    <a:pt x="1533" y="191"/>
                  </a:lnTo>
                  <a:lnTo>
                    <a:pt x="1523" y="194"/>
                  </a:lnTo>
                  <a:lnTo>
                    <a:pt x="1513" y="198"/>
                  </a:lnTo>
                  <a:lnTo>
                    <a:pt x="1503" y="202"/>
                  </a:lnTo>
                  <a:lnTo>
                    <a:pt x="1494" y="206"/>
                  </a:lnTo>
                  <a:lnTo>
                    <a:pt x="1483" y="209"/>
                  </a:lnTo>
                  <a:lnTo>
                    <a:pt x="1473" y="213"/>
                  </a:lnTo>
                  <a:lnTo>
                    <a:pt x="1464" y="217"/>
                  </a:lnTo>
                  <a:lnTo>
                    <a:pt x="1453" y="221"/>
                  </a:lnTo>
                  <a:lnTo>
                    <a:pt x="1444" y="225"/>
                  </a:lnTo>
                  <a:lnTo>
                    <a:pt x="1434" y="229"/>
                  </a:lnTo>
                  <a:lnTo>
                    <a:pt x="1423" y="233"/>
                  </a:lnTo>
                  <a:lnTo>
                    <a:pt x="1414" y="237"/>
                  </a:lnTo>
                  <a:lnTo>
                    <a:pt x="1404" y="242"/>
                  </a:lnTo>
                  <a:lnTo>
                    <a:pt x="1393" y="245"/>
                  </a:lnTo>
                  <a:lnTo>
                    <a:pt x="1383" y="248"/>
                  </a:lnTo>
                  <a:lnTo>
                    <a:pt x="1373" y="251"/>
                  </a:lnTo>
                  <a:lnTo>
                    <a:pt x="1362" y="256"/>
                  </a:lnTo>
                  <a:lnTo>
                    <a:pt x="1352" y="259"/>
                  </a:lnTo>
                  <a:lnTo>
                    <a:pt x="1341" y="263"/>
                  </a:lnTo>
                  <a:lnTo>
                    <a:pt x="1331" y="265"/>
                  </a:lnTo>
                  <a:lnTo>
                    <a:pt x="1322" y="271"/>
                  </a:lnTo>
                  <a:lnTo>
                    <a:pt x="1310" y="273"/>
                  </a:lnTo>
                  <a:lnTo>
                    <a:pt x="1300" y="277"/>
                  </a:lnTo>
                  <a:lnTo>
                    <a:pt x="1289" y="280"/>
                  </a:lnTo>
                  <a:lnTo>
                    <a:pt x="1280" y="284"/>
                  </a:lnTo>
                  <a:lnTo>
                    <a:pt x="1268" y="286"/>
                  </a:lnTo>
                  <a:lnTo>
                    <a:pt x="1258" y="290"/>
                  </a:lnTo>
                  <a:lnTo>
                    <a:pt x="1248" y="294"/>
                  </a:lnTo>
                  <a:lnTo>
                    <a:pt x="1237" y="298"/>
                  </a:lnTo>
                  <a:lnTo>
                    <a:pt x="1227" y="301"/>
                  </a:lnTo>
                  <a:lnTo>
                    <a:pt x="1215" y="303"/>
                  </a:lnTo>
                  <a:lnTo>
                    <a:pt x="1205" y="307"/>
                  </a:lnTo>
                  <a:lnTo>
                    <a:pt x="1194" y="310"/>
                  </a:lnTo>
                  <a:lnTo>
                    <a:pt x="1184" y="312"/>
                  </a:lnTo>
                  <a:lnTo>
                    <a:pt x="1174" y="316"/>
                  </a:lnTo>
                  <a:lnTo>
                    <a:pt x="1163" y="317"/>
                  </a:lnTo>
                  <a:lnTo>
                    <a:pt x="1153" y="321"/>
                  </a:lnTo>
                  <a:lnTo>
                    <a:pt x="1142" y="323"/>
                  </a:lnTo>
                  <a:lnTo>
                    <a:pt x="1131" y="325"/>
                  </a:lnTo>
                  <a:lnTo>
                    <a:pt x="1120" y="328"/>
                  </a:lnTo>
                  <a:lnTo>
                    <a:pt x="1110" y="330"/>
                  </a:lnTo>
                  <a:lnTo>
                    <a:pt x="1099" y="333"/>
                  </a:lnTo>
                  <a:lnTo>
                    <a:pt x="1089" y="336"/>
                  </a:lnTo>
                  <a:lnTo>
                    <a:pt x="1079" y="337"/>
                  </a:lnTo>
                  <a:lnTo>
                    <a:pt x="1068" y="341"/>
                  </a:lnTo>
                  <a:lnTo>
                    <a:pt x="1056" y="342"/>
                  </a:lnTo>
                  <a:lnTo>
                    <a:pt x="1047" y="343"/>
                  </a:lnTo>
                  <a:lnTo>
                    <a:pt x="1037" y="345"/>
                  </a:lnTo>
                  <a:lnTo>
                    <a:pt x="1028" y="346"/>
                  </a:lnTo>
                  <a:lnTo>
                    <a:pt x="1016" y="346"/>
                  </a:lnTo>
                  <a:lnTo>
                    <a:pt x="1007" y="349"/>
                  </a:lnTo>
                  <a:lnTo>
                    <a:pt x="997" y="349"/>
                  </a:lnTo>
                  <a:lnTo>
                    <a:pt x="986" y="351"/>
                  </a:lnTo>
                  <a:lnTo>
                    <a:pt x="977" y="351"/>
                  </a:lnTo>
                  <a:lnTo>
                    <a:pt x="967" y="353"/>
                  </a:lnTo>
                  <a:lnTo>
                    <a:pt x="956" y="353"/>
                  </a:lnTo>
                  <a:lnTo>
                    <a:pt x="947" y="353"/>
                  </a:lnTo>
                  <a:lnTo>
                    <a:pt x="937" y="353"/>
                  </a:lnTo>
                  <a:lnTo>
                    <a:pt x="928" y="354"/>
                  </a:lnTo>
                  <a:lnTo>
                    <a:pt x="917" y="354"/>
                  </a:lnTo>
                  <a:lnTo>
                    <a:pt x="907" y="355"/>
                  </a:lnTo>
                  <a:lnTo>
                    <a:pt x="898" y="354"/>
                  </a:lnTo>
                  <a:lnTo>
                    <a:pt x="887" y="354"/>
                  </a:lnTo>
                  <a:lnTo>
                    <a:pt x="877" y="353"/>
                  </a:lnTo>
                  <a:lnTo>
                    <a:pt x="868" y="353"/>
                  </a:lnTo>
                  <a:lnTo>
                    <a:pt x="857" y="353"/>
                  </a:lnTo>
                  <a:lnTo>
                    <a:pt x="848" y="353"/>
                  </a:lnTo>
                  <a:lnTo>
                    <a:pt x="838" y="351"/>
                  </a:lnTo>
                  <a:lnTo>
                    <a:pt x="829" y="351"/>
                  </a:lnTo>
                  <a:lnTo>
                    <a:pt x="820" y="349"/>
                  </a:lnTo>
                  <a:lnTo>
                    <a:pt x="809" y="347"/>
                  </a:lnTo>
                  <a:lnTo>
                    <a:pt x="799" y="346"/>
                  </a:lnTo>
                  <a:lnTo>
                    <a:pt x="791" y="345"/>
                  </a:lnTo>
                  <a:lnTo>
                    <a:pt x="781" y="343"/>
                  </a:lnTo>
                  <a:lnTo>
                    <a:pt x="772" y="342"/>
                  </a:lnTo>
                  <a:lnTo>
                    <a:pt x="762" y="340"/>
                  </a:lnTo>
                  <a:lnTo>
                    <a:pt x="755" y="338"/>
                  </a:lnTo>
                  <a:lnTo>
                    <a:pt x="744" y="336"/>
                  </a:lnTo>
                  <a:lnTo>
                    <a:pt x="734" y="333"/>
                  </a:lnTo>
                  <a:lnTo>
                    <a:pt x="726" y="330"/>
                  </a:lnTo>
                  <a:lnTo>
                    <a:pt x="717" y="328"/>
                  </a:lnTo>
                  <a:lnTo>
                    <a:pt x="706" y="324"/>
                  </a:lnTo>
                  <a:lnTo>
                    <a:pt x="697" y="321"/>
                  </a:lnTo>
                  <a:lnTo>
                    <a:pt x="690" y="317"/>
                  </a:lnTo>
                  <a:lnTo>
                    <a:pt x="682" y="316"/>
                  </a:lnTo>
                  <a:lnTo>
                    <a:pt x="671" y="311"/>
                  </a:lnTo>
                  <a:lnTo>
                    <a:pt x="664" y="308"/>
                  </a:lnTo>
                  <a:lnTo>
                    <a:pt x="654" y="303"/>
                  </a:lnTo>
                  <a:lnTo>
                    <a:pt x="648" y="301"/>
                  </a:lnTo>
                  <a:lnTo>
                    <a:pt x="639" y="295"/>
                  </a:lnTo>
                  <a:lnTo>
                    <a:pt x="631" y="291"/>
                  </a:lnTo>
                  <a:lnTo>
                    <a:pt x="622" y="286"/>
                  </a:lnTo>
                  <a:lnTo>
                    <a:pt x="615" y="282"/>
                  </a:lnTo>
                  <a:lnTo>
                    <a:pt x="606" y="277"/>
                  </a:lnTo>
                  <a:lnTo>
                    <a:pt x="598" y="272"/>
                  </a:lnTo>
                  <a:lnTo>
                    <a:pt x="591" y="265"/>
                  </a:lnTo>
                  <a:lnTo>
                    <a:pt x="583" y="261"/>
                  </a:lnTo>
                  <a:lnTo>
                    <a:pt x="575" y="255"/>
                  </a:lnTo>
                  <a:lnTo>
                    <a:pt x="567" y="250"/>
                  </a:lnTo>
                  <a:lnTo>
                    <a:pt x="561" y="243"/>
                  </a:lnTo>
                  <a:lnTo>
                    <a:pt x="554" y="238"/>
                  </a:lnTo>
                  <a:lnTo>
                    <a:pt x="546" y="232"/>
                  </a:lnTo>
                  <a:lnTo>
                    <a:pt x="539" y="225"/>
                  </a:lnTo>
                  <a:lnTo>
                    <a:pt x="532" y="219"/>
                  </a:lnTo>
                  <a:lnTo>
                    <a:pt x="526" y="212"/>
                  </a:lnTo>
                  <a:lnTo>
                    <a:pt x="518" y="204"/>
                  </a:lnTo>
                  <a:lnTo>
                    <a:pt x="511" y="198"/>
                  </a:lnTo>
                  <a:lnTo>
                    <a:pt x="505" y="190"/>
                  </a:lnTo>
                  <a:lnTo>
                    <a:pt x="500" y="183"/>
                  </a:lnTo>
                  <a:lnTo>
                    <a:pt x="489" y="170"/>
                  </a:lnTo>
                  <a:lnTo>
                    <a:pt x="477" y="157"/>
                  </a:lnTo>
                  <a:lnTo>
                    <a:pt x="467" y="146"/>
                  </a:lnTo>
                  <a:lnTo>
                    <a:pt x="457" y="135"/>
                  </a:lnTo>
                  <a:lnTo>
                    <a:pt x="446" y="126"/>
                  </a:lnTo>
                  <a:lnTo>
                    <a:pt x="436" y="116"/>
                  </a:lnTo>
                  <a:lnTo>
                    <a:pt x="424" y="105"/>
                  </a:lnTo>
                  <a:lnTo>
                    <a:pt x="415" y="99"/>
                  </a:lnTo>
                  <a:lnTo>
                    <a:pt x="403" y="90"/>
                  </a:lnTo>
                  <a:lnTo>
                    <a:pt x="393" y="82"/>
                  </a:lnTo>
                  <a:lnTo>
                    <a:pt x="381" y="74"/>
                  </a:lnTo>
                  <a:lnTo>
                    <a:pt x="372" y="68"/>
                  </a:lnTo>
                  <a:lnTo>
                    <a:pt x="360" y="61"/>
                  </a:lnTo>
                  <a:lnTo>
                    <a:pt x="350" y="55"/>
                  </a:lnTo>
                  <a:lnTo>
                    <a:pt x="338" y="48"/>
                  </a:lnTo>
                  <a:lnTo>
                    <a:pt x="329" y="44"/>
                  </a:lnTo>
                  <a:lnTo>
                    <a:pt x="317" y="38"/>
                  </a:lnTo>
                  <a:lnTo>
                    <a:pt x="307" y="34"/>
                  </a:lnTo>
                  <a:lnTo>
                    <a:pt x="295" y="29"/>
                  </a:lnTo>
                  <a:lnTo>
                    <a:pt x="286" y="26"/>
                  </a:lnTo>
                  <a:lnTo>
                    <a:pt x="275" y="21"/>
                  </a:lnTo>
                  <a:lnTo>
                    <a:pt x="264" y="18"/>
                  </a:lnTo>
                  <a:lnTo>
                    <a:pt x="254" y="16"/>
                  </a:lnTo>
                  <a:lnTo>
                    <a:pt x="245" y="13"/>
                  </a:lnTo>
                  <a:lnTo>
                    <a:pt x="234" y="10"/>
                  </a:lnTo>
                  <a:lnTo>
                    <a:pt x="224" y="8"/>
                  </a:lnTo>
                  <a:lnTo>
                    <a:pt x="215" y="5"/>
                  </a:lnTo>
                  <a:lnTo>
                    <a:pt x="204" y="5"/>
                  </a:lnTo>
                  <a:lnTo>
                    <a:pt x="195" y="4"/>
                  </a:lnTo>
                  <a:lnTo>
                    <a:pt x="185" y="3"/>
                  </a:lnTo>
                  <a:lnTo>
                    <a:pt x="176" y="3"/>
                  </a:lnTo>
                  <a:lnTo>
                    <a:pt x="167" y="3"/>
                  </a:lnTo>
                  <a:lnTo>
                    <a:pt x="157" y="1"/>
                  </a:lnTo>
                  <a:lnTo>
                    <a:pt x="147" y="0"/>
                  </a:lnTo>
                  <a:lnTo>
                    <a:pt x="138" y="0"/>
                  </a:lnTo>
                  <a:lnTo>
                    <a:pt x="130" y="0"/>
                  </a:lnTo>
                  <a:lnTo>
                    <a:pt x="121" y="0"/>
                  </a:lnTo>
                  <a:lnTo>
                    <a:pt x="113" y="1"/>
                  </a:lnTo>
                  <a:lnTo>
                    <a:pt x="105" y="1"/>
                  </a:lnTo>
                  <a:lnTo>
                    <a:pt x="99" y="3"/>
                  </a:lnTo>
                  <a:lnTo>
                    <a:pt x="90" y="3"/>
                  </a:lnTo>
                  <a:lnTo>
                    <a:pt x="82" y="4"/>
                  </a:lnTo>
                  <a:lnTo>
                    <a:pt x="75" y="4"/>
                  </a:lnTo>
                  <a:lnTo>
                    <a:pt x="69" y="5"/>
                  </a:lnTo>
                  <a:lnTo>
                    <a:pt x="62" y="5"/>
                  </a:lnTo>
                  <a:lnTo>
                    <a:pt x="56" y="6"/>
                  </a:lnTo>
                  <a:lnTo>
                    <a:pt x="51" y="8"/>
                  </a:lnTo>
                  <a:lnTo>
                    <a:pt x="44" y="10"/>
                  </a:lnTo>
                  <a:lnTo>
                    <a:pt x="33" y="12"/>
                  </a:lnTo>
                  <a:lnTo>
                    <a:pt x="23" y="14"/>
                  </a:lnTo>
                  <a:lnTo>
                    <a:pt x="16" y="17"/>
                  </a:lnTo>
                  <a:lnTo>
                    <a:pt x="8" y="18"/>
                  </a:lnTo>
                  <a:lnTo>
                    <a:pt x="0" y="21"/>
                  </a:lnTo>
                  <a:lnTo>
                    <a:pt x="0" y="25"/>
                  </a:lnTo>
                  <a:lnTo>
                    <a:pt x="14" y="71"/>
                  </a:lnTo>
                  <a:lnTo>
                    <a:pt x="17" y="69"/>
                  </a:lnTo>
                  <a:lnTo>
                    <a:pt x="27" y="66"/>
                  </a:lnTo>
                  <a:lnTo>
                    <a:pt x="34" y="64"/>
                  </a:lnTo>
                  <a:lnTo>
                    <a:pt x="42" y="62"/>
                  </a:lnTo>
                  <a:lnTo>
                    <a:pt x="51" y="61"/>
                  </a:lnTo>
                  <a:lnTo>
                    <a:pt x="61" y="60"/>
                  </a:lnTo>
                  <a:lnTo>
                    <a:pt x="66" y="57"/>
                  </a:lnTo>
                  <a:lnTo>
                    <a:pt x="72" y="56"/>
                  </a:lnTo>
                  <a:lnTo>
                    <a:pt x="78" y="55"/>
                  </a:lnTo>
                  <a:lnTo>
                    <a:pt x="85" y="55"/>
                  </a:lnTo>
                  <a:lnTo>
                    <a:pt x="90" y="55"/>
                  </a:lnTo>
                  <a:lnTo>
                    <a:pt x="96" y="53"/>
                  </a:lnTo>
                  <a:lnTo>
                    <a:pt x="103" y="53"/>
                  </a:lnTo>
                  <a:lnTo>
                    <a:pt x="111" y="53"/>
                  </a:lnTo>
                  <a:lnTo>
                    <a:pt x="117" y="52"/>
                  </a:lnTo>
                  <a:lnTo>
                    <a:pt x="124" y="52"/>
                  </a:lnTo>
                  <a:lnTo>
                    <a:pt x="131" y="52"/>
                  </a:lnTo>
                  <a:lnTo>
                    <a:pt x="139" y="52"/>
                  </a:lnTo>
                  <a:lnTo>
                    <a:pt x="147" y="52"/>
                  </a:lnTo>
                  <a:lnTo>
                    <a:pt x="156" y="53"/>
                  </a:lnTo>
                  <a:lnTo>
                    <a:pt x="164" y="55"/>
                  </a:lnTo>
                  <a:lnTo>
                    <a:pt x="173" y="55"/>
                  </a:lnTo>
                  <a:lnTo>
                    <a:pt x="181" y="55"/>
                  </a:lnTo>
                  <a:lnTo>
                    <a:pt x="189" y="55"/>
                  </a:lnTo>
                  <a:lnTo>
                    <a:pt x="196" y="56"/>
                  </a:lnTo>
                  <a:lnTo>
                    <a:pt x="206" y="58"/>
                  </a:lnTo>
                  <a:lnTo>
                    <a:pt x="215" y="58"/>
                  </a:lnTo>
                  <a:lnTo>
                    <a:pt x="224" y="61"/>
                  </a:lnTo>
                  <a:lnTo>
                    <a:pt x="232" y="62"/>
                  </a:lnTo>
                  <a:lnTo>
                    <a:pt x="242" y="66"/>
                  </a:lnTo>
                  <a:lnTo>
                    <a:pt x="251" y="69"/>
                  </a:lnTo>
                  <a:lnTo>
                    <a:pt x="259" y="70"/>
                  </a:lnTo>
                  <a:lnTo>
                    <a:pt x="268" y="74"/>
                  </a:lnTo>
                  <a:lnTo>
                    <a:pt x="278" y="77"/>
                  </a:lnTo>
                  <a:lnTo>
                    <a:pt x="288" y="81"/>
                  </a:lnTo>
                  <a:lnTo>
                    <a:pt x="295" y="84"/>
                  </a:lnTo>
                  <a:lnTo>
                    <a:pt x="306" y="88"/>
                  </a:lnTo>
                  <a:lnTo>
                    <a:pt x="316" y="94"/>
                  </a:lnTo>
                  <a:lnTo>
                    <a:pt x="324" y="98"/>
                  </a:lnTo>
                  <a:lnTo>
                    <a:pt x="334" y="103"/>
                  </a:lnTo>
                  <a:lnTo>
                    <a:pt x="343" y="108"/>
                  </a:lnTo>
                  <a:lnTo>
                    <a:pt x="353" y="114"/>
                  </a:lnTo>
                  <a:lnTo>
                    <a:pt x="362" y="120"/>
                  </a:lnTo>
                  <a:lnTo>
                    <a:pt x="372" y="127"/>
                  </a:lnTo>
                  <a:lnTo>
                    <a:pt x="381" y="135"/>
                  </a:lnTo>
                  <a:lnTo>
                    <a:pt x="392" y="142"/>
                  </a:lnTo>
                  <a:lnTo>
                    <a:pt x="401" y="150"/>
                  </a:lnTo>
                  <a:lnTo>
                    <a:pt x="410" y="157"/>
                  </a:lnTo>
                  <a:lnTo>
                    <a:pt x="418" y="165"/>
                  </a:lnTo>
                  <a:lnTo>
                    <a:pt x="428" y="176"/>
                  </a:lnTo>
                  <a:lnTo>
                    <a:pt x="437" y="185"/>
                  </a:lnTo>
                  <a:lnTo>
                    <a:pt x="446" y="194"/>
                  </a:lnTo>
                  <a:lnTo>
                    <a:pt x="455" y="204"/>
                  </a:lnTo>
                  <a:lnTo>
                    <a:pt x="466" y="216"/>
                  </a:lnTo>
                  <a:lnTo>
                    <a:pt x="472" y="224"/>
                  </a:lnTo>
                  <a:lnTo>
                    <a:pt x="480" y="233"/>
                  </a:lnTo>
                  <a:lnTo>
                    <a:pt x="488" y="241"/>
                  </a:lnTo>
                  <a:lnTo>
                    <a:pt x="497" y="250"/>
                  </a:lnTo>
                  <a:lnTo>
                    <a:pt x="503" y="258"/>
                  </a:lnTo>
                  <a:lnTo>
                    <a:pt x="511" y="265"/>
                  </a:lnTo>
                  <a:lnTo>
                    <a:pt x="520" y="273"/>
                  </a:lnTo>
                  <a:lnTo>
                    <a:pt x="531" y="280"/>
                  </a:lnTo>
                  <a:lnTo>
                    <a:pt x="539" y="286"/>
                  </a:lnTo>
                  <a:lnTo>
                    <a:pt x="546" y="293"/>
                  </a:lnTo>
                  <a:lnTo>
                    <a:pt x="556" y="299"/>
                  </a:lnTo>
                  <a:lnTo>
                    <a:pt x="566" y="306"/>
                  </a:lnTo>
                  <a:lnTo>
                    <a:pt x="576" y="311"/>
                  </a:lnTo>
                  <a:lnTo>
                    <a:pt x="585" y="316"/>
                  </a:lnTo>
                  <a:lnTo>
                    <a:pt x="596" y="323"/>
                  </a:lnTo>
                  <a:lnTo>
                    <a:pt x="605" y="328"/>
                  </a:lnTo>
                  <a:lnTo>
                    <a:pt x="614" y="332"/>
                  </a:lnTo>
                  <a:lnTo>
                    <a:pt x="624" y="337"/>
                  </a:lnTo>
                  <a:lnTo>
                    <a:pt x="634" y="341"/>
                  </a:lnTo>
                  <a:lnTo>
                    <a:pt x="644" y="345"/>
                  </a:lnTo>
                  <a:lnTo>
                    <a:pt x="654" y="349"/>
                  </a:lnTo>
                  <a:lnTo>
                    <a:pt x="664" y="353"/>
                  </a:lnTo>
                  <a:lnTo>
                    <a:pt x="674" y="356"/>
                  </a:lnTo>
                  <a:lnTo>
                    <a:pt x="684" y="360"/>
                  </a:lnTo>
                  <a:lnTo>
                    <a:pt x="695" y="363"/>
                  </a:lnTo>
                  <a:lnTo>
                    <a:pt x="705" y="367"/>
                  </a:lnTo>
                  <a:lnTo>
                    <a:pt x="716" y="369"/>
                  </a:lnTo>
                  <a:lnTo>
                    <a:pt x="726" y="373"/>
                  </a:lnTo>
                  <a:lnTo>
                    <a:pt x="736" y="375"/>
                  </a:lnTo>
                  <a:lnTo>
                    <a:pt x="747" y="377"/>
                  </a:lnTo>
                  <a:lnTo>
                    <a:pt x="757" y="380"/>
                  </a:lnTo>
                  <a:lnTo>
                    <a:pt x="769" y="382"/>
                  </a:lnTo>
                  <a:lnTo>
                    <a:pt x="778" y="384"/>
                  </a:lnTo>
                  <a:lnTo>
                    <a:pt x="788" y="385"/>
                  </a:lnTo>
                  <a:lnTo>
                    <a:pt x="799" y="386"/>
                  </a:lnTo>
                  <a:lnTo>
                    <a:pt x="808" y="388"/>
                  </a:lnTo>
                  <a:lnTo>
                    <a:pt x="818" y="388"/>
                  </a:lnTo>
                  <a:lnTo>
                    <a:pt x="827" y="390"/>
                  </a:lnTo>
                  <a:lnTo>
                    <a:pt x="838" y="390"/>
                  </a:lnTo>
                  <a:lnTo>
                    <a:pt x="848" y="393"/>
                  </a:lnTo>
                  <a:lnTo>
                    <a:pt x="857" y="393"/>
                  </a:lnTo>
                  <a:lnTo>
                    <a:pt x="868" y="394"/>
                  </a:lnTo>
                  <a:lnTo>
                    <a:pt x="877" y="396"/>
                  </a:lnTo>
                  <a:lnTo>
                    <a:pt x="887" y="396"/>
                  </a:lnTo>
                  <a:lnTo>
                    <a:pt x="896" y="396"/>
                  </a:lnTo>
                  <a:lnTo>
                    <a:pt x="906" y="396"/>
                  </a:lnTo>
                  <a:lnTo>
                    <a:pt x="916" y="396"/>
                  </a:lnTo>
                  <a:lnTo>
                    <a:pt x="926" y="397"/>
                  </a:lnTo>
                  <a:lnTo>
                    <a:pt x="934" y="396"/>
                  </a:lnTo>
                  <a:lnTo>
                    <a:pt x="942" y="396"/>
                  </a:lnTo>
                  <a:lnTo>
                    <a:pt x="951" y="396"/>
                  </a:lnTo>
                  <a:lnTo>
                    <a:pt x="960" y="396"/>
                  </a:lnTo>
                  <a:lnTo>
                    <a:pt x="968" y="396"/>
                  </a:lnTo>
                  <a:lnTo>
                    <a:pt x="977" y="396"/>
                  </a:lnTo>
                  <a:lnTo>
                    <a:pt x="985" y="396"/>
                  </a:lnTo>
                  <a:lnTo>
                    <a:pt x="993" y="396"/>
                  </a:lnTo>
                  <a:lnTo>
                    <a:pt x="999" y="394"/>
                  </a:lnTo>
                  <a:lnTo>
                    <a:pt x="1007" y="393"/>
                  </a:lnTo>
                  <a:lnTo>
                    <a:pt x="1015" y="393"/>
                  </a:lnTo>
                  <a:lnTo>
                    <a:pt x="1023" y="393"/>
                  </a:lnTo>
                  <a:lnTo>
                    <a:pt x="1029" y="392"/>
                  </a:lnTo>
                  <a:lnTo>
                    <a:pt x="1036" y="390"/>
                  </a:lnTo>
                  <a:lnTo>
                    <a:pt x="1042" y="390"/>
                  </a:lnTo>
                  <a:lnTo>
                    <a:pt x="1050" y="390"/>
                  </a:lnTo>
                  <a:lnTo>
                    <a:pt x="1060" y="388"/>
                  </a:lnTo>
                  <a:lnTo>
                    <a:pt x="1072" y="386"/>
                  </a:lnTo>
                  <a:lnTo>
                    <a:pt x="1084" y="384"/>
                  </a:lnTo>
                  <a:lnTo>
                    <a:pt x="1095" y="382"/>
                  </a:lnTo>
                  <a:lnTo>
                    <a:pt x="1107" y="381"/>
                  </a:lnTo>
                  <a:lnTo>
                    <a:pt x="1118" y="379"/>
                  </a:lnTo>
                  <a:lnTo>
                    <a:pt x="1128" y="376"/>
                  </a:lnTo>
                  <a:lnTo>
                    <a:pt x="1141" y="375"/>
                  </a:lnTo>
                  <a:lnTo>
                    <a:pt x="1150" y="372"/>
                  </a:lnTo>
                  <a:lnTo>
                    <a:pt x="1162" y="369"/>
                  </a:lnTo>
                  <a:lnTo>
                    <a:pt x="1172" y="367"/>
                  </a:lnTo>
                  <a:lnTo>
                    <a:pt x="1184" y="366"/>
                  </a:lnTo>
                  <a:lnTo>
                    <a:pt x="1193" y="363"/>
                  </a:lnTo>
                  <a:lnTo>
                    <a:pt x="1205" y="360"/>
                  </a:lnTo>
                  <a:lnTo>
                    <a:pt x="1215" y="359"/>
                  </a:lnTo>
                  <a:lnTo>
                    <a:pt x="1226" y="356"/>
                  </a:lnTo>
                  <a:lnTo>
                    <a:pt x="1236" y="353"/>
                  </a:lnTo>
                  <a:lnTo>
                    <a:pt x="1245" y="350"/>
                  </a:lnTo>
                  <a:lnTo>
                    <a:pt x="1255" y="346"/>
                  </a:lnTo>
                  <a:lnTo>
                    <a:pt x="1266" y="345"/>
                  </a:lnTo>
                  <a:lnTo>
                    <a:pt x="1275" y="341"/>
                  </a:lnTo>
                  <a:lnTo>
                    <a:pt x="1285" y="338"/>
                  </a:lnTo>
                  <a:lnTo>
                    <a:pt x="1295" y="336"/>
                  </a:lnTo>
                  <a:lnTo>
                    <a:pt x="1305" y="333"/>
                  </a:lnTo>
                  <a:lnTo>
                    <a:pt x="1314" y="330"/>
                  </a:lnTo>
                  <a:lnTo>
                    <a:pt x="1323" y="327"/>
                  </a:lnTo>
                  <a:lnTo>
                    <a:pt x="1334" y="323"/>
                  </a:lnTo>
                  <a:lnTo>
                    <a:pt x="1344" y="320"/>
                  </a:lnTo>
                  <a:lnTo>
                    <a:pt x="1353" y="316"/>
                  </a:lnTo>
                  <a:lnTo>
                    <a:pt x="1363" y="314"/>
                  </a:lnTo>
                  <a:lnTo>
                    <a:pt x="1374" y="310"/>
                  </a:lnTo>
                  <a:lnTo>
                    <a:pt x="1383" y="308"/>
                  </a:lnTo>
                  <a:lnTo>
                    <a:pt x="1392" y="303"/>
                  </a:lnTo>
                  <a:lnTo>
                    <a:pt x="1401" y="301"/>
                  </a:lnTo>
                  <a:lnTo>
                    <a:pt x="1410" y="295"/>
                  </a:lnTo>
                  <a:lnTo>
                    <a:pt x="1421" y="293"/>
                  </a:lnTo>
                  <a:lnTo>
                    <a:pt x="1430" y="287"/>
                  </a:lnTo>
                  <a:lnTo>
                    <a:pt x="1440" y="285"/>
                  </a:lnTo>
                  <a:lnTo>
                    <a:pt x="1451" y="281"/>
                  </a:lnTo>
                  <a:lnTo>
                    <a:pt x="1460" y="278"/>
                  </a:lnTo>
                  <a:lnTo>
                    <a:pt x="1469" y="273"/>
                  </a:lnTo>
                  <a:lnTo>
                    <a:pt x="1479" y="271"/>
                  </a:lnTo>
                  <a:lnTo>
                    <a:pt x="1488" y="267"/>
                  </a:lnTo>
                  <a:lnTo>
                    <a:pt x="1499" y="264"/>
                  </a:lnTo>
                  <a:lnTo>
                    <a:pt x="1509" y="259"/>
                  </a:lnTo>
                  <a:lnTo>
                    <a:pt x="1520" y="256"/>
                  </a:lnTo>
                  <a:lnTo>
                    <a:pt x="1530" y="252"/>
                  </a:lnTo>
                  <a:lnTo>
                    <a:pt x="1540" y="250"/>
                  </a:lnTo>
                  <a:lnTo>
                    <a:pt x="1551" y="245"/>
                  </a:lnTo>
                  <a:lnTo>
                    <a:pt x="1560" y="242"/>
                  </a:lnTo>
                  <a:lnTo>
                    <a:pt x="1572" y="237"/>
                  </a:lnTo>
                  <a:lnTo>
                    <a:pt x="1582" y="234"/>
                  </a:lnTo>
                  <a:lnTo>
                    <a:pt x="1592" y="229"/>
                  </a:lnTo>
                  <a:lnTo>
                    <a:pt x="1604" y="226"/>
                  </a:lnTo>
                  <a:lnTo>
                    <a:pt x="1616" y="222"/>
                  </a:lnTo>
                  <a:lnTo>
                    <a:pt x="1628" y="220"/>
                  </a:lnTo>
                  <a:lnTo>
                    <a:pt x="1638" y="215"/>
                  </a:lnTo>
                  <a:lnTo>
                    <a:pt x="1650" y="212"/>
                  </a:lnTo>
                  <a:lnTo>
                    <a:pt x="1660" y="207"/>
                  </a:lnTo>
                  <a:lnTo>
                    <a:pt x="1674" y="204"/>
                  </a:lnTo>
                  <a:lnTo>
                    <a:pt x="1685" y="200"/>
                  </a:lnTo>
                  <a:lnTo>
                    <a:pt x="1697" y="198"/>
                  </a:lnTo>
                  <a:lnTo>
                    <a:pt x="1711" y="194"/>
                  </a:lnTo>
                  <a:lnTo>
                    <a:pt x="1724" y="191"/>
                  </a:lnTo>
                  <a:lnTo>
                    <a:pt x="2088" y="207"/>
                  </a:lnTo>
                  <a:lnTo>
                    <a:pt x="2091" y="144"/>
                  </a:lnTo>
                  <a:lnTo>
                    <a:pt x="2091" y="1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69"/>
            <p:cNvSpPr>
              <a:spLocks/>
            </p:cNvSpPr>
            <p:nvPr/>
          </p:nvSpPr>
          <p:spPr bwMode="auto">
            <a:xfrm>
              <a:off x="3349" y="1898"/>
              <a:ext cx="497" cy="61"/>
            </a:xfrm>
            <a:custGeom>
              <a:avLst/>
              <a:gdLst>
                <a:gd name="T0" fmla="*/ 1399 w 1491"/>
                <a:gd name="T1" fmla="*/ 117 h 182"/>
                <a:gd name="T2" fmla="*/ 1275 w 1491"/>
                <a:gd name="T3" fmla="*/ 134 h 182"/>
                <a:gd name="T4" fmla="*/ 1158 w 1491"/>
                <a:gd name="T5" fmla="*/ 148 h 182"/>
                <a:gd name="T6" fmla="*/ 1045 w 1491"/>
                <a:gd name="T7" fmla="*/ 155 h 182"/>
                <a:gd name="T8" fmla="*/ 937 w 1491"/>
                <a:gd name="T9" fmla="*/ 160 h 182"/>
                <a:gd name="T10" fmla="*/ 834 w 1491"/>
                <a:gd name="T11" fmla="*/ 160 h 182"/>
                <a:gd name="T12" fmla="*/ 737 w 1491"/>
                <a:gd name="T13" fmla="*/ 156 h 182"/>
                <a:gd name="T14" fmla="*/ 644 w 1491"/>
                <a:gd name="T15" fmla="*/ 150 h 182"/>
                <a:gd name="T16" fmla="*/ 558 w 1491"/>
                <a:gd name="T17" fmla="*/ 139 h 182"/>
                <a:gd name="T18" fmla="*/ 478 w 1491"/>
                <a:gd name="T19" fmla="*/ 129 h 182"/>
                <a:gd name="T20" fmla="*/ 406 w 1491"/>
                <a:gd name="T21" fmla="*/ 117 h 182"/>
                <a:gd name="T22" fmla="*/ 335 w 1491"/>
                <a:gd name="T23" fmla="*/ 103 h 182"/>
                <a:gd name="T24" fmla="*/ 273 w 1491"/>
                <a:gd name="T25" fmla="*/ 89 h 182"/>
                <a:gd name="T26" fmla="*/ 218 w 1491"/>
                <a:gd name="T27" fmla="*/ 74 h 182"/>
                <a:gd name="T28" fmla="*/ 169 w 1491"/>
                <a:gd name="T29" fmla="*/ 60 h 182"/>
                <a:gd name="T30" fmla="*/ 125 w 1491"/>
                <a:gd name="T31" fmla="*/ 44 h 182"/>
                <a:gd name="T32" fmla="*/ 90 w 1491"/>
                <a:gd name="T33" fmla="*/ 31 h 182"/>
                <a:gd name="T34" fmla="*/ 59 w 1491"/>
                <a:gd name="T35" fmla="*/ 20 h 182"/>
                <a:gd name="T36" fmla="*/ 37 w 1491"/>
                <a:gd name="T37" fmla="*/ 10 h 182"/>
                <a:gd name="T38" fmla="*/ 20 w 1491"/>
                <a:gd name="T39" fmla="*/ 3 h 182"/>
                <a:gd name="T40" fmla="*/ 11 w 1491"/>
                <a:gd name="T41" fmla="*/ 0 h 182"/>
                <a:gd name="T42" fmla="*/ 7 w 1491"/>
                <a:gd name="T43" fmla="*/ 20 h 182"/>
                <a:gd name="T44" fmla="*/ 20 w 1491"/>
                <a:gd name="T45" fmla="*/ 25 h 182"/>
                <a:gd name="T46" fmla="*/ 41 w 1491"/>
                <a:gd name="T47" fmla="*/ 34 h 182"/>
                <a:gd name="T48" fmla="*/ 68 w 1491"/>
                <a:gd name="T49" fmla="*/ 46 h 182"/>
                <a:gd name="T50" fmla="*/ 104 w 1491"/>
                <a:gd name="T51" fmla="*/ 60 h 182"/>
                <a:gd name="T52" fmla="*/ 143 w 1491"/>
                <a:gd name="T53" fmla="*/ 73 h 182"/>
                <a:gd name="T54" fmla="*/ 191 w 1491"/>
                <a:gd name="T55" fmla="*/ 89 h 182"/>
                <a:gd name="T56" fmla="*/ 246 w 1491"/>
                <a:gd name="T57" fmla="*/ 103 h 182"/>
                <a:gd name="T58" fmla="*/ 307 w 1491"/>
                <a:gd name="T59" fmla="*/ 117 h 182"/>
                <a:gd name="T60" fmla="*/ 375 w 1491"/>
                <a:gd name="T61" fmla="*/ 133 h 182"/>
                <a:gd name="T62" fmla="*/ 449 w 1491"/>
                <a:gd name="T63" fmla="*/ 146 h 182"/>
                <a:gd name="T64" fmla="*/ 527 w 1491"/>
                <a:gd name="T65" fmla="*/ 157 h 182"/>
                <a:gd name="T66" fmla="*/ 613 w 1491"/>
                <a:gd name="T67" fmla="*/ 168 h 182"/>
                <a:gd name="T68" fmla="*/ 701 w 1491"/>
                <a:gd name="T69" fmla="*/ 176 h 182"/>
                <a:gd name="T70" fmla="*/ 799 w 1491"/>
                <a:gd name="T71" fmla="*/ 180 h 182"/>
                <a:gd name="T72" fmla="*/ 901 w 1491"/>
                <a:gd name="T73" fmla="*/ 181 h 182"/>
                <a:gd name="T74" fmla="*/ 1009 w 1491"/>
                <a:gd name="T75" fmla="*/ 180 h 182"/>
                <a:gd name="T76" fmla="*/ 1120 w 1491"/>
                <a:gd name="T77" fmla="*/ 172 h 182"/>
                <a:gd name="T78" fmla="*/ 1239 w 1491"/>
                <a:gd name="T79" fmla="*/ 161 h 182"/>
                <a:gd name="T80" fmla="*/ 1361 w 1491"/>
                <a:gd name="T81" fmla="*/ 146 h 182"/>
                <a:gd name="T82" fmla="*/ 1491 w 1491"/>
                <a:gd name="T83" fmla="*/ 125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91" h="182">
                  <a:moveTo>
                    <a:pt x="1486" y="103"/>
                  </a:moveTo>
                  <a:lnTo>
                    <a:pt x="1442" y="111"/>
                  </a:lnTo>
                  <a:lnTo>
                    <a:pt x="1399" y="117"/>
                  </a:lnTo>
                  <a:lnTo>
                    <a:pt x="1357" y="124"/>
                  </a:lnTo>
                  <a:lnTo>
                    <a:pt x="1317" y="130"/>
                  </a:lnTo>
                  <a:lnTo>
                    <a:pt x="1275" y="134"/>
                  </a:lnTo>
                  <a:lnTo>
                    <a:pt x="1236" y="139"/>
                  </a:lnTo>
                  <a:lnTo>
                    <a:pt x="1196" y="144"/>
                  </a:lnTo>
                  <a:lnTo>
                    <a:pt x="1158" y="148"/>
                  </a:lnTo>
                  <a:lnTo>
                    <a:pt x="1118" y="151"/>
                  </a:lnTo>
                  <a:lnTo>
                    <a:pt x="1081" y="154"/>
                  </a:lnTo>
                  <a:lnTo>
                    <a:pt x="1045" y="155"/>
                  </a:lnTo>
                  <a:lnTo>
                    <a:pt x="1009" y="157"/>
                  </a:lnTo>
                  <a:lnTo>
                    <a:pt x="972" y="159"/>
                  </a:lnTo>
                  <a:lnTo>
                    <a:pt x="937" y="160"/>
                  </a:lnTo>
                  <a:lnTo>
                    <a:pt x="901" y="160"/>
                  </a:lnTo>
                  <a:lnTo>
                    <a:pt x="868" y="161"/>
                  </a:lnTo>
                  <a:lnTo>
                    <a:pt x="834" y="160"/>
                  </a:lnTo>
                  <a:lnTo>
                    <a:pt x="802" y="159"/>
                  </a:lnTo>
                  <a:lnTo>
                    <a:pt x="768" y="157"/>
                  </a:lnTo>
                  <a:lnTo>
                    <a:pt x="737" y="156"/>
                  </a:lnTo>
                  <a:lnTo>
                    <a:pt x="704" y="154"/>
                  </a:lnTo>
                  <a:lnTo>
                    <a:pt x="674" y="152"/>
                  </a:lnTo>
                  <a:lnTo>
                    <a:pt x="644" y="150"/>
                  </a:lnTo>
                  <a:lnTo>
                    <a:pt x="616" y="147"/>
                  </a:lnTo>
                  <a:lnTo>
                    <a:pt x="586" y="143"/>
                  </a:lnTo>
                  <a:lnTo>
                    <a:pt x="558" y="139"/>
                  </a:lnTo>
                  <a:lnTo>
                    <a:pt x="531" y="137"/>
                  </a:lnTo>
                  <a:lnTo>
                    <a:pt x="505" y="133"/>
                  </a:lnTo>
                  <a:lnTo>
                    <a:pt x="478" y="129"/>
                  </a:lnTo>
                  <a:lnTo>
                    <a:pt x="453" y="125"/>
                  </a:lnTo>
                  <a:lnTo>
                    <a:pt x="428" y="121"/>
                  </a:lnTo>
                  <a:lnTo>
                    <a:pt x="406" y="117"/>
                  </a:lnTo>
                  <a:lnTo>
                    <a:pt x="381" y="112"/>
                  </a:lnTo>
                  <a:lnTo>
                    <a:pt x="358" y="108"/>
                  </a:lnTo>
                  <a:lnTo>
                    <a:pt x="335" y="103"/>
                  </a:lnTo>
                  <a:lnTo>
                    <a:pt x="315" y="98"/>
                  </a:lnTo>
                  <a:lnTo>
                    <a:pt x="293" y="92"/>
                  </a:lnTo>
                  <a:lnTo>
                    <a:pt x="273" y="89"/>
                  </a:lnTo>
                  <a:lnTo>
                    <a:pt x="254" y="83"/>
                  </a:lnTo>
                  <a:lnTo>
                    <a:pt x="236" y="79"/>
                  </a:lnTo>
                  <a:lnTo>
                    <a:pt x="218" y="74"/>
                  </a:lnTo>
                  <a:lnTo>
                    <a:pt x="201" y="69"/>
                  </a:lnTo>
                  <a:lnTo>
                    <a:pt x="184" y="64"/>
                  </a:lnTo>
                  <a:lnTo>
                    <a:pt x="169" y="60"/>
                  </a:lnTo>
                  <a:lnTo>
                    <a:pt x="152" y="53"/>
                  </a:lnTo>
                  <a:lnTo>
                    <a:pt x="139" y="49"/>
                  </a:lnTo>
                  <a:lnTo>
                    <a:pt x="125" y="44"/>
                  </a:lnTo>
                  <a:lnTo>
                    <a:pt x="113" y="40"/>
                  </a:lnTo>
                  <a:lnTo>
                    <a:pt x="100" y="35"/>
                  </a:lnTo>
                  <a:lnTo>
                    <a:pt x="90" y="31"/>
                  </a:lnTo>
                  <a:lnTo>
                    <a:pt x="78" y="27"/>
                  </a:lnTo>
                  <a:lnTo>
                    <a:pt x="68" y="23"/>
                  </a:lnTo>
                  <a:lnTo>
                    <a:pt x="59" y="20"/>
                  </a:lnTo>
                  <a:lnTo>
                    <a:pt x="51" y="16"/>
                  </a:lnTo>
                  <a:lnTo>
                    <a:pt x="43" y="13"/>
                  </a:lnTo>
                  <a:lnTo>
                    <a:pt x="37" y="10"/>
                  </a:lnTo>
                  <a:lnTo>
                    <a:pt x="30" y="8"/>
                  </a:lnTo>
                  <a:lnTo>
                    <a:pt x="25" y="5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7" y="20"/>
                  </a:lnTo>
                  <a:lnTo>
                    <a:pt x="11" y="21"/>
                  </a:lnTo>
                  <a:lnTo>
                    <a:pt x="15" y="23"/>
                  </a:lnTo>
                  <a:lnTo>
                    <a:pt x="20" y="25"/>
                  </a:lnTo>
                  <a:lnTo>
                    <a:pt x="26" y="29"/>
                  </a:lnTo>
                  <a:lnTo>
                    <a:pt x="33" y="31"/>
                  </a:lnTo>
                  <a:lnTo>
                    <a:pt x="41" y="34"/>
                  </a:lnTo>
                  <a:lnTo>
                    <a:pt x="48" y="38"/>
                  </a:lnTo>
                  <a:lnTo>
                    <a:pt x="59" y="42"/>
                  </a:lnTo>
                  <a:lnTo>
                    <a:pt x="68" y="46"/>
                  </a:lnTo>
                  <a:lnTo>
                    <a:pt x="80" y="49"/>
                  </a:lnTo>
                  <a:lnTo>
                    <a:pt x="90" y="53"/>
                  </a:lnTo>
                  <a:lnTo>
                    <a:pt x="104" y="60"/>
                  </a:lnTo>
                  <a:lnTo>
                    <a:pt x="116" y="62"/>
                  </a:lnTo>
                  <a:lnTo>
                    <a:pt x="130" y="68"/>
                  </a:lnTo>
                  <a:lnTo>
                    <a:pt x="143" y="73"/>
                  </a:lnTo>
                  <a:lnTo>
                    <a:pt x="160" y="78"/>
                  </a:lnTo>
                  <a:lnTo>
                    <a:pt x="176" y="82"/>
                  </a:lnTo>
                  <a:lnTo>
                    <a:pt x="191" y="89"/>
                  </a:lnTo>
                  <a:lnTo>
                    <a:pt x="210" y="92"/>
                  </a:lnTo>
                  <a:lnTo>
                    <a:pt x="228" y="98"/>
                  </a:lnTo>
                  <a:lnTo>
                    <a:pt x="246" y="103"/>
                  </a:lnTo>
                  <a:lnTo>
                    <a:pt x="266" y="108"/>
                  </a:lnTo>
                  <a:lnTo>
                    <a:pt x="285" y="112"/>
                  </a:lnTo>
                  <a:lnTo>
                    <a:pt x="307" y="117"/>
                  </a:lnTo>
                  <a:lnTo>
                    <a:pt x="328" y="122"/>
                  </a:lnTo>
                  <a:lnTo>
                    <a:pt x="352" y="128"/>
                  </a:lnTo>
                  <a:lnTo>
                    <a:pt x="375" y="133"/>
                  </a:lnTo>
                  <a:lnTo>
                    <a:pt x="400" y="138"/>
                  </a:lnTo>
                  <a:lnTo>
                    <a:pt x="423" y="141"/>
                  </a:lnTo>
                  <a:lnTo>
                    <a:pt x="449" y="146"/>
                  </a:lnTo>
                  <a:lnTo>
                    <a:pt x="474" y="150"/>
                  </a:lnTo>
                  <a:lnTo>
                    <a:pt x="500" y="154"/>
                  </a:lnTo>
                  <a:lnTo>
                    <a:pt x="527" y="157"/>
                  </a:lnTo>
                  <a:lnTo>
                    <a:pt x="554" y="161"/>
                  </a:lnTo>
                  <a:lnTo>
                    <a:pt x="583" y="164"/>
                  </a:lnTo>
                  <a:lnTo>
                    <a:pt x="613" y="168"/>
                  </a:lnTo>
                  <a:lnTo>
                    <a:pt x="642" y="169"/>
                  </a:lnTo>
                  <a:lnTo>
                    <a:pt x="672" y="173"/>
                  </a:lnTo>
                  <a:lnTo>
                    <a:pt x="701" y="176"/>
                  </a:lnTo>
                  <a:lnTo>
                    <a:pt x="735" y="177"/>
                  </a:lnTo>
                  <a:lnTo>
                    <a:pt x="765" y="178"/>
                  </a:lnTo>
                  <a:lnTo>
                    <a:pt x="799" y="180"/>
                  </a:lnTo>
                  <a:lnTo>
                    <a:pt x="832" y="181"/>
                  </a:lnTo>
                  <a:lnTo>
                    <a:pt x="867" y="182"/>
                  </a:lnTo>
                  <a:lnTo>
                    <a:pt x="901" y="181"/>
                  </a:lnTo>
                  <a:lnTo>
                    <a:pt x="936" y="181"/>
                  </a:lnTo>
                  <a:lnTo>
                    <a:pt x="972" y="180"/>
                  </a:lnTo>
                  <a:lnTo>
                    <a:pt x="1009" y="180"/>
                  </a:lnTo>
                  <a:lnTo>
                    <a:pt x="1045" y="177"/>
                  </a:lnTo>
                  <a:lnTo>
                    <a:pt x="1081" y="176"/>
                  </a:lnTo>
                  <a:lnTo>
                    <a:pt x="1120" y="172"/>
                  </a:lnTo>
                  <a:lnTo>
                    <a:pt x="1161" y="169"/>
                  </a:lnTo>
                  <a:lnTo>
                    <a:pt x="1198" y="165"/>
                  </a:lnTo>
                  <a:lnTo>
                    <a:pt x="1239" y="161"/>
                  </a:lnTo>
                  <a:lnTo>
                    <a:pt x="1278" y="156"/>
                  </a:lnTo>
                  <a:lnTo>
                    <a:pt x="1319" y="152"/>
                  </a:lnTo>
                  <a:lnTo>
                    <a:pt x="1361" y="146"/>
                  </a:lnTo>
                  <a:lnTo>
                    <a:pt x="1404" y="139"/>
                  </a:lnTo>
                  <a:lnTo>
                    <a:pt x="1447" y="131"/>
                  </a:lnTo>
                  <a:lnTo>
                    <a:pt x="1491" y="125"/>
                  </a:lnTo>
                  <a:lnTo>
                    <a:pt x="1486" y="103"/>
                  </a:lnTo>
                  <a:lnTo>
                    <a:pt x="1486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70"/>
            <p:cNvSpPr>
              <a:spLocks/>
            </p:cNvSpPr>
            <p:nvPr/>
          </p:nvSpPr>
          <p:spPr bwMode="auto">
            <a:xfrm>
              <a:off x="3806" y="1969"/>
              <a:ext cx="59" cy="514"/>
            </a:xfrm>
            <a:custGeom>
              <a:avLst/>
              <a:gdLst>
                <a:gd name="T0" fmla="*/ 47 w 175"/>
                <a:gd name="T1" fmla="*/ 0 h 1542"/>
                <a:gd name="T2" fmla="*/ 0 w 175"/>
                <a:gd name="T3" fmla="*/ 20 h 1542"/>
                <a:gd name="T4" fmla="*/ 113 w 175"/>
                <a:gd name="T5" fmla="*/ 203 h 1542"/>
                <a:gd name="T6" fmla="*/ 113 w 175"/>
                <a:gd name="T7" fmla="*/ 1542 h 1542"/>
                <a:gd name="T8" fmla="*/ 175 w 175"/>
                <a:gd name="T9" fmla="*/ 1542 h 1542"/>
                <a:gd name="T10" fmla="*/ 175 w 175"/>
                <a:gd name="T11" fmla="*/ 195 h 1542"/>
                <a:gd name="T12" fmla="*/ 47 w 175"/>
                <a:gd name="T13" fmla="*/ 0 h 1542"/>
                <a:gd name="T14" fmla="*/ 47 w 175"/>
                <a:gd name="T1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5" h="1542">
                  <a:moveTo>
                    <a:pt x="47" y="0"/>
                  </a:moveTo>
                  <a:lnTo>
                    <a:pt x="0" y="20"/>
                  </a:lnTo>
                  <a:lnTo>
                    <a:pt x="113" y="203"/>
                  </a:lnTo>
                  <a:lnTo>
                    <a:pt x="113" y="1542"/>
                  </a:lnTo>
                  <a:lnTo>
                    <a:pt x="175" y="1542"/>
                  </a:lnTo>
                  <a:lnTo>
                    <a:pt x="175" y="195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71"/>
            <p:cNvSpPr>
              <a:spLocks/>
            </p:cNvSpPr>
            <p:nvPr/>
          </p:nvSpPr>
          <p:spPr bwMode="auto">
            <a:xfrm>
              <a:off x="3335" y="2018"/>
              <a:ext cx="28" cy="420"/>
            </a:xfrm>
            <a:custGeom>
              <a:avLst/>
              <a:gdLst>
                <a:gd name="T0" fmla="*/ 5 w 85"/>
                <a:gd name="T1" fmla="*/ 12 h 1258"/>
                <a:gd name="T2" fmla="*/ 2 w 85"/>
                <a:gd name="T3" fmla="*/ 37 h 1258"/>
                <a:gd name="T4" fmla="*/ 2 w 85"/>
                <a:gd name="T5" fmla="*/ 75 h 1258"/>
                <a:gd name="T6" fmla="*/ 1 w 85"/>
                <a:gd name="T7" fmla="*/ 119 h 1258"/>
                <a:gd name="T8" fmla="*/ 1 w 85"/>
                <a:gd name="T9" fmla="*/ 172 h 1258"/>
                <a:gd name="T10" fmla="*/ 0 w 85"/>
                <a:gd name="T11" fmla="*/ 232 h 1258"/>
                <a:gd name="T12" fmla="*/ 0 w 85"/>
                <a:gd name="T13" fmla="*/ 297 h 1258"/>
                <a:gd name="T14" fmla="*/ 0 w 85"/>
                <a:gd name="T15" fmla="*/ 366 h 1258"/>
                <a:gd name="T16" fmla="*/ 0 w 85"/>
                <a:gd name="T17" fmla="*/ 440 h 1258"/>
                <a:gd name="T18" fmla="*/ 0 w 85"/>
                <a:gd name="T19" fmla="*/ 518 h 1258"/>
                <a:gd name="T20" fmla="*/ 2 w 85"/>
                <a:gd name="T21" fmla="*/ 598 h 1258"/>
                <a:gd name="T22" fmla="*/ 2 w 85"/>
                <a:gd name="T23" fmla="*/ 675 h 1258"/>
                <a:gd name="T24" fmla="*/ 5 w 85"/>
                <a:gd name="T25" fmla="*/ 753 h 1258"/>
                <a:gd name="T26" fmla="*/ 9 w 85"/>
                <a:gd name="T27" fmla="*/ 829 h 1258"/>
                <a:gd name="T28" fmla="*/ 13 w 85"/>
                <a:gd name="T29" fmla="*/ 904 h 1258"/>
                <a:gd name="T30" fmla="*/ 17 w 85"/>
                <a:gd name="T31" fmla="*/ 974 h 1258"/>
                <a:gd name="T32" fmla="*/ 23 w 85"/>
                <a:gd name="T33" fmla="*/ 1040 h 1258"/>
                <a:gd name="T34" fmla="*/ 31 w 85"/>
                <a:gd name="T35" fmla="*/ 1100 h 1258"/>
                <a:gd name="T36" fmla="*/ 39 w 85"/>
                <a:gd name="T37" fmla="*/ 1155 h 1258"/>
                <a:gd name="T38" fmla="*/ 48 w 85"/>
                <a:gd name="T39" fmla="*/ 1199 h 1258"/>
                <a:gd name="T40" fmla="*/ 58 w 85"/>
                <a:gd name="T41" fmla="*/ 1237 h 1258"/>
                <a:gd name="T42" fmla="*/ 85 w 85"/>
                <a:gd name="T43" fmla="*/ 1250 h 1258"/>
                <a:gd name="T44" fmla="*/ 74 w 85"/>
                <a:gd name="T45" fmla="*/ 1218 h 1258"/>
                <a:gd name="T46" fmla="*/ 65 w 85"/>
                <a:gd name="T47" fmla="*/ 1181 h 1258"/>
                <a:gd name="T48" fmla="*/ 57 w 85"/>
                <a:gd name="T49" fmla="*/ 1134 h 1258"/>
                <a:gd name="T50" fmla="*/ 49 w 85"/>
                <a:gd name="T51" fmla="*/ 1082 h 1258"/>
                <a:gd name="T52" fmla="*/ 44 w 85"/>
                <a:gd name="T53" fmla="*/ 1022 h 1258"/>
                <a:gd name="T54" fmla="*/ 37 w 85"/>
                <a:gd name="T55" fmla="*/ 958 h 1258"/>
                <a:gd name="T56" fmla="*/ 32 w 85"/>
                <a:gd name="T57" fmla="*/ 888 h 1258"/>
                <a:gd name="T58" fmla="*/ 31 w 85"/>
                <a:gd name="T59" fmla="*/ 818 h 1258"/>
                <a:gd name="T60" fmla="*/ 26 w 85"/>
                <a:gd name="T61" fmla="*/ 742 h 1258"/>
                <a:gd name="T62" fmla="*/ 24 w 85"/>
                <a:gd name="T63" fmla="*/ 667 h 1258"/>
                <a:gd name="T64" fmla="*/ 23 w 85"/>
                <a:gd name="T65" fmla="*/ 590 h 1258"/>
                <a:gd name="T66" fmla="*/ 22 w 85"/>
                <a:gd name="T67" fmla="*/ 514 h 1258"/>
                <a:gd name="T68" fmla="*/ 22 w 85"/>
                <a:gd name="T69" fmla="*/ 439 h 1258"/>
                <a:gd name="T70" fmla="*/ 22 w 85"/>
                <a:gd name="T71" fmla="*/ 367 h 1258"/>
                <a:gd name="T72" fmla="*/ 22 w 85"/>
                <a:gd name="T73" fmla="*/ 300 h 1258"/>
                <a:gd name="T74" fmla="*/ 22 w 85"/>
                <a:gd name="T75" fmla="*/ 236 h 1258"/>
                <a:gd name="T76" fmla="*/ 22 w 85"/>
                <a:gd name="T77" fmla="*/ 176 h 1258"/>
                <a:gd name="T78" fmla="*/ 23 w 85"/>
                <a:gd name="T79" fmla="*/ 124 h 1258"/>
                <a:gd name="T80" fmla="*/ 23 w 85"/>
                <a:gd name="T81" fmla="*/ 77 h 1258"/>
                <a:gd name="T82" fmla="*/ 23 w 85"/>
                <a:gd name="T83" fmla="*/ 41 h 1258"/>
                <a:gd name="T84" fmla="*/ 24 w 85"/>
                <a:gd name="T85" fmla="*/ 13 h 1258"/>
                <a:gd name="T86" fmla="*/ 6 w 85"/>
                <a:gd name="T87" fmla="*/ 0 h 1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5" h="1258">
                  <a:moveTo>
                    <a:pt x="6" y="0"/>
                  </a:moveTo>
                  <a:lnTo>
                    <a:pt x="5" y="4"/>
                  </a:lnTo>
                  <a:lnTo>
                    <a:pt x="5" y="12"/>
                  </a:lnTo>
                  <a:lnTo>
                    <a:pt x="4" y="19"/>
                  </a:lnTo>
                  <a:lnTo>
                    <a:pt x="4" y="28"/>
                  </a:lnTo>
                  <a:lnTo>
                    <a:pt x="2" y="37"/>
                  </a:lnTo>
                  <a:lnTo>
                    <a:pt x="2" y="47"/>
                  </a:lnTo>
                  <a:lnTo>
                    <a:pt x="2" y="60"/>
                  </a:lnTo>
                  <a:lnTo>
                    <a:pt x="2" y="75"/>
                  </a:lnTo>
                  <a:lnTo>
                    <a:pt x="1" y="88"/>
                  </a:lnTo>
                  <a:lnTo>
                    <a:pt x="1" y="103"/>
                  </a:lnTo>
                  <a:lnTo>
                    <a:pt x="1" y="119"/>
                  </a:lnTo>
                  <a:lnTo>
                    <a:pt x="1" y="136"/>
                  </a:lnTo>
                  <a:lnTo>
                    <a:pt x="1" y="153"/>
                  </a:lnTo>
                  <a:lnTo>
                    <a:pt x="1" y="172"/>
                  </a:lnTo>
                  <a:lnTo>
                    <a:pt x="1" y="192"/>
                  </a:lnTo>
                  <a:lnTo>
                    <a:pt x="1" y="213"/>
                  </a:lnTo>
                  <a:lnTo>
                    <a:pt x="0" y="232"/>
                  </a:lnTo>
                  <a:lnTo>
                    <a:pt x="0" y="253"/>
                  </a:lnTo>
                  <a:lnTo>
                    <a:pt x="0" y="274"/>
                  </a:lnTo>
                  <a:lnTo>
                    <a:pt x="0" y="297"/>
                  </a:lnTo>
                  <a:lnTo>
                    <a:pt x="0" y="321"/>
                  </a:lnTo>
                  <a:lnTo>
                    <a:pt x="0" y="344"/>
                  </a:lnTo>
                  <a:lnTo>
                    <a:pt x="0" y="366"/>
                  </a:lnTo>
                  <a:lnTo>
                    <a:pt x="0" y="392"/>
                  </a:lnTo>
                  <a:lnTo>
                    <a:pt x="0" y="416"/>
                  </a:lnTo>
                  <a:lnTo>
                    <a:pt x="0" y="440"/>
                  </a:lnTo>
                  <a:lnTo>
                    <a:pt x="0" y="466"/>
                  </a:lnTo>
                  <a:lnTo>
                    <a:pt x="0" y="492"/>
                  </a:lnTo>
                  <a:lnTo>
                    <a:pt x="0" y="518"/>
                  </a:lnTo>
                  <a:lnTo>
                    <a:pt x="1" y="544"/>
                  </a:lnTo>
                  <a:lnTo>
                    <a:pt x="1" y="570"/>
                  </a:lnTo>
                  <a:lnTo>
                    <a:pt x="2" y="598"/>
                  </a:lnTo>
                  <a:lnTo>
                    <a:pt x="2" y="622"/>
                  </a:lnTo>
                  <a:lnTo>
                    <a:pt x="2" y="649"/>
                  </a:lnTo>
                  <a:lnTo>
                    <a:pt x="2" y="675"/>
                  </a:lnTo>
                  <a:lnTo>
                    <a:pt x="4" y="701"/>
                  </a:lnTo>
                  <a:lnTo>
                    <a:pt x="4" y="727"/>
                  </a:lnTo>
                  <a:lnTo>
                    <a:pt x="5" y="753"/>
                  </a:lnTo>
                  <a:lnTo>
                    <a:pt x="6" y="779"/>
                  </a:lnTo>
                  <a:lnTo>
                    <a:pt x="9" y="805"/>
                  </a:lnTo>
                  <a:lnTo>
                    <a:pt x="9" y="829"/>
                  </a:lnTo>
                  <a:lnTo>
                    <a:pt x="10" y="854"/>
                  </a:lnTo>
                  <a:lnTo>
                    <a:pt x="10" y="879"/>
                  </a:lnTo>
                  <a:lnTo>
                    <a:pt x="13" y="904"/>
                  </a:lnTo>
                  <a:lnTo>
                    <a:pt x="14" y="927"/>
                  </a:lnTo>
                  <a:lnTo>
                    <a:pt x="15" y="952"/>
                  </a:lnTo>
                  <a:lnTo>
                    <a:pt x="17" y="974"/>
                  </a:lnTo>
                  <a:lnTo>
                    <a:pt x="20" y="997"/>
                  </a:lnTo>
                  <a:lnTo>
                    <a:pt x="22" y="1018"/>
                  </a:lnTo>
                  <a:lnTo>
                    <a:pt x="23" y="1040"/>
                  </a:lnTo>
                  <a:lnTo>
                    <a:pt x="24" y="1061"/>
                  </a:lnTo>
                  <a:lnTo>
                    <a:pt x="28" y="1082"/>
                  </a:lnTo>
                  <a:lnTo>
                    <a:pt x="31" y="1100"/>
                  </a:lnTo>
                  <a:lnTo>
                    <a:pt x="32" y="1120"/>
                  </a:lnTo>
                  <a:lnTo>
                    <a:pt x="36" y="1136"/>
                  </a:lnTo>
                  <a:lnTo>
                    <a:pt x="39" y="1155"/>
                  </a:lnTo>
                  <a:lnTo>
                    <a:pt x="41" y="1169"/>
                  </a:lnTo>
                  <a:lnTo>
                    <a:pt x="45" y="1185"/>
                  </a:lnTo>
                  <a:lnTo>
                    <a:pt x="48" y="1199"/>
                  </a:lnTo>
                  <a:lnTo>
                    <a:pt x="52" y="1213"/>
                  </a:lnTo>
                  <a:lnTo>
                    <a:pt x="54" y="1226"/>
                  </a:lnTo>
                  <a:lnTo>
                    <a:pt x="58" y="1237"/>
                  </a:lnTo>
                  <a:lnTo>
                    <a:pt x="62" y="1247"/>
                  </a:lnTo>
                  <a:lnTo>
                    <a:pt x="66" y="1258"/>
                  </a:lnTo>
                  <a:lnTo>
                    <a:pt x="85" y="1250"/>
                  </a:lnTo>
                  <a:lnTo>
                    <a:pt x="80" y="1239"/>
                  </a:lnTo>
                  <a:lnTo>
                    <a:pt x="78" y="1229"/>
                  </a:lnTo>
                  <a:lnTo>
                    <a:pt x="74" y="1218"/>
                  </a:lnTo>
                  <a:lnTo>
                    <a:pt x="71" y="1207"/>
                  </a:lnTo>
                  <a:lnTo>
                    <a:pt x="67" y="1194"/>
                  </a:lnTo>
                  <a:lnTo>
                    <a:pt x="65" y="1181"/>
                  </a:lnTo>
                  <a:lnTo>
                    <a:pt x="62" y="1166"/>
                  </a:lnTo>
                  <a:lnTo>
                    <a:pt x="59" y="1152"/>
                  </a:lnTo>
                  <a:lnTo>
                    <a:pt x="57" y="1134"/>
                  </a:lnTo>
                  <a:lnTo>
                    <a:pt x="53" y="1118"/>
                  </a:lnTo>
                  <a:lnTo>
                    <a:pt x="52" y="1099"/>
                  </a:lnTo>
                  <a:lnTo>
                    <a:pt x="49" y="1082"/>
                  </a:lnTo>
                  <a:lnTo>
                    <a:pt x="46" y="1061"/>
                  </a:lnTo>
                  <a:lnTo>
                    <a:pt x="45" y="1041"/>
                  </a:lnTo>
                  <a:lnTo>
                    <a:pt x="44" y="1022"/>
                  </a:lnTo>
                  <a:lnTo>
                    <a:pt x="43" y="1002"/>
                  </a:lnTo>
                  <a:lnTo>
                    <a:pt x="39" y="980"/>
                  </a:lnTo>
                  <a:lnTo>
                    <a:pt x="37" y="958"/>
                  </a:lnTo>
                  <a:lnTo>
                    <a:pt x="36" y="935"/>
                  </a:lnTo>
                  <a:lnTo>
                    <a:pt x="35" y="913"/>
                  </a:lnTo>
                  <a:lnTo>
                    <a:pt x="32" y="888"/>
                  </a:lnTo>
                  <a:lnTo>
                    <a:pt x="32" y="866"/>
                  </a:lnTo>
                  <a:lnTo>
                    <a:pt x="31" y="841"/>
                  </a:lnTo>
                  <a:lnTo>
                    <a:pt x="31" y="818"/>
                  </a:lnTo>
                  <a:lnTo>
                    <a:pt x="28" y="793"/>
                  </a:lnTo>
                  <a:lnTo>
                    <a:pt x="27" y="767"/>
                  </a:lnTo>
                  <a:lnTo>
                    <a:pt x="26" y="742"/>
                  </a:lnTo>
                  <a:lnTo>
                    <a:pt x="26" y="717"/>
                  </a:lnTo>
                  <a:lnTo>
                    <a:pt x="24" y="691"/>
                  </a:lnTo>
                  <a:lnTo>
                    <a:pt x="24" y="667"/>
                  </a:lnTo>
                  <a:lnTo>
                    <a:pt x="24" y="641"/>
                  </a:lnTo>
                  <a:lnTo>
                    <a:pt x="24" y="617"/>
                  </a:lnTo>
                  <a:lnTo>
                    <a:pt x="23" y="590"/>
                  </a:lnTo>
                  <a:lnTo>
                    <a:pt x="23" y="565"/>
                  </a:lnTo>
                  <a:lnTo>
                    <a:pt x="22" y="541"/>
                  </a:lnTo>
                  <a:lnTo>
                    <a:pt x="22" y="514"/>
                  </a:lnTo>
                  <a:lnTo>
                    <a:pt x="22" y="490"/>
                  </a:lnTo>
                  <a:lnTo>
                    <a:pt x="22" y="465"/>
                  </a:lnTo>
                  <a:lnTo>
                    <a:pt x="22" y="439"/>
                  </a:lnTo>
                  <a:lnTo>
                    <a:pt x="22" y="417"/>
                  </a:lnTo>
                  <a:lnTo>
                    <a:pt x="22" y="392"/>
                  </a:lnTo>
                  <a:lnTo>
                    <a:pt x="22" y="367"/>
                  </a:lnTo>
                  <a:lnTo>
                    <a:pt x="22" y="344"/>
                  </a:lnTo>
                  <a:lnTo>
                    <a:pt x="22" y="322"/>
                  </a:lnTo>
                  <a:lnTo>
                    <a:pt x="22" y="300"/>
                  </a:lnTo>
                  <a:lnTo>
                    <a:pt x="22" y="278"/>
                  </a:lnTo>
                  <a:lnTo>
                    <a:pt x="22" y="257"/>
                  </a:lnTo>
                  <a:lnTo>
                    <a:pt x="22" y="236"/>
                  </a:lnTo>
                  <a:lnTo>
                    <a:pt x="22" y="215"/>
                  </a:lnTo>
                  <a:lnTo>
                    <a:pt x="22" y="196"/>
                  </a:lnTo>
                  <a:lnTo>
                    <a:pt x="22" y="176"/>
                  </a:lnTo>
                  <a:lnTo>
                    <a:pt x="22" y="158"/>
                  </a:lnTo>
                  <a:lnTo>
                    <a:pt x="22" y="141"/>
                  </a:lnTo>
                  <a:lnTo>
                    <a:pt x="23" y="124"/>
                  </a:lnTo>
                  <a:lnTo>
                    <a:pt x="23" y="107"/>
                  </a:lnTo>
                  <a:lnTo>
                    <a:pt x="23" y="93"/>
                  </a:lnTo>
                  <a:lnTo>
                    <a:pt x="23" y="77"/>
                  </a:lnTo>
                  <a:lnTo>
                    <a:pt x="23" y="66"/>
                  </a:lnTo>
                  <a:lnTo>
                    <a:pt x="23" y="53"/>
                  </a:lnTo>
                  <a:lnTo>
                    <a:pt x="23" y="41"/>
                  </a:lnTo>
                  <a:lnTo>
                    <a:pt x="23" y="30"/>
                  </a:lnTo>
                  <a:lnTo>
                    <a:pt x="24" y="21"/>
                  </a:lnTo>
                  <a:lnTo>
                    <a:pt x="24" y="13"/>
                  </a:lnTo>
                  <a:lnTo>
                    <a:pt x="26" y="7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3" name="Group 21"/>
          <p:cNvGrpSpPr>
            <a:grpSpLocks noChangeAspect="1"/>
          </p:cNvGrpSpPr>
          <p:nvPr/>
        </p:nvGrpSpPr>
        <p:grpSpPr bwMode="auto">
          <a:xfrm>
            <a:off x="644209" y="4469442"/>
            <a:ext cx="1275564" cy="1116806"/>
            <a:chOff x="3249" y="1662"/>
            <a:chExt cx="1076" cy="999"/>
          </a:xfrm>
        </p:grpSpPr>
        <p:sp>
          <p:nvSpPr>
            <p:cNvPr id="94" name="AutoShape 20"/>
            <p:cNvSpPr>
              <a:spLocks noChangeAspect="1" noChangeArrowheads="1" noTextEdit="1"/>
            </p:cNvSpPr>
            <p:nvPr/>
          </p:nvSpPr>
          <p:spPr bwMode="auto">
            <a:xfrm>
              <a:off x="3256" y="1662"/>
              <a:ext cx="1069" cy="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22"/>
            <p:cNvSpPr>
              <a:spLocks/>
            </p:cNvSpPr>
            <p:nvPr/>
          </p:nvSpPr>
          <p:spPr bwMode="auto">
            <a:xfrm>
              <a:off x="3295" y="2402"/>
              <a:ext cx="1014" cy="259"/>
            </a:xfrm>
            <a:custGeom>
              <a:avLst/>
              <a:gdLst>
                <a:gd name="T0" fmla="*/ 20 w 3042"/>
                <a:gd name="T1" fmla="*/ 176 h 779"/>
                <a:gd name="T2" fmla="*/ 63 w 3042"/>
                <a:gd name="T3" fmla="*/ 192 h 779"/>
                <a:gd name="T4" fmla="*/ 124 w 3042"/>
                <a:gd name="T5" fmla="*/ 214 h 779"/>
                <a:gd name="T6" fmla="*/ 204 w 3042"/>
                <a:gd name="T7" fmla="*/ 243 h 779"/>
                <a:gd name="T8" fmla="*/ 298 w 3042"/>
                <a:gd name="T9" fmla="*/ 274 h 779"/>
                <a:gd name="T10" fmla="*/ 402 w 3042"/>
                <a:gd name="T11" fmla="*/ 312 h 779"/>
                <a:gd name="T12" fmla="*/ 514 w 3042"/>
                <a:gd name="T13" fmla="*/ 351 h 779"/>
                <a:gd name="T14" fmla="*/ 629 w 3042"/>
                <a:gd name="T15" fmla="*/ 389 h 779"/>
                <a:gd name="T16" fmla="*/ 743 w 3042"/>
                <a:gd name="T17" fmla="*/ 426 h 779"/>
                <a:gd name="T18" fmla="*/ 855 w 3042"/>
                <a:gd name="T19" fmla="*/ 464 h 779"/>
                <a:gd name="T20" fmla="*/ 962 w 3042"/>
                <a:gd name="T21" fmla="*/ 498 h 779"/>
                <a:gd name="T22" fmla="*/ 1058 w 3042"/>
                <a:gd name="T23" fmla="*/ 528 h 779"/>
                <a:gd name="T24" fmla="*/ 1141 w 3042"/>
                <a:gd name="T25" fmla="*/ 554 h 779"/>
                <a:gd name="T26" fmla="*/ 1210 w 3042"/>
                <a:gd name="T27" fmla="*/ 572 h 779"/>
                <a:gd name="T28" fmla="*/ 1258 w 3042"/>
                <a:gd name="T29" fmla="*/ 582 h 779"/>
                <a:gd name="T30" fmla="*/ 1291 w 3042"/>
                <a:gd name="T31" fmla="*/ 585 h 779"/>
                <a:gd name="T32" fmla="*/ 1330 w 3042"/>
                <a:gd name="T33" fmla="*/ 585 h 779"/>
                <a:gd name="T34" fmla="*/ 1365 w 3042"/>
                <a:gd name="T35" fmla="*/ 585 h 779"/>
                <a:gd name="T36" fmla="*/ 1397 w 3042"/>
                <a:gd name="T37" fmla="*/ 585 h 779"/>
                <a:gd name="T38" fmla="*/ 1430 w 3042"/>
                <a:gd name="T39" fmla="*/ 585 h 779"/>
                <a:gd name="T40" fmla="*/ 1465 w 3042"/>
                <a:gd name="T41" fmla="*/ 585 h 779"/>
                <a:gd name="T42" fmla="*/ 1342 w 3042"/>
                <a:gd name="T43" fmla="*/ 733 h 779"/>
                <a:gd name="T44" fmla="*/ 1811 w 3042"/>
                <a:gd name="T45" fmla="*/ 776 h 779"/>
                <a:gd name="T46" fmla="*/ 1841 w 3042"/>
                <a:gd name="T47" fmla="*/ 774 h 779"/>
                <a:gd name="T48" fmla="*/ 1887 w 3042"/>
                <a:gd name="T49" fmla="*/ 769 h 779"/>
                <a:gd name="T50" fmla="*/ 1948 w 3042"/>
                <a:gd name="T51" fmla="*/ 762 h 779"/>
                <a:gd name="T52" fmla="*/ 2019 w 3042"/>
                <a:gd name="T53" fmla="*/ 752 h 779"/>
                <a:gd name="T54" fmla="*/ 2103 w 3042"/>
                <a:gd name="T55" fmla="*/ 740 h 779"/>
                <a:gd name="T56" fmla="*/ 2191 w 3042"/>
                <a:gd name="T57" fmla="*/ 726 h 779"/>
                <a:gd name="T58" fmla="*/ 2287 w 3042"/>
                <a:gd name="T59" fmla="*/ 709 h 779"/>
                <a:gd name="T60" fmla="*/ 2384 w 3042"/>
                <a:gd name="T61" fmla="*/ 688 h 779"/>
                <a:gd name="T62" fmla="*/ 2483 w 3042"/>
                <a:gd name="T63" fmla="*/ 664 h 779"/>
                <a:gd name="T64" fmla="*/ 2578 w 3042"/>
                <a:gd name="T65" fmla="*/ 640 h 779"/>
                <a:gd name="T66" fmla="*/ 2671 w 3042"/>
                <a:gd name="T67" fmla="*/ 612 h 779"/>
                <a:gd name="T68" fmla="*/ 2757 w 3042"/>
                <a:gd name="T69" fmla="*/ 579 h 779"/>
                <a:gd name="T70" fmla="*/ 2834 w 3042"/>
                <a:gd name="T71" fmla="*/ 545 h 779"/>
                <a:gd name="T72" fmla="*/ 2900 w 3042"/>
                <a:gd name="T73" fmla="*/ 506 h 779"/>
                <a:gd name="T74" fmla="*/ 2954 w 3042"/>
                <a:gd name="T75" fmla="*/ 465 h 779"/>
                <a:gd name="T76" fmla="*/ 2991 w 3042"/>
                <a:gd name="T77" fmla="*/ 424 h 779"/>
                <a:gd name="T78" fmla="*/ 3019 w 3042"/>
                <a:gd name="T79" fmla="*/ 389 h 779"/>
                <a:gd name="T80" fmla="*/ 3034 w 3042"/>
                <a:gd name="T81" fmla="*/ 356 h 779"/>
                <a:gd name="T82" fmla="*/ 3042 w 3042"/>
                <a:gd name="T83" fmla="*/ 331 h 779"/>
                <a:gd name="T84" fmla="*/ 3039 w 3042"/>
                <a:gd name="T85" fmla="*/ 308 h 779"/>
                <a:gd name="T86" fmla="*/ 3017 w 3042"/>
                <a:gd name="T87" fmla="*/ 274 h 779"/>
                <a:gd name="T88" fmla="*/ 2980 w 3042"/>
                <a:gd name="T89" fmla="*/ 253 h 779"/>
                <a:gd name="T90" fmla="*/ 2937 w 3042"/>
                <a:gd name="T91" fmla="*/ 242 h 779"/>
                <a:gd name="T92" fmla="*/ 2896 w 3042"/>
                <a:gd name="T93" fmla="*/ 238 h 779"/>
                <a:gd name="T94" fmla="*/ 2872 w 3042"/>
                <a:gd name="T95" fmla="*/ 236 h 779"/>
                <a:gd name="T96" fmla="*/ 2693 w 3042"/>
                <a:gd name="T97" fmla="*/ 200 h 779"/>
                <a:gd name="T98" fmla="*/ 0 w 3042"/>
                <a:gd name="T99" fmla="*/ 171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042" h="779">
                  <a:moveTo>
                    <a:pt x="0" y="171"/>
                  </a:moveTo>
                  <a:lnTo>
                    <a:pt x="3" y="171"/>
                  </a:lnTo>
                  <a:lnTo>
                    <a:pt x="13" y="174"/>
                  </a:lnTo>
                  <a:lnTo>
                    <a:pt x="20" y="176"/>
                  </a:lnTo>
                  <a:lnTo>
                    <a:pt x="28" y="179"/>
                  </a:lnTo>
                  <a:lnTo>
                    <a:pt x="38" y="183"/>
                  </a:lnTo>
                  <a:lnTo>
                    <a:pt x="50" y="188"/>
                  </a:lnTo>
                  <a:lnTo>
                    <a:pt x="63" y="192"/>
                  </a:lnTo>
                  <a:lnTo>
                    <a:pt x="76" y="197"/>
                  </a:lnTo>
                  <a:lnTo>
                    <a:pt x="91" y="201"/>
                  </a:lnTo>
                  <a:lnTo>
                    <a:pt x="107" y="208"/>
                  </a:lnTo>
                  <a:lnTo>
                    <a:pt x="124" y="214"/>
                  </a:lnTo>
                  <a:lnTo>
                    <a:pt x="143" y="221"/>
                  </a:lnTo>
                  <a:lnTo>
                    <a:pt x="163" y="229"/>
                  </a:lnTo>
                  <a:lnTo>
                    <a:pt x="185" y="236"/>
                  </a:lnTo>
                  <a:lnTo>
                    <a:pt x="204" y="243"/>
                  </a:lnTo>
                  <a:lnTo>
                    <a:pt x="228" y="251"/>
                  </a:lnTo>
                  <a:lnTo>
                    <a:pt x="250" y="258"/>
                  </a:lnTo>
                  <a:lnTo>
                    <a:pt x="275" y="266"/>
                  </a:lnTo>
                  <a:lnTo>
                    <a:pt x="298" y="274"/>
                  </a:lnTo>
                  <a:lnTo>
                    <a:pt x="323" y="283"/>
                  </a:lnTo>
                  <a:lnTo>
                    <a:pt x="350" y="294"/>
                  </a:lnTo>
                  <a:lnTo>
                    <a:pt x="376" y="303"/>
                  </a:lnTo>
                  <a:lnTo>
                    <a:pt x="402" y="312"/>
                  </a:lnTo>
                  <a:lnTo>
                    <a:pt x="430" y="321"/>
                  </a:lnTo>
                  <a:lnTo>
                    <a:pt x="458" y="331"/>
                  </a:lnTo>
                  <a:lnTo>
                    <a:pt x="487" y="340"/>
                  </a:lnTo>
                  <a:lnTo>
                    <a:pt x="514" y="351"/>
                  </a:lnTo>
                  <a:lnTo>
                    <a:pt x="543" y="360"/>
                  </a:lnTo>
                  <a:lnTo>
                    <a:pt x="571" y="370"/>
                  </a:lnTo>
                  <a:lnTo>
                    <a:pt x="601" y="381"/>
                  </a:lnTo>
                  <a:lnTo>
                    <a:pt x="629" y="389"/>
                  </a:lnTo>
                  <a:lnTo>
                    <a:pt x="657" y="399"/>
                  </a:lnTo>
                  <a:lnTo>
                    <a:pt x="686" y="408"/>
                  </a:lnTo>
                  <a:lnTo>
                    <a:pt x="716" y="419"/>
                  </a:lnTo>
                  <a:lnTo>
                    <a:pt x="743" y="426"/>
                  </a:lnTo>
                  <a:lnTo>
                    <a:pt x="772" y="437"/>
                  </a:lnTo>
                  <a:lnTo>
                    <a:pt x="800" y="447"/>
                  </a:lnTo>
                  <a:lnTo>
                    <a:pt x="829" y="456"/>
                  </a:lnTo>
                  <a:lnTo>
                    <a:pt x="855" y="464"/>
                  </a:lnTo>
                  <a:lnTo>
                    <a:pt x="882" y="473"/>
                  </a:lnTo>
                  <a:lnTo>
                    <a:pt x="910" y="482"/>
                  </a:lnTo>
                  <a:lnTo>
                    <a:pt x="936" y="490"/>
                  </a:lnTo>
                  <a:lnTo>
                    <a:pt x="962" y="498"/>
                  </a:lnTo>
                  <a:lnTo>
                    <a:pt x="986" y="506"/>
                  </a:lnTo>
                  <a:lnTo>
                    <a:pt x="1011" y="514"/>
                  </a:lnTo>
                  <a:lnTo>
                    <a:pt x="1036" y="523"/>
                  </a:lnTo>
                  <a:lnTo>
                    <a:pt x="1058" y="528"/>
                  </a:lnTo>
                  <a:lnTo>
                    <a:pt x="1081" y="534"/>
                  </a:lnTo>
                  <a:lnTo>
                    <a:pt x="1102" y="541"/>
                  </a:lnTo>
                  <a:lnTo>
                    <a:pt x="1123" y="549"/>
                  </a:lnTo>
                  <a:lnTo>
                    <a:pt x="1141" y="554"/>
                  </a:lnTo>
                  <a:lnTo>
                    <a:pt x="1161" y="559"/>
                  </a:lnTo>
                  <a:lnTo>
                    <a:pt x="1178" y="563"/>
                  </a:lnTo>
                  <a:lnTo>
                    <a:pt x="1196" y="569"/>
                  </a:lnTo>
                  <a:lnTo>
                    <a:pt x="1210" y="572"/>
                  </a:lnTo>
                  <a:lnTo>
                    <a:pt x="1224" y="576"/>
                  </a:lnTo>
                  <a:lnTo>
                    <a:pt x="1237" y="577"/>
                  </a:lnTo>
                  <a:lnTo>
                    <a:pt x="1249" y="581"/>
                  </a:lnTo>
                  <a:lnTo>
                    <a:pt x="1258" y="582"/>
                  </a:lnTo>
                  <a:lnTo>
                    <a:pt x="1269" y="585"/>
                  </a:lnTo>
                  <a:lnTo>
                    <a:pt x="1275" y="585"/>
                  </a:lnTo>
                  <a:lnTo>
                    <a:pt x="1283" y="586"/>
                  </a:lnTo>
                  <a:lnTo>
                    <a:pt x="1291" y="585"/>
                  </a:lnTo>
                  <a:lnTo>
                    <a:pt x="1301" y="585"/>
                  </a:lnTo>
                  <a:lnTo>
                    <a:pt x="1312" y="585"/>
                  </a:lnTo>
                  <a:lnTo>
                    <a:pt x="1321" y="585"/>
                  </a:lnTo>
                  <a:lnTo>
                    <a:pt x="1330" y="585"/>
                  </a:lnTo>
                  <a:lnTo>
                    <a:pt x="1339" y="585"/>
                  </a:lnTo>
                  <a:lnTo>
                    <a:pt x="1348" y="585"/>
                  </a:lnTo>
                  <a:lnTo>
                    <a:pt x="1357" y="585"/>
                  </a:lnTo>
                  <a:lnTo>
                    <a:pt x="1365" y="585"/>
                  </a:lnTo>
                  <a:lnTo>
                    <a:pt x="1373" y="585"/>
                  </a:lnTo>
                  <a:lnTo>
                    <a:pt x="1381" y="585"/>
                  </a:lnTo>
                  <a:lnTo>
                    <a:pt x="1390" y="585"/>
                  </a:lnTo>
                  <a:lnTo>
                    <a:pt x="1397" y="585"/>
                  </a:lnTo>
                  <a:lnTo>
                    <a:pt x="1405" y="585"/>
                  </a:lnTo>
                  <a:lnTo>
                    <a:pt x="1412" y="585"/>
                  </a:lnTo>
                  <a:lnTo>
                    <a:pt x="1420" y="585"/>
                  </a:lnTo>
                  <a:lnTo>
                    <a:pt x="1430" y="585"/>
                  </a:lnTo>
                  <a:lnTo>
                    <a:pt x="1442" y="585"/>
                  </a:lnTo>
                  <a:lnTo>
                    <a:pt x="1451" y="585"/>
                  </a:lnTo>
                  <a:lnTo>
                    <a:pt x="1460" y="585"/>
                  </a:lnTo>
                  <a:lnTo>
                    <a:pt x="1465" y="585"/>
                  </a:lnTo>
                  <a:lnTo>
                    <a:pt x="1472" y="585"/>
                  </a:lnTo>
                  <a:lnTo>
                    <a:pt x="1473" y="585"/>
                  </a:lnTo>
                  <a:lnTo>
                    <a:pt x="1476" y="586"/>
                  </a:lnTo>
                  <a:lnTo>
                    <a:pt x="1342" y="733"/>
                  </a:lnTo>
                  <a:lnTo>
                    <a:pt x="1645" y="715"/>
                  </a:lnTo>
                  <a:lnTo>
                    <a:pt x="1802" y="779"/>
                  </a:lnTo>
                  <a:lnTo>
                    <a:pt x="1805" y="778"/>
                  </a:lnTo>
                  <a:lnTo>
                    <a:pt x="1811" y="776"/>
                  </a:lnTo>
                  <a:lnTo>
                    <a:pt x="1816" y="775"/>
                  </a:lnTo>
                  <a:lnTo>
                    <a:pt x="1823" y="775"/>
                  </a:lnTo>
                  <a:lnTo>
                    <a:pt x="1831" y="774"/>
                  </a:lnTo>
                  <a:lnTo>
                    <a:pt x="1841" y="774"/>
                  </a:lnTo>
                  <a:lnTo>
                    <a:pt x="1850" y="772"/>
                  </a:lnTo>
                  <a:lnTo>
                    <a:pt x="1861" y="771"/>
                  </a:lnTo>
                  <a:lnTo>
                    <a:pt x="1874" y="770"/>
                  </a:lnTo>
                  <a:lnTo>
                    <a:pt x="1887" y="769"/>
                  </a:lnTo>
                  <a:lnTo>
                    <a:pt x="1900" y="766"/>
                  </a:lnTo>
                  <a:lnTo>
                    <a:pt x="1915" y="766"/>
                  </a:lnTo>
                  <a:lnTo>
                    <a:pt x="1930" y="763"/>
                  </a:lnTo>
                  <a:lnTo>
                    <a:pt x="1948" y="762"/>
                  </a:lnTo>
                  <a:lnTo>
                    <a:pt x="1965" y="758"/>
                  </a:lnTo>
                  <a:lnTo>
                    <a:pt x="1982" y="757"/>
                  </a:lnTo>
                  <a:lnTo>
                    <a:pt x="2000" y="753"/>
                  </a:lnTo>
                  <a:lnTo>
                    <a:pt x="2019" y="752"/>
                  </a:lnTo>
                  <a:lnTo>
                    <a:pt x="2039" y="748"/>
                  </a:lnTo>
                  <a:lnTo>
                    <a:pt x="2060" y="745"/>
                  </a:lnTo>
                  <a:lnTo>
                    <a:pt x="2081" y="743"/>
                  </a:lnTo>
                  <a:lnTo>
                    <a:pt x="2103" y="740"/>
                  </a:lnTo>
                  <a:lnTo>
                    <a:pt x="2123" y="736"/>
                  </a:lnTo>
                  <a:lnTo>
                    <a:pt x="2146" y="732"/>
                  </a:lnTo>
                  <a:lnTo>
                    <a:pt x="2168" y="730"/>
                  </a:lnTo>
                  <a:lnTo>
                    <a:pt x="2191" y="726"/>
                  </a:lnTo>
                  <a:lnTo>
                    <a:pt x="2215" y="722"/>
                  </a:lnTo>
                  <a:lnTo>
                    <a:pt x="2238" y="717"/>
                  </a:lnTo>
                  <a:lnTo>
                    <a:pt x="2261" y="713"/>
                  </a:lnTo>
                  <a:lnTo>
                    <a:pt x="2287" y="709"/>
                  </a:lnTo>
                  <a:lnTo>
                    <a:pt x="2311" y="703"/>
                  </a:lnTo>
                  <a:lnTo>
                    <a:pt x="2334" y="698"/>
                  </a:lnTo>
                  <a:lnTo>
                    <a:pt x="2359" y="693"/>
                  </a:lnTo>
                  <a:lnTo>
                    <a:pt x="2384" y="688"/>
                  </a:lnTo>
                  <a:lnTo>
                    <a:pt x="2407" y="681"/>
                  </a:lnTo>
                  <a:lnTo>
                    <a:pt x="2433" y="676"/>
                  </a:lnTo>
                  <a:lnTo>
                    <a:pt x="2457" y="671"/>
                  </a:lnTo>
                  <a:lnTo>
                    <a:pt x="2483" y="664"/>
                  </a:lnTo>
                  <a:lnTo>
                    <a:pt x="2505" y="658"/>
                  </a:lnTo>
                  <a:lnTo>
                    <a:pt x="2529" y="651"/>
                  </a:lnTo>
                  <a:lnTo>
                    <a:pt x="2554" y="645"/>
                  </a:lnTo>
                  <a:lnTo>
                    <a:pt x="2578" y="640"/>
                  </a:lnTo>
                  <a:lnTo>
                    <a:pt x="2601" y="632"/>
                  </a:lnTo>
                  <a:lnTo>
                    <a:pt x="2624" y="625"/>
                  </a:lnTo>
                  <a:lnTo>
                    <a:pt x="2648" y="619"/>
                  </a:lnTo>
                  <a:lnTo>
                    <a:pt x="2671" y="612"/>
                  </a:lnTo>
                  <a:lnTo>
                    <a:pt x="2692" y="603"/>
                  </a:lnTo>
                  <a:lnTo>
                    <a:pt x="2714" y="595"/>
                  </a:lnTo>
                  <a:lnTo>
                    <a:pt x="2735" y="586"/>
                  </a:lnTo>
                  <a:lnTo>
                    <a:pt x="2757" y="579"/>
                  </a:lnTo>
                  <a:lnTo>
                    <a:pt x="2777" y="569"/>
                  </a:lnTo>
                  <a:lnTo>
                    <a:pt x="2796" y="562"/>
                  </a:lnTo>
                  <a:lnTo>
                    <a:pt x="2814" y="553"/>
                  </a:lnTo>
                  <a:lnTo>
                    <a:pt x="2834" y="545"/>
                  </a:lnTo>
                  <a:lnTo>
                    <a:pt x="2849" y="534"/>
                  </a:lnTo>
                  <a:lnTo>
                    <a:pt x="2868" y="525"/>
                  </a:lnTo>
                  <a:lnTo>
                    <a:pt x="2883" y="515"/>
                  </a:lnTo>
                  <a:lnTo>
                    <a:pt x="2900" y="506"/>
                  </a:lnTo>
                  <a:lnTo>
                    <a:pt x="2914" y="495"/>
                  </a:lnTo>
                  <a:lnTo>
                    <a:pt x="2929" y="485"/>
                  </a:lnTo>
                  <a:lnTo>
                    <a:pt x="2941" y="476"/>
                  </a:lnTo>
                  <a:lnTo>
                    <a:pt x="2954" y="465"/>
                  </a:lnTo>
                  <a:lnTo>
                    <a:pt x="2964" y="454"/>
                  </a:lnTo>
                  <a:lnTo>
                    <a:pt x="2973" y="443"/>
                  </a:lnTo>
                  <a:lnTo>
                    <a:pt x="2982" y="433"/>
                  </a:lnTo>
                  <a:lnTo>
                    <a:pt x="2991" y="424"/>
                  </a:lnTo>
                  <a:lnTo>
                    <a:pt x="2998" y="413"/>
                  </a:lnTo>
                  <a:lnTo>
                    <a:pt x="3006" y="404"/>
                  </a:lnTo>
                  <a:lnTo>
                    <a:pt x="3012" y="396"/>
                  </a:lnTo>
                  <a:lnTo>
                    <a:pt x="3019" y="389"/>
                  </a:lnTo>
                  <a:lnTo>
                    <a:pt x="3022" y="378"/>
                  </a:lnTo>
                  <a:lnTo>
                    <a:pt x="3028" y="370"/>
                  </a:lnTo>
                  <a:lnTo>
                    <a:pt x="3030" y="363"/>
                  </a:lnTo>
                  <a:lnTo>
                    <a:pt x="3034" y="356"/>
                  </a:lnTo>
                  <a:lnTo>
                    <a:pt x="3037" y="348"/>
                  </a:lnTo>
                  <a:lnTo>
                    <a:pt x="3038" y="342"/>
                  </a:lnTo>
                  <a:lnTo>
                    <a:pt x="3039" y="337"/>
                  </a:lnTo>
                  <a:lnTo>
                    <a:pt x="3042" y="331"/>
                  </a:lnTo>
                  <a:lnTo>
                    <a:pt x="3041" y="324"/>
                  </a:lnTo>
                  <a:lnTo>
                    <a:pt x="3041" y="317"/>
                  </a:lnTo>
                  <a:lnTo>
                    <a:pt x="3039" y="312"/>
                  </a:lnTo>
                  <a:lnTo>
                    <a:pt x="3039" y="308"/>
                  </a:lnTo>
                  <a:lnTo>
                    <a:pt x="3037" y="296"/>
                  </a:lnTo>
                  <a:lnTo>
                    <a:pt x="3032" y="288"/>
                  </a:lnTo>
                  <a:lnTo>
                    <a:pt x="3024" y="281"/>
                  </a:lnTo>
                  <a:lnTo>
                    <a:pt x="3017" y="274"/>
                  </a:lnTo>
                  <a:lnTo>
                    <a:pt x="3008" y="268"/>
                  </a:lnTo>
                  <a:lnTo>
                    <a:pt x="3000" y="264"/>
                  </a:lnTo>
                  <a:lnTo>
                    <a:pt x="2990" y="257"/>
                  </a:lnTo>
                  <a:lnTo>
                    <a:pt x="2980" y="253"/>
                  </a:lnTo>
                  <a:lnTo>
                    <a:pt x="2969" y="249"/>
                  </a:lnTo>
                  <a:lnTo>
                    <a:pt x="2957" y="247"/>
                  </a:lnTo>
                  <a:lnTo>
                    <a:pt x="2946" y="244"/>
                  </a:lnTo>
                  <a:lnTo>
                    <a:pt x="2937" y="242"/>
                  </a:lnTo>
                  <a:lnTo>
                    <a:pt x="2925" y="239"/>
                  </a:lnTo>
                  <a:lnTo>
                    <a:pt x="2914" y="239"/>
                  </a:lnTo>
                  <a:lnTo>
                    <a:pt x="2905" y="238"/>
                  </a:lnTo>
                  <a:lnTo>
                    <a:pt x="2896" y="238"/>
                  </a:lnTo>
                  <a:lnTo>
                    <a:pt x="2887" y="236"/>
                  </a:lnTo>
                  <a:lnTo>
                    <a:pt x="2882" y="236"/>
                  </a:lnTo>
                  <a:lnTo>
                    <a:pt x="2875" y="236"/>
                  </a:lnTo>
                  <a:lnTo>
                    <a:pt x="2872" y="236"/>
                  </a:lnTo>
                  <a:lnTo>
                    <a:pt x="2869" y="236"/>
                  </a:lnTo>
                  <a:lnTo>
                    <a:pt x="2869" y="238"/>
                  </a:lnTo>
                  <a:lnTo>
                    <a:pt x="2900" y="184"/>
                  </a:lnTo>
                  <a:lnTo>
                    <a:pt x="2693" y="200"/>
                  </a:lnTo>
                  <a:lnTo>
                    <a:pt x="1680" y="0"/>
                  </a:lnTo>
                  <a:lnTo>
                    <a:pt x="1676" y="201"/>
                  </a:lnTo>
                  <a:lnTo>
                    <a:pt x="0" y="171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23"/>
            <p:cNvSpPr>
              <a:spLocks/>
            </p:cNvSpPr>
            <p:nvPr/>
          </p:nvSpPr>
          <p:spPr bwMode="auto">
            <a:xfrm>
              <a:off x="3309" y="1904"/>
              <a:ext cx="615" cy="143"/>
            </a:xfrm>
            <a:custGeom>
              <a:avLst/>
              <a:gdLst>
                <a:gd name="T0" fmla="*/ 17 w 1843"/>
                <a:gd name="T1" fmla="*/ 116 h 429"/>
                <a:gd name="T2" fmla="*/ 54 w 1843"/>
                <a:gd name="T3" fmla="*/ 130 h 429"/>
                <a:gd name="T4" fmla="*/ 86 w 1843"/>
                <a:gd name="T5" fmla="*/ 140 h 429"/>
                <a:gd name="T6" fmla="*/ 118 w 1843"/>
                <a:gd name="T7" fmla="*/ 155 h 429"/>
                <a:gd name="T8" fmla="*/ 155 w 1843"/>
                <a:gd name="T9" fmla="*/ 173 h 429"/>
                <a:gd name="T10" fmla="*/ 190 w 1843"/>
                <a:gd name="T11" fmla="*/ 190 h 429"/>
                <a:gd name="T12" fmla="*/ 225 w 1843"/>
                <a:gd name="T13" fmla="*/ 209 h 429"/>
                <a:gd name="T14" fmla="*/ 259 w 1843"/>
                <a:gd name="T15" fmla="*/ 233 h 429"/>
                <a:gd name="T16" fmla="*/ 286 w 1843"/>
                <a:gd name="T17" fmla="*/ 255 h 429"/>
                <a:gd name="T18" fmla="*/ 316 w 1843"/>
                <a:gd name="T19" fmla="*/ 291 h 429"/>
                <a:gd name="T20" fmla="*/ 330 w 1843"/>
                <a:gd name="T21" fmla="*/ 325 h 429"/>
                <a:gd name="T22" fmla="*/ 359 w 1843"/>
                <a:gd name="T23" fmla="*/ 354 h 429"/>
                <a:gd name="T24" fmla="*/ 391 w 1843"/>
                <a:gd name="T25" fmla="*/ 372 h 429"/>
                <a:gd name="T26" fmla="*/ 437 w 1843"/>
                <a:gd name="T27" fmla="*/ 390 h 429"/>
                <a:gd name="T28" fmla="*/ 489 w 1843"/>
                <a:gd name="T29" fmla="*/ 405 h 429"/>
                <a:gd name="T30" fmla="*/ 548 w 1843"/>
                <a:gd name="T31" fmla="*/ 415 h 429"/>
                <a:gd name="T32" fmla="*/ 610 w 1843"/>
                <a:gd name="T33" fmla="*/ 423 h 429"/>
                <a:gd name="T34" fmla="*/ 671 w 1843"/>
                <a:gd name="T35" fmla="*/ 427 h 429"/>
                <a:gd name="T36" fmla="*/ 734 w 1843"/>
                <a:gd name="T37" fmla="*/ 429 h 429"/>
                <a:gd name="T38" fmla="*/ 795 w 1843"/>
                <a:gd name="T39" fmla="*/ 429 h 429"/>
                <a:gd name="T40" fmla="*/ 848 w 1843"/>
                <a:gd name="T41" fmla="*/ 424 h 429"/>
                <a:gd name="T42" fmla="*/ 898 w 1843"/>
                <a:gd name="T43" fmla="*/ 418 h 429"/>
                <a:gd name="T44" fmla="*/ 938 w 1843"/>
                <a:gd name="T45" fmla="*/ 407 h 429"/>
                <a:gd name="T46" fmla="*/ 973 w 1843"/>
                <a:gd name="T47" fmla="*/ 396 h 429"/>
                <a:gd name="T48" fmla="*/ 1017 w 1843"/>
                <a:gd name="T49" fmla="*/ 379 h 429"/>
                <a:gd name="T50" fmla="*/ 1067 w 1843"/>
                <a:gd name="T51" fmla="*/ 362 h 429"/>
                <a:gd name="T52" fmla="*/ 1120 w 1843"/>
                <a:gd name="T53" fmla="*/ 343 h 429"/>
                <a:gd name="T54" fmla="*/ 1179 w 1843"/>
                <a:gd name="T55" fmla="*/ 327 h 429"/>
                <a:gd name="T56" fmla="*/ 1235 w 1843"/>
                <a:gd name="T57" fmla="*/ 310 h 429"/>
                <a:gd name="T58" fmla="*/ 1292 w 1843"/>
                <a:gd name="T59" fmla="*/ 291 h 429"/>
                <a:gd name="T60" fmla="*/ 1342 w 1843"/>
                <a:gd name="T61" fmla="*/ 275 h 429"/>
                <a:gd name="T62" fmla="*/ 1392 w 1843"/>
                <a:gd name="T63" fmla="*/ 260 h 429"/>
                <a:gd name="T64" fmla="*/ 1431 w 1843"/>
                <a:gd name="T65" fmla="*/ 247 h 429"/>
                <a:gd name="T66" fmla="*/ 1471 w 1843"/>
                <a:gd name="T67" fmla="*/ 237 h 429"/>
                <a:gd name="T68" fmla="*/ 1843 w 1843"/>
                <a:gd name="T69" fmla="*/ 260 h 429"/>
                <a:gd name="T70" fmla="*/ 1573 w 1843"/>
                <a:gd name="T71" fmla="*/ 103 h 429"/>
                <a:gd name="T72" fmla="*/ 1535 w 1843"/>
                <a:gd name="T73" fmla="*/ 107 h 429"/>
                <a:gd name="T74" fmla="*/ 1480 w 1843"/>
                <a:gd name="T75" fmla="*/ 112 h 429"/>
                <a:gd name="T76" fmla="*/ 1408 w 1843"/>
                <a:gd name="T77" fmla="*/ 117 h 429"/>
                <a:gd name="T78" fmla="*/ 1326 w 1843"/>
                <a:gd name="T79" fmla="*/ 124 h 429"/>
                <a:gd name="T80" fmla="*/ 1233 w 1843"/>
                <a:gd name="T81" fmla="*/ 130 h 429"/>
                <a:gd name="T82" fmla="*/ 1136 w 1843"/>
                <a:gd name="T83" fmla="*/ 137 h 429"/>
                <a:gd name="T84" fmla="*/ 1034 w 1843"/>
                <a:gd name="T85" fmla="*/ 139 h 429"/>
                <a:gd name="T86" fmla="*/ 935 w 1843"/>
                <a:gd name="T87" fmla="*/ 143 h 429"/>
                <a:gd name="T88" fmla="*/ 839 w 1843"/>
                <a:gd name="T89" fmla="*/ 143 h 429"/>
                <a:gd name="T90" fmla="*/ 749 w 1843"/>
                <a:gd name="T91" fmla="*/ 142 h 429"/>
                <a:gd name="T92" fmla="*/ 667 w 1843"/>
                <a:gd name="T93" fmla="*/ 135 h 429"/>
                <a:gd name="T94" fmla="*/ 600 w 1843"/>
                <a:gd name="T95" fmla="*/ 125 h 429"/>
                <a:gd name="T96" fmla="*/ 536 w 1843"/>
                <a:gd name="T97" fmla="*/ 114 h 429"/>
                <a:gd name="T98" fmla="*/ 479 w 1843"/>
                <a:gd name="T99" fmla="*/ 100 h 429"/>
                <a:gd name="T100" fmla="*/ 425 w 1843"/>
                <a:gd name="T101" fmla="*/ 87 h 429"/>
                <a:gd name="T102" fmla="*/ 377 w 1843"/>
                <a:gd name="T103" fmla="*/ 74 h 429"/>
                <a:gd name="T104" fmla="*/ 334 w 1843"/>
                <a:gd name="T105" fmla="*/ 61 h 429"/>
                <a:gd name="T106" fmla="*/ 298 w 1843"/>
                <a:gd name="T107" fmla="*/ 49 h 429"/>
                <a:gd name="T108" fmla="*/ 265 w 1843"/>
                <a:gd name="T109" fmla="*/ 35 h 429"/>
                <a:gd name="T110" fmla="*/ 229 w 1843"/>
                <a:gd name="T111" fmla="*/ 21 h 429"/>
                <a:gd name="T112" fmla="*/ 194 w 1843"/>
                <a:gd name="T113" fmla="*/ 5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43" h="429">
                  <a:moveTo>
                    <a:pt x="183" y="0"/>
                  </a:moveTo>
                  <a:lnTo>
                    <a:pt x="0" y="112"/>
                  </a:lnTo>
                  <a:lnTo>
                    <a:pt x="1" y="112"/>
                  </a:lnTo>
                  <a:lnTo>
                    <a:pt x="12" y="116"/>
                  </a:lnTo>
                  <a:lnTo>
                    <a:pt x="17" y="116"/>
                  </a:lnTo>
                  <a:lnTo>
                    <a:pt x="25" y="118"/>
                  </a:lnTo>
                  <a:lnTo>
                    <a:pt x="34" y="122"/>
                  </a:lnTo>
                  <a:lnTo>
                    <a:pt x="44" y="126"/>
                  </a:lnTo>
                  <a:lnTo>
                    <a:pt x="49" y="127"/>
                  </a:lnTo>
                  <a:lnTo>
                    <a:pt x="54" y="130"/>
                  </a:lnTo>
                  <a:lnTo>
                    <a:pt x="60" y="130"/>
                  </a:lnTo>
                  <a:lnTo>
                    <a:pt x="66" y="134"/>
                  </a:lnTo>
                  <a:lnTo>
                    <a:pt x="71" y="137"/>
                  </a:lnTo>
                  <a:lnTo>
                    <a:pt x="78" y="138"/>
                  </a:lnTo>
                  <a:lnTo>
                    <a:pt x="86" y="140"/>
                  </a:lnTo>
                  <a:lnTo>
                    <a:pt x="92" y="144"/>
                  </a:lnTo>
                  <a:lnTo>
                    <a:pt x="99" y="146"/>
                  </a:lnTo>
                  <a:lnTo>
                    <a:pt x="105" y="150"/>
                  </a:lnTo>
                  <a:lnTo>
                    <a:pt x="112" y="152"/>
                  </a:lnTo>
                  <a:lnTo>
                    <a:pt x="118" y="155"/>
                  </a:lnTo>
                  <a:lnTo>
                    <a:pt x="125" y="159"/>
                  </a:lnTo>
                  <a:lnTo>
                    <a:pt x="133" y="161"/>
                  </a:lnTo>
                  <a:lnTo>
                    <a:pt x="140" y="165"/>
                  </a:lnTo>
                  <a:lnTo>
                    <a:pt x="148" y="169"/>
                  </a:lnTo>
                  <a:lnTo>
                    <a:pt x="155" y="173"/>
                  </a:lnTo>
                  <a:lnTo>
                    <a:pt x="161" y="176"/>
                  </a:lnTo>
                  <a:lnTo>
                    <a:pt x="169" y="180"/>
                  </a:lnTo>
                  <a:lnTo>
                    <a:pt x="177" y="182"/>
                  </a:lnTo>
                  <a:lnTo>
                    <a:pt x="183" y="186"/>
                  </a:lnTo>
                  <a:lnTo>
                    <a:pt x="190" y="190"/>
                  </a:lnTo>
                  <a:lnTo>
                    <a:pt x="198" y="194"/>
                  </a:lnTo>
                  <a:lnTo>
                    <a:pt x="205" y="198"/>
                  </a:lnTo>
                  <a:lnTo>
                    <a:pt x="212" y="202"/>
                  </a:lnTo>
                  <a:lnTo>
                    <a:pt x="218" y="206"/>
                  </a:lnTo>
                  <a:lnTo>
                    <a:pt x="225" y="209"/>
                  </a:lnTo>
                  <a:lnTo>
                    <a:pt x="233" y="215"/>
                  </a:lnTo>
                  <a:lnTo>
                    <a:pt x="239" y="219"/>
                  </a:lnTo>
                  <a:lnTo>
                    <a:pt x="246" y="224"/>
                  </a:lnTo>
                  <a:lnTo>
                    <a:pt x="252" y="228"/>
                  </a:lnTo>
                  <a:lnTo>
                    <a:pt x="259" y="233"/>
                  </a:lnTo>
                  <a:lnTo>
                    <a:pt x="265" y="237"/>
                  </a:lnTo>
                  <a:lnTo>
                    <a:pt x="270" y="242"/>
                  </a:lnTo>
                  <a:lnTo>
                    <a:pt x="276" y="246"/>
                  </a:lnTo>
                  <a:lnTo>
                    <a:pt x="281" y="251"/>
                  </a:lnTo>
                  <a:lnTo>
                    <a:pt x="286" y="255"/>
                  </a:lnTo>
                  <a:lnTo>
                    <a:pt x="291" y="260"/>
                  </a:lnTo>
                  <a:lnTo>
                    <a:pt x="295" y="265"/>
                  </a:lnTo>
                  <a:lnTo>
                    <a:pt x="302" y="272"/>
                  </a:lnTo>
                  <a:lnTo>
                    <a:pt x="308" y="281"/>
                  </a:lnTo>
                  <a:lnTo>
                    <a:pt x="316" y="291"/>
                  </a:lnTo>
                  <a:lnTo>
                    <a:pt x="319" y="297"/>
                  </a:lnTo>
                  <a:lnTo>
                    <a:pt x="322" y="303"/>
                  </a:lnTo>
                  <a:lnTo>
                    <a:pt x="324" y="308"/>
                  </a:lnTo>
                  <a:lnTo>
                    <a:pt x="328" y="315"/>
                  </a:lnTo>
                  <a:lnTo>
                    <a:pt x="330" y="325"/>
                  </a:lnTo>
                  <a:lnTo>
                    <a:pt x="337" y="334"/>
                  </a:lnTo>
                  <a:lnTo>
                    <a:pt x="341" y="340"/>
                  </a:lnTo>
                  <a:lnTo>
                    <a:pt x="346" y="343"/>
                  </a:lnTo>
                  <a:lnTo>
                    <a:pt x="351" y="347"/>
                  </a:lnTo>
                  <a:lnTo>
                    <a:pt x="359" y="354"/>
                  </a:lnTo>
                  <a:lnTo>
                    <a:pt x="364" y="356"/>
                  </a:lnTo>
                  <a:lnTo>
                    <a:pt x="371" y="362"/>
                  </a:lnTo>
                  <a:lnTo>
                    <a:pt x="377" y="364"/>
                  </a:lnTo>
                  <a:lnTo>
                    <a:pt x="385" y="368"/>
                  </a:lnTo>
                  <a:lnTo>
                    <a:pt x="391" y="372"/>
                  </a:lnTo>
                  <a:lnTo>
                    <a:pt x="401" y="376"/>
                  </a:lnTo>
                  <a:lnTo>
                    <a:pt x="410" y="380"/>
                  </a:lnTo>
                  <a:lnTo>
                    <a:pt x="419" y="384"/>
                  </a:lnTo>
                  <a:lnTo>
                    <a:pt x="428" y="386"/>
                  </a:lnTo>
                  <a:lnTo>
                    <a:pt x="437" y="390"/>
                  </a:lnTo>
                  <a:lnTo>
                    <a:pt x="447" y="393"/>
                  </a:lnTo>
                  <a:lnTo>
                    <a:pt x="458" y="397"/>
                  </a:lnTo>
                  <a:lnTo>
                    <a:pt x="467" y="398"/>
                  </a:lnTo>
                  <a:lnTo>
                    <a:pt x="479" y="402"/>
                  </a:lnTo>
                  <a:lnTo>
                    <a:pt x="489" y="405"/>
                  </a:lnTo>
                  <a:lnTo>
                    <a:pt x="502" y="407"/>
                  </a:lnTo>
                  <a:lnTo>
                    <a:pt x="511" y="409"/>
                  </a:lnTo>
                  <a:lnTo>
                    <a:pt x="524" y="411"/>
                  </a:lnTo>
                  <a:lnTo>
                    <a:pt x="535" y="412"/>
                  </a:lnTo>
                  <a:lnTo>
                    <a:pt x="548" y="415"/>
                  </a:lnTo>
                  <a:lnTo>
                    <a:pt x="561" y="416"/>
                  </a:lnTo>
                  <a:lnTo>
                    <a:pt x="572" y="419"/>
                  </a:lnTo>
                  <a:lnTo>
                    <a:pt x="584" y="420"/>
                  </a:lnTo>
                  <a:lnTo>
                    <a:pt x="597" y="423"/>
                  </a:lnTo>
                  <a:lnTo>
                    <a:pt x="610" y="423"/>
                  </a:lnTo>
                  <a:lnTo>
                    <a:pt x="622" y="424"/>
                  </a:lnTo>
                  <a:lnTo>
                    <a:pt x="633" y="425"/>
                  </a:lnTo>
                  <a:lnTo>
                    <a:pt x="646" y="427"/>
                  </a:lnTo>
                  <a:lnTo>
                    <a:pt x="659" y="427"/>
                  </a:lnTo>
                  <a:lnTo>
                    <a:pt x="671" y="427"/>
                  </a:lnTo>
                  <a:lnTo>
                    <a:pt x="684" y="428"/>
                  </a:lnTo>
                  <a:lnTo>
                    <a:pt x="697" y="429"/>
                  </a:lnTo>
                  <a:lnTo>
                    <a:pt x="710" y="429"/>
                  </a:lnTo>
                  <a:lnTo>
                    <a:pt x="722" y="429"/>
                  </a:lnTo>
                  <a:lnTo>
                    <a:pt x="734" y="429"/>
                  </a:lnTo>
                  <a:lnTo>
                    <a:pt x="747" y="429"/>
                  </a:lnTo>
                  <a:lnTo>
                    <a:pt x="758" y="429"/>
                  </a:lnTo>
                  <a:lnTo>
                    <a:pt x="770" y="429"/>
                  </a:lnTo>
                  <a:lnTo>
                    <a:pt x="782" y="429"/>
                  </a:lnTo>
                  <a:lnTo>
                    <a:pt x="795" y="429"/>
                  </a:lnTo>
                  <a:lnTo>
                    <a:pt x="805" y="428"/>
                  </a:lnTo>
                  <a:lnTo>
                    <a:pt x="817" y="427"/>
                  </a:lnTo>
                  <a:lnTo>
                    <a:pt x="827" y="427"/>
                  </a:lnTo>
                  <a:lnTo>
                    <a:pt x="839" y="427"/>
                  </a:lnTo>
                  <a:lnTo>
                    <a:pt x="848" y="424"/>
                  </a:lnTo>
                  <a:lnTo>
                    <a:pt x="859" y="424"/>
                  </a:lnTo>
                  <a:lnTo>
                    <a:pt x="869" y="422"/>
                  </a:lnTo>
                  <a:lnTo>
                    <a:pt x="879" y="422"/>
                  </a:lnTo>
                  <a:lnTo>
                    <a:pt x="888" y="419"/>
                  </a:lnTo>
                  <a:lnTo>
                    <a:pt x="898" y="418"/>
                  </a:lnTo>
                  <a:lnTo>
                    <a:pt x="905" y="415"/>
                  </a:lnTo>
                  <a:lnTo>
                    <a:pt x="914" y="414"/>
                  </a:lnTo>
                  <a:lnTo>
                    <a:pt x="922" y="412"/>
                  </a:lnTo>
                  <a:lnTo>
                    <a:pt x="930" y="410"/>
                  </a:lnTo>
                  <a:lnTo>
                    <a:pt x="938" y="407"/>
                  </a:lnTo>
                  <a:lnTo>
                    <a:pt x="946" y="406"/>
                  </a:lnTo>
                  <a:lnTo>
                    <a:pt x="951" y="403"/>
                  </a:lnTo>
                  <a:lnTo>
                    <a:pt x="957" y="401"/>
                  </a:lnTo>
                  <a:lnTo>
                    <a:pt x="965" y="398"/>
                  </a:lnTo>
                  <a:lnTo>
                    <a:pt x="973" y="396"/>
                  </a:lnTo>
                  <a:lnTo>
                    <a:pt x="981" y="392"/>
                  </a:lnTo>
                  <a:lnTo>
                    <a:pt x="990" y="389"/>
                  </a:lnTo>
                  <a:lnTo>
                    <a:pt x="998" y="385"/>
                  </a:lnTo>
                  <a:lnTo>
                    <a:pt x="1008" y="383"/>
                  </a:lnTo>
                  <a:lnTo>
                    <a:pt x="1017" y="379"/>
                  </a:lnTo>
                  <a:lnTo>
                    <a:pt x="1026" y="376"/>
                  </a:lnTo>
                  <a:lnTo>
                    <a:pt x="1035" y="372"/>
                  </a:lnTo>
                  <a:lnTo>
                    <a:pt x="1047" y="368"/>
                  </a:lnTo>
                  <a:lnTo>
                    <a:pt x="1056" y="366"/>
                  </a:lnTo>
                  <a:lnTo>
                    <a:pt x="1067" y="362"/>
                  </a:lnTo>
                  <a:lnTo>
                    <a:pt x="1077" y="359"/>
                  </a:lnTo>
                  <a:lnTo>
                    <a:pt x="1089" y="355"/>
                  </a:lnTo>
                  <a:lnTo>
                    <a:pt x="1099" y="351"/>
                  </a:lnTo>
                  <a:lnTo>
                    <a:pt x="1110" y="347"/>
                  </a:lnTo>
                  <a:lnTo>
                    <a:pt x="1120" y="343"/>
                  </a:lnTo>
                  <a:lnTo>
                    <a:pt x="1133" y="340"/>
                  </a:lnTo>
                  <a:lnTo>
                    <a:pt x="1143" y="337"/>
                  </a:lnTo>
                  <a:lnTo>
                    <a:pt x="1156" y="333"/>
                  </a:lnTo>
                  <a:lnTo>
                    <a:pt x="1167" y="330"/>
                  </a:lnTo>
                  <a:lnTo>
                    <a:pt x="1179" y="327"/>
                  </a:lnTo>
                  <a:lnTo>
                    <a:pt x="1190" y="323"/>
                  </a:lnTo>
                  <a:lnTo>
                    <a:pt x="1201" y="319"/>
                  </a:lnTo>
                  <a:lnTo>
                    <a:pt x="1212" y="316"/>
                  </a:lnTo>
                  <a:lnTo>
                    <a:pt x="1224" y="312"/>
                  </a:lnTo>
                  <a:lnTo>
                    <a:pt x="1235" y="310"/>
                  </a:lnTo>
                  <a:lnTo>
                    <a:pt x="1248" y="306"/>
                  </a:lnTo>
                  <a:lnTo>
                    <a:pt x="1258" y="303"/>
                  </a:lnTo>
                  <a:lnTo>
                    <a:pt x="1271" y="299"/>
                  </a:lnTo>
                  <a:lnTo>
                    <a:pt x="1280" y="295"/>
                  </a:lnTo>
                  <a:lnTo>
                    <a:pt x="1292" y="291"/>
                  </a:lnTo>
                  <a:lnTo>
                    <a:pt x="1302" y="289"/>
                  </a:lnTo>
                  <a:lnTo>
                    <a:pt x="1314" y="285"/>
                  </a:lnTo>
                  <a:lnTo>
                    <a:pt x="1323" y="281"/>
                  </a:lnTo>
                  <a:lnTo>
                    <a:pt x="1333" y="278"/>
                  </a:lnTo>
                  <a:lnTo>
                    <a:pt x="1342" y="275"/>
                  </a:lnTo>
                  <a:lnTo>
                    <a:pt x="1354" y="272"/>
                  </a:lnTo>
                  <a:lnTo>
                    <a:pt x="1363" y="268"/>
                  </a:lnTo>
                  <a:lnTo>
                    <a:pt x="1372" y="265"/>
                  </a:lnTo>
                  <a:lnTo>
                    <a:pt x="1382" y="261"/>
                  </a:lnTo>
                  <a:lnTo>
                    <a:pt x="1392" y="260"/>
                  </a:lnTo>
                  <a:lnTo>
                    <a:pt x="1400" y="256"/>
                  </a:lnTo>
                  <a:lnTo>
                    <a:pt x="1408" y="254"/>
                  </a:lnTo>
                  <a:lnTo>
                    <a:pt x="1415" y="252"/>
                  </a:lnTo>
                  <a:lnTo>
                    <a:pt x="1424" y="251"/>
                  </a:lnTo>
                  <a:lnTo>
                    <a:pt x="1431" y="247"/>
                  </a:lnTo>
                  <a:lnTo>
                    <a:pt x="1437" y="246"/>
                  </a:lnTo>
                  <a:lnTo>
                    <a:pt x="1444" y="243"/>
                  </a:lnTo>
                  <a:lnTo>
                    <a:pt x="1450" y="242"/>
                  </a:lnTo>
                  <a:lnTo>
                    <a:pt x="1462" y="238"/>
                  </a:lnTo>
                  <a:lnTo>
                    <a:pt x="1471" y="237"/>
                  </a:lnTo>
                  <a:lnTo>
                    <a:pt x="1479" y="233"/>
                  </a:lnTo>
                  <a:lnTo>
                    <a:pt x="1486" y="232"/>
                  </a:lnTo>
                  <a:lnTo>
                    <a:pt x="1488" y="232"/>
                  </a:lnTo>
                  <a:lnTo>
                    <a:pt x="1491" y="232"/>
                  </a:lnTo>
                  <a:lnTo>
                    <a:pt x="1843" y="260"/>
                  </a:lnTo>
                  <a:lnTo>
                    <a:pt x="1592" y="101"/>
                  </a:lnTo>
                  <a:lnTo>
                    <a:pt x="1588" y="101"/>
                  </a:lnTo>
                  <a:lnTo>
                    <a:pt x="1583" y="101"/>
                  </a:lnTo>
                  <a:lnTo>
                    <a:pt x="1579" y="101"/>
                  </a:lnTo>
                  <a:lnTo>
                    <a:pt x="1573" y="103"/>
                  </a:lnTo>
                  <a:lnTo>
                    <a:pt x="1566" y="103"/>
                  </a:lnTo>
                  <a:lnTo>
                    <a:pt x="1561" y="104"/>
                  </a:lnTo>
                  <a:lnTo>
                    <a:pt x="1552" y="104"/>
                  </a:lnTo>
                  <a:lnTo>
                    <a:pt x="1544" y="105"/>
                  </a:lnTo>
                  <a:lnTo>
                    <a:pt x="1535" y="107"/>
                  </a:lnTo>
                  <a:lnTo>
                    <a:pt x="1526" y="108"/>
                  </a:lnTo>
                  <a:lnTo>
                    <a:pt x="1516" y="108"/>
                  </a:lnTo>
                  <a:lnTo>
                    <a:pt x="1504" y="108"/>
                  </a:lnTo>
                  <a:lnTo>
                    <a:pt x="1492" y="109"/>
                  </a:lnTo>
                  <a:lnTo>
                    <a:pt x="1480" y="112"/>
                  </a:lnTo>
                  <a:lnTo>
                    <a:pt x="1466" y="112"/>
                  </a:lnTo>
                  <a:lnTo>
                    <a:pt x="1453" y="114"/>
                  </a:lnTo>
                  <a:lnTo>
                    <a:pt x="1439" y="114"/>
                  </a:lnTo>
                  <a:lnTo>
                    <a:pt x="1424" y="116"/>
                  </a:lnTo>
                  <a:lnTo>
                    <a:pt x="1408" y="117"/>
                  </a:lnTo>
                  <a:lnTo>
                    <a:pt x="1393" y="118"/>
                  </a:lnTo>
                  <a:lnTo>
                    <a:pt x="1376" y="120"/>
                  </a:lnTo>
                  <a:lnTo>
                    <a:pt x="1361" y="122"/>
                  </a:lnTo>
                  <a:lnTo>
                    <a:pt x="1342" y="122"/>
                  </a:lnTo>
                  <a:lnTo>
                    <a:pt x="1326" y="124"/>
                  </a:lnTo>
                  <a:lnTo>
                    <a:pt x="1306" y="125"/>
                  </a:lnTo>
                  <a:lnTo>
                    <a:pt x="1289" y="127"/>
                  </a:lnTo>
                  <a:lnTo>
                    <a:pt x="1271" y="127"/>
                  </a:lnTo>
                  <a:lnTo>
                    <a:pt x="1251" y="130"/>
                  </a:lnTo>
                  <a:lnTo>
                    <a:pt x="1233" y="130"/>
                  </a:lnTo>
                  <a:lnTo>
                    <a:pt x="1215" y="133"/>
                  </a:lnTo>
                  <a:lnTo>
                    <a:pt x="1195" y="133"/>
                  </a:lnTo>
                  <a:lnTo>
                    <a:pt x="1176" y="134"/>
                  </a:lnTo>
                  <a:lnTo>
                    <a:pt x="1156" y="135"/>
                  </a:lnTo>
                  <a:lnTo>
                    <a:pt x="1136" y="137"/>
                  </a:lnTo>
                  <a:lnTo>
                    <a:pt x="1115" y="137"/>
                  </a:lnTo>
                  <a:lnTo>
                    <a:pt x="1095" y="137"/>
                  </a:lnTo>
                  <a:lnTo>
                    <a:pt x="1076" y="138"/>
                  </a:lnTo>
                  <a:lnTo>
                    <a:pt x="1055" y="139"/>
                  </a:lnTo>
                  <a:lnTo>
                    <a:pt x="1034" y="139"/>
                  </a:lnTo>
                  <a:lnTo>
                    <a:pt x="1015" y="140"/>
                  </a:lnTo>
                  <a:lnTo>
                    <a:pt x="995" y="140"/>
                  </a:lnTo>
                  <a:lnTo>
                    <a:pt x="976" y="142"/>
                  </a:lnTo>
                  <a:lnTo>
                    <a:pt x="955" y="142"/>
                  </a:lnTo>
                  <a:lnTo>
                    <a:pt x="935" y="143"/>
                  </a:lnTo>
                  <a:lnTo>
                    <a:pt x="916" y="143"/>
                  </a:lnTo>
                  <a:lnTo>
                    <a:pt x="898" y="144"/>
                  </a:lnTo>
                  <a:lnTo>
                    <a:pt x="877" y="143"/>
                  </a:lnTo>
                  <a:lnTo>
                    <a:pt x="857" y="143"/>
                  </a:lnTo>
                  <a:lnTo>
                    <a:pt x="839" y="143"/>
                  </a:lnTo>
                  <a:lnTo>
                    <a:pt x="819" y="143"/>
                  </a:lnTo>
                  <a:lnTo>
                    <a:pt x="801" y="142"/>
                  </a:lnTo>
                  <a:lnTo>
                    <a:pt x="783" y="142"/>
                  </a:lnTo>
                  <a:lnTo>
                    <a:pt x="766" y="142"/>
                  </a:lnTo>
                  <a:lnTo>
                    <a:pt x="749" y="142"/>
                  </a:lnTo>
                  <a:lnTo>
                    <a:pt x="732" y="139"/>
                  </a:lnTo>
                  <a:lnTo>
                    <a:pt x="715" y="139"/>
                  </a:lnTo>
                  <a:lnTo>
                    <a:pt x="698" y="137"/>
                  </a:lnTo>
                  <a:lnTo>
                    <a:pt x="683" y="137"/>
                  </a:lnTo>
                  <a:lnTo>
                    <a:pt x="667" y="135"/>
                  </a:lnTo>
                  <a:lnTo>
                    <a:pt x="653" y="134"/>
                  </a:lnTo>
                  <a:lnTo>
                    <a:pt x="640" y="131"/>
                  </a:lnTo>
                  <a:lnTo>
                    <a:pt x="627" y="130"/>
                  </a:lnTo>
                  <a:lnTo>
                    <a:pt x="613" y="127"/>
                  </a:lnTo>
                  <a:lnTo>
                    <a:pt x="600" y="125"/>
                  </a:lnTo>
                  <a:lnTo>
                    <a:pt x="587" y="122"/>
                  </a:lnTo>
                  <a:lnTo>
                    <a:pt x="575" y="121"/>
                  </a:lnTo>
                  <a:lnTo>
                    <a:pt x="561" y="118"/>
                  </a:lnTo>
                  <a:lnTo>
                    <a:pt x="548" y="116"/>
                  </a:lnTo>
                  <a:lnTo>
                    <a:pt x="536" y="114"/>
                  </a:lnTo>
                  <a:lnTo>
                    <a:pt x="524" y="112"/>
                  </a:lnTo>
                  <a:lnTo>
                    <a:pt x="512" y="108"/>
                  </a:lnTo>
                  <a:lnTo>
                    <a:pt x="502" y="107"/>
                  </a:lnTo>
                  <a:lnTo>
                    <a:pt x="489" y="103"/>
                  </a:lnTo>
                  <a:lnTo>
                    <a:pt x="479" y="100"/>
                  </a:lnTo>
                  <a:lnTo>
                    <a:pt x="467" y="98"/>
                  </a:lnTo>
                  <a:lnTo>
                    <a:pt x="456" y="95"/>
                  </a:lnTo>
                  <a:lnTo>
                    <a:pt x="446" y="94"/>
                  </a:lnTo>
                  <a:lnTo>
                    <a:pt x="437" y="91"/>
                  </a:lnTo>
                  <a:lnTo>
                    <a:pt x="425" y="87"/>
                  </a:lnTo>
                  <a:lnTo>
                    <a:pt x="416" y="86"/>
                  </a:lnTo>
                  <a:lnTo>
                    <a:pt x="406" y="82"/>
                  </a:lnTo>
                  <a:lnTo>
                    <a:pt x="397" y="79"/>
                  </a:lnTo>
                  <a:lnTo>
                    <a:pt x="388" y="77"/>
                  </a:lnTo>
                  <a:lnTo>
                    <a:pt x="377" y="74"/>
                  </a:lnTo>
                  <a:lnTo>
                    <a:pt x="368" y="73"/>
                  </a:lnTo>
                  <a:lnTo>
                    <a:pt x="360" y="70"/>
                  </a:lnTo>
                  <a:lnTo>
                    <a:pt x="351" y="66"/>
                  </a:lnTo>
                  <a:lnTo>
                    <a:pt x="343" y="64"/>
                  </a:lnTo>
                  <a:lnTo>
                    <a:pt x="334" y="61"/>
                  </a:lnTo>
                  <a:lnTo>
                    <a:pt x="328" y="58"/>
                  </a:lnTo>
                  <a:lnTo>
                    <a:pt x="319" y="56"/>
                  </a:lnTo>
                  <a:lnTo>
                    <a:pt x="311" y="53"/>
                  </a:lnTo>
                  <a:lnTo>
                    <a:pt x="304" y="51"/>
                  </a:lnTo>
                  <a:lnTo>
                    <a:pt x="298" y="49"/>
                  </a:lnTo>
                  <a:lnTo>
                    <a:pt x="290" y="45"/>
                  </a:lnTo>
                  <a:lnTo>
                    <a:pt x="283" y="43"/>
                  </a:lnTo>
                  <a:lnTo>
                    <a:pt x="277" y="40"/>
                  </a:lnTo>
                  <a:lnTo>
                    <a:pt x="272" y="38"/>
                  </a:lnTo>
                  <a:lnTo>
                    <a:pt x="265" y="35"/>
                  </a:lnTo>
                  <a:lnTo>
                    <a:pt x="257" y="32"/>
                  </a:lnTo>
                  <a:lnTo>
                    <a:pt x="252" y="30"/>
                  </a:lnTo>
                  <a:lnTo>
                    <a:pt x="248" y="29"/>
                  </a:lnTo>
                  <a:lnTo>
                    <a:pt x="237" y="23"/>
                  </a:lnTo>
                  <a:lnTo>
                    <a:pt x="229" y="21"/>
                  </a:lnTo>
                  <a:lnTo>
                    <a:pt x="218" y="17"/>
                  </a:lnTo>
                  <a:lnTo>
                    <a:pt x="212" y="14"/>
                  </a:lnTo>
                  <a:lnTo>
                    <a:pt x="204" y="10"/>
                  </a:lnTo>
                  <a:lnTo>
                    <a:pt x="199" y="6"/>
                  </a:lnTo>
                  <a:lnTo>
                    <a:pt x="194" y="5"/>
                  </a:lnTo>
                  <a:lnTo>
                    <a:pt x="190" y="4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24"/>
            <p:cNvSpPr>
              <a:spLocks/>
            </p:cNvSpPr>
            <p:nvPr/>
          </p:nvSpPr>
          <p:spPr bwMode="auto">
            <a:xfrm>
              <a:off x="3351" y="1917"/>
              <a:ext cx="53" cy="49"/>
            </a:xfrm>
            <a:custGeom>
              <a:avLst/>
              <a:gdLst>
                <a:gd name="T0" fmla="*/ 109 w 159"/>
                <a:gd name="T1" fmla="*/ 0 h 146"/>
                <a:gd name="T2" fmla="*/ 0 w 159"/>
                <a:gd name="T3" fmla="*/ 89 h 146"/>
                <a:gd name="T4" fmla="*/ 82 w 159"/>
                <a:gd name="T5" fmla="*/ 146 h 146"/>
                <a:gd name="T6" fmla="*/ 159 w 159"/>
                <a:gd name="T7" fmla="*/ 24 h 146"/>
                <a:gd name="T8" fmla="*/ 109 w 159"/>
                <a:gd name="T9" fmla="*/ 0 h 146"/>
                <a:gd name="T10" fmla="*/ 109 w 159"/>
                <a:gd name="T11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46">
                  <a:moveTo>
                    <a:pt x="109" y="0"/>
                  </a:moveTo>
                  <a:lnTo>
                    <a:pt x="0" y="89"/>
                  </a:lnTo>
                  <a:lnTo>
                    <a:pt x="82" y="146"/>
                  </a:lnTo>
                  <a:lnTo>
                    <a:pt x="159" y="24"/>
                  </a:lnTo>
                  <a:lnTo>
                    <a:pt x="109" y="0"/>
                  </a:lnTo>
                  <a:lnTo>
                    <a:pt x="10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25"/>
            <p:cNvSpPr>
              <a:spLocks/>
            </p:cNvSpPr>
            <p:nvPr/>
          </p:nvSpPr>
          <p:spPr bwMode="auto">
            <a:xfrm>
              <a:off x="3422" y="1934"/>
              <a:ext cx="43" cy="84"/>
            </a:xfrm>
            <a:custGeom>
              <a:avLst/>
              <a:gdLst>
                <a:gd name="T0" fmla="*/ 64 w 131"/>
                <a:gd name="T1" fmla="*/ 0 h 252"/>
                <a:gd name="T2" fmla="*/ 0 w 131"/>
                <a:gd name="T3" fmla="*/ 177 h 252"/>
                <a:gd name="T4" fmla="*/ 53 w 131"/>
                <a:gd name="T5" fmla="*/ 252 h 252"/>
                <a:gd name="T6" fmla="*/ 131 w 131"/>
                <a:gd name="T7" fmla="*/ 23 h 252"/>
                <a:gd name="T8" fmla="*/ 64 w 131"/>
                <a:gd name="T9" fmla="*/ 0 h 252"/>
                <a:gd name="T10" fmla="*/ 64 w 131"/>
                <a:gd name="T11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" h="252">
                  <a:moveTo>
                    <a:pt x="64" y="0"/>
                  </a:moveTo>
                  <a:lnTo>
                    <a:pt x="0" y="177"/>
                  </a:lnTo>
                  <a:lnTo>
                    <a:pt x="53" y="252"/>
                  </a:lnTo>
                  <a:lnTo>
                    <a:pt x="131" y="23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26"/>
            <p:cNvSpPr>
              <a:spLocks/>
            </p:cNvSpPr>
            <p:nvPr/>
          </p:nvSpPr>
          <p:spPr bwMode="auto">
            <a:xfrm>
              <a:off x="3478" y="1946"/>
              <a:ext cx="55" cy="103"/>
            </a:xfrm>
            <a:custGeom>
              <a:avLst/>
              <a:gdLst>
                <a:gd name="T0" fmla="*/ 95 w 165"/>
                <a:gd name="T1" fmla="*/ 0 h 308"/>
                <a:gd name="T2" fmla="*/ 0 w 165"/>
                <a:gd name="T3" fmla="*/ 272 h 308"/>
                <a:gd name="T4" fmla="*/ 76 w 165"/>
                <a:gd name="T5" fmla="*/ 308 h 308"/>
                <a:gd name="T6" fmla="*/ 165 w 165"/>
                <a:gd name="T7" fmla="*/ 10 h 308"/>
                <a:gd name="T8" fmla="*/ 95 w 165"/>
                <a:gd name="T9" fmla="*/ 0 h 308"/>
                <a:gd name="T10" fmla="*/ 95 w 165"/>
                <a:gd name="T11" fmla="*/ 0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5" h="308">
                  <a:moveTo>
                    <a:pt x="95" y="0"/>
                  </a:moveTo>
                  <a:lnTo>
                    <a:pt x="0" y="272"/>
                  </a:lnTo>
                  <a:lnTo>
                    <a:pt x="76" y="308"/>
                  </a:lnTo>
                  <a:lnTo>
                    <a:pt x="165" y="10"/>
                  </a:lnTo>
                  <a:lnTo>
                    <a:pt x="95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27"/>
            <p:cNvSpPr>
              <a:spLocks/>
            </p:cNvSpPr>
            <p:nvPr/>
          </p:nvSpPr>
          <p:spPr bwMode="auto">
            <a:xfrm>
              <a:off x="3580" y="1954"/>
              <a:ext cx="29" cy="109"/>
            </a:xfrm>
            <a:custGeom>
              <a:avLst/>
              <a:gdLst>
                <a:gd name="T0" fmla="*/ 0 w 88"/>
                <a:gd name="T1" fmla="*/ 0 h 328"/>
                <a:gd name="T2" fmla="*/ 7 w 88"/>
                <a:gd name="T3" fmla="*/ 328 h 328"/>
                <a:gd name="T4" fmla="*/ 88 w 88"/>
                <a:gd name="T5" fmla="*/ 273 h 328"/>
                <a:gd name="T6" fmla="*/ 63 w 88"/>
                <a:gd name="T7" fmla="*/ 9 h 328"/>
                <a:gd name="T8" fmla="*/ 0 w 88"/>
                <a:gd name="T9" fmla="*/ 0 h 328"/>
                <a:gd name="T10" fmla="*/ 0 w 88"/>
                <a:gd name="T11" fmla="*/ 0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328">
                  <a:moveTo>
                    <a:pt x="0" y="0"/>
                  </a:moveTo>
                  <a:lnTo>
                    <a:pt x="7" y="328"/>
                  </a:lnTo>
                  <a:lnTo>
                    <a:pt x="88" y="273"/>
                  </a:lnTo>
                  <a:lnTo>
                    <a:pt x="63" y="9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28"/>
            <p:cNvSpPr>
              <a:spLocks/>
            </p:cNvSpPr>
            <p:nvPr/>
          </p:nvSpPr>
          <p:spPr bwMode="auto">
            <a:xfrm>
              <a:off x="3648" y="1955"/>
              <a:ext cx="33" cy="84"/>
            </a:xfrm>
            <a:custGeom>
              <a:avLst/>
              <a:gdLst>
                <a:gd name="T0" fmla="*/ 36 w 101"/>
                <a:gd name="T1" fmla="*/ 5 h 253"/>
                <a:gd name="T2" fmla="*/ 0 w 101"/>
                <a:gd name="T3" fmla="*/ 253 h 253"/>
                <a:gd name="T4" fmla="*/ 80 w 101"/>
                <a:gd name="T5" fmla="*/ 240 h 253"/>
                <a:gd name="T6" fmla="*/ 101 w 101"/>
                <a:gd name="T7" fmla="*/ 0 h 253"/>
                <a:gd name="T8" fmla="*/ 36 w 101"/>
                <a:gd name="T9" fmla="*/ 5 h 253"/>
                <a:gd name="T10" fmla="*/ 36 w 101"/>
                <a:gd name="T11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" h="253">
                  <a:moveTo>
                    <a:pt x="36" y="5"/>
                  </a:moveTo>
                  <a:lnTo>
                    <a:pt x="0" y="253"/>
                  </a:lnTo>
                  <a:lnTo>
                    <a:pt x="80" y="240"/>
                  </a:lnTo>
                  <a:lnTo>
                    <a:pt x="101" y="0"/>
                  </a:lnTo>
                  <a:lnTo>
                    <a:pt x="36" y="5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29"/>
            <p:cNvSpPr>
              <a:spLocks/>
            </p:cNvSpPr>
            <p:nvPr/>
          </p:nvSpPr>
          <p:spPr bwMode="auto">
            <a:xfrm>
              <a:off x="3364" y="1713"/>
              <a:ext cx="496" cy="211"/>
            </a:xfrm>
            <a:custGeom>
              <a:avLst/>
              <a:gdLst>
                <a:gd name="T0" fmla="*/ 191 w 1486"/>
                <a:gd name="T1" fmla="*/ 511 h 634"/>
                <a:gd name="T2" fmla="*/ 147 w 1486"/>
                <a:gd name="T3" fmla="*/ 485 h 634"/>
                <a:gd name="T4" fmla="*/ 107 w 1486"/>
                <a:gd name="T5" fmla="*/ 457 h 634"/>
                <a:gd name="T6" fmla="*/ 68 w 1486"/>
                <a:gd name="T7" fmla="*/ 422 h 634"/>
                <a:gd name="T8" fmla="*/ 36 w 1486"/>
                <a:gd name="T9" fmla="*/ 385 h 634"/>
                <a:gd name="T10" fmla="*/ 14 w 1486"/>
                <a:gd name="T11" fmla="*/ 346 h 634"/>
                <a:gd name="T12" fmla="*/ 1 w 1486"/>
                <a:gd name="T13" fmla="*/ 306 h 634"/>
                <a:gd name="T14" fmla="*/ 1 w 1486"/>
                <a:gd name="T15" fmla="*/ 262 h 634"/>
                <a:gd name="T16" fmla="*/ 18 w 1486"/>
                <a:gd name="T17" fmla="*/ 219 h 634"/>
                <a:gd name="T18" fmla="*/ 51 w 1486"/>
                <a:gd name="T19" fmla="*/ 174 h 634"/>
                <a:gd name="T20" fmla="*/ 105 w 1486"/>
                <a:gd name="T21" fmla="*/ 131 h 634"/>
                <a:gd name="T22" fmla="*/ 181 w 1486"/>
                <a:gd name="T23" fmla="*/ 89 h 634"/>
                <a:gd name="T24" fmla="*/ 284 w 1486"/>
                <a:gd name="T25" fmla="*/ 51 h 634"/>
                <a:gd name="T26" fmla="*/ 398 w 1486"/>
                <a:gd name="T27" fmla="*/ 17 h 634"/>
                <a:gd name="T28" fmla="*/ 522 w 1486"/>
                <a:gd name="T29" fmla="*/ 1 h 634"/>
                <a:gd name="T30" fmla="*/ 647 w 1486"/>
                <a:gd name="T31" fmla="*/ 0 h 634"/>
                <a:gd name="T32" fmla="*/ 772 w 1486"/>
                <a:gd name="T33" fmla="*/ 8 h 634"/>
                <a:gd name="T34" fmla="*/ 894 w 1486"/>
                <a:gd name="T35" fmla="*/ 26 h 634"/>
                <a:gd name="T36" fmla="*/ 1012 w 1486"/>
                <a:gd name="T37" fmla="*/ 55 h 634"/>
                <a:gd name="T38" fmla="*/ 1123 w 1486"/>
                <a:gd name="T39" fmla="*/ 87 h 634"/>
                <a:gd name="T40" fmla="*/ 1224 w 1486"/>
                <a:gd name="T41" fmla="*/ 125 h 634"/>
                <a:gd name="T42" fmla="*/ 1310 w 1486"/>
                <a:gd name="T43" fmla="*/ 164 h 634"/>
                <a:gd name="T44" fmla="*/ 1384 w 1486"/>
                <a:gd name="T45" fmla="*/ 204 h 634"/>
                <a:gd name="T46" fmla="*/ 1438 w 1486"/>
                <a:gd name="T47" fmla="*/ 245 h 634"/>
                <a:gd name="T48" fmla="*/ 1473 w 1486"/>
                <a:gd name="T49" fmla="*/ 284 h 634"/>
                <a:gd name="T50" fmla="*/ 1485 w 1486"/>
                <a:gd name="T51" fmla="*/ 316 h 634"/>
                <a:gd name="T52" fmla="*/ 1479 w 1486"/>
                <a:gd name="T53" fmla="*/ 349 h 634"/>
                <a:gd name="T54" fmla="*/ 1461 w 1486"/>
                <a:gd name="T55" fmla="*/ 381 h 634"/>
                <a:gd name="T56" fmla="*/ 1436 w 1486"/>
                <a:gd name="T57" fmla="*/ 415 h 634"/>
                <a:gd name="T58" fmla="*/ 1399 w 1486"/>
                <a:gd name="T59" fmla="*/ 448 h 634"/>
                <a:gd name="T60" fmla="*/ 1357 w 1486"/>
                <a:gd name="T61" fmla="*/ 479 h 634"/>
                <a:gd name="T62" fmla="*/ 1310 w 1486"/>
                <a:gd name="T63" fmla="*/ 510 h 634"/>
                <a:gd name="T64" fmla="*/ 1259 w 1486"/>
                <a:gd name="T65" fmla="*/ 539 h 634"/>
                <a:gd name="T66" fmla="*/ 1207 w 1486"/>
                <a:gd name="T67" fmla="*/ 564 h 634"/>
                <a:gd name="T68" fmla="*/ 1157 w 1486"/>
                <a:gd name="T69" fmla="*/ 587 h 634"/>
                <a:gd name="T70" fmla="*/ 1107 w 1486"/>
                <a:gd name="T71" fmla="*/ 605 h 634"/>
                <a:gd name="T72" fmla="*/ 1063 w 1486"/>
                <a:gd name="T73" fmla="*/ 621 h 634"/>
                <a:gd name="T74" fmla="*/ 1020 w 1486"/>
                <a:gd name="T75" fmla="*/ 630 h 634"/>
                <a:gd name="T76" fmla="*/ 985 w 1486"/>
                <a:gd name="T77" fmla="*/ 634 h 634"/>
                <a:gd name="T78" fmla="*/ 937 w 1486"/>
                <a:gd name="T79" fmla="*/ 632 h 634"/>
                <a:gd name="T80" fmla="*/ 876 w 1486"/>
                <a:gd name="T81" fmla="*/ 629 h 634"/>
                <a:gd name="T82" fmla="*/ 804 w 1486"/>
                <a:gd name="T83" fmla="*/ 621 h 634"/>
                <a:gd name="T84" fmla="*/ 725 w 1486"/>
                <a:gd name="T85" fmla="*/ 610 h 634"/>
                <a:gd name="T86" fmla="*/ 643 w 1486"/>
                <a:gd name="T87" fmla="*/ 599 h 634"/>
                <a:gd name="T88" fmla="*/ 560 w 1486"/>
                <a:gd name="T89" fmla="*/ 587 h 634"/>
                <a:gd name="T90" fmla="*/ 479 w 1486"/>
                <a:gd name="T91" fmla="*/ 573 h 634"/>
                <a:gd name="T92" fmla="*/ 403 w 1486"/>
                <a:gd name="T93" fmla="*/ 560 h 634"/>
                <a:gd name="T94" fmla="*/ 338 w 1486"/>
                <a:gd name="T95" fmla="*/ 548 h 634"/>
                <a:gd name="T96" fmla="*/ 285 w 1486"/>
                <a:gd name="T97" fmla="*/ 539 h 634"/>
                <a:gd name="T98" fmla="*/ 246 w 1486"/>
                <a:gd name="T99" fmla="*/ 531 h 634"/>
                <a:gd name="T100" fmla="*/ 226 w 1486"/>
                <a:gd name="T101" fmla="*/ 53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86" h="634">
                  <a:moveTo>
                    <a:pt x="226" y="530"/>
                  </a:moveTo>
                  <a:lnTo>
                    <a:pt x="216" y="524"/>
                  </a:lnTo>
                  <a:lnTo>
                    <a:pt x="208" y="521"/>
                  </a:lnTo>
                  <a:lnTo>
                    <a:pt x="199" y="515"/>
                  </a:lnTo>
                  <a:lnTo>
                    <a:pt x="191" y="511"/>
                  </a:lnTo>
                  <a:lnTo>
                    <a:pt x="182" y="506"/>
                  </a:lnTo>
                  <a:lnTo>
                    <a:pt x="173" y="501"/>
                  </a:lnTo>
                  <a:lnTo>
                    <a:pt x="165" y="496"/>
                  </a:lnTo>
                  <a:lnTo>
                    <a:pt x="157" y="492"/>
                  </a:lnTo>
                  <a:lnTo>
                    <a:pt x="147" y="485"/>
                  </a:lnTo>
                  <a:lnTo>
                    <a:pt x="139" y="479"/>
                  </a:lnTo>
                  <a:lnTo>
                    <a:pt x="130" y="474"/>
                  </a:lnTo>
                  <a:lnTo>
                    <a:pt x="122" y="469"/>
                  </a:lnTo>
                  <a:lnTo>
                    <a:pt x="115" y="462"/>
                  </a:lnTo>
                  <a:lnTo>
                    <a:pt x="107" y="457"/>
                  </a:lnTo>
                  <a:lnTo>
                    <a:pt x="98" y="450"/>
                  </a:lnTo>
                  <a:lnTo>
                    <a:pt x="91" y="444"/>
                  </a:lnTo>
                  <a:lnTo>
                    <a:pt x="82" y="436"/>
                  </a:lnTo>
                  <a:lnTo>
                    <a:pt x="74" y="429"/>
                  </a:lnTo>
                  <a:lnTo>
                    <a:pt x="68" y="422"/>
                  </a:lnTo>
                  <a:lnTo>
                    <a:pt x="61" y="415"/>
                  </a:lnTo>
                  <a:lnTo>
                    <a:pt x="55" y="407"/>
                  </a:lnTo>
                  <a:lnTo>
                    <a:pt x="48" y="400"/>
                  </a:lnTo>
                  <a:lnTo>
                    <a:pt x="43" y="392"/>
                  </a:lnTo>
                  <a:lnTo>
                    <a:pt x="36" y="385"/>
                  </a:lnTo>
                  <a:lnTo>
                    <a:pt x="30" y="377"/>
                  </a:lnTo>
                  <a:lnTo>
                    <a:pt x="26" y="371"/>
                  </a:lnTo>
                  <a:lnTo>
                    <a:pt x="21" y="362"/>
                  </a:lnTo>
                  <a:lnTo>
                    <a:pt x="18" y="355"/>
                  </a:lnTo>
                  <a:lnTo>
                    <a:pt x="14" y="346"/>
                  </a:lnTo>
                  <a:lnTo>
                    <a:pt x="10" y="338"/>
                  </a:lnTo>
                  <a:lnTo>
                    <a:pt x="7" y="331"/>
                  </a:lnTo>
                  <a:lnTo>
                    <a:pt x="7" y="323"/>
                  </a:lnTo>
                  <a:lnTo>
                    <a:pt x="3" y="312"/>
                  </a:lnTo>
                  <a:lnTo>
                    <a:pt x="1" y="306"/>
                  </a:lnTo>
                  <a:lnTo>
                    <a:pt x="0" y="295"/>
                  </a:lnTo>
                  <a:lnTo>
                    <a:pt x="0" y="288"/>
                  </a:lnTo>
                  <a:lnTo>
                    <a:pt x="0" y="279"/>
                  </a:lnTo>
                  <a:lnTo>
                    <a:pt x="0" y="269"/>
                  </a:lnTo>
                  <a:lnTo>
                    <a:pt x="1" y="262"/>
                  </a:lnTo>
                  <a:lnTo>
                    <a:pt x="5" y="254"/>
                  </a:lnTo>
                  <a:lnTo>
                    <a:pt x="7" y="243"/>
                  </a:lnTo>
                  <a:lnTo>
                    <a:pt x="9" y="236"/>
                  </a:lnTo>
                  <a:lnTo>
                    <a:pt x="13" y="226"/>
                  </a:lnTo>
                  <a:lnTo>
                    <a:pt x="18" y="219"/>
                  </a:lnTo>
                  <a:lnTo>
                    <a:pt x="22" y="210"/>
                  </a:lnTo>
                  <a:lnTo>
                    <a:pt x="29" y="200"/>
                  </a:lnTo>
                  <a:lnTo>
                    <a:pt x="35" y="191"/>
                  </a:lnTo>
                  <a:lnTo>
                    <a:pt x="44" y="184"/>
                  </a:lnTo>
                  <a:lnTo>
                    <a:pt x="51" y="174"/>
                  </a:lnTo>
                  <a:lnTo>
                    <a:pt x="61" y="167"/>
                  </a:lnTo>
                  <a:lnTo>
                    <a:pt x="70" y="156"/>
                  </a:lnTo>
                  <a:lnTo>
                    <a:pt x="82" y="148"/>
                  </a:lnTo>
                  <a:lnTo>
                    <a:pt x="92" y="139"/>
                  </a:lnTo>
                  <a:lnTo>
                    <a:pt x="105" y="131"/>
                  </a:lnTo>
                  <a:lnTo>
                    <a:pt x="118" y="122"/>
                  </a:lnTo>
                  <a:lnTo>
                    <a:pt x="134" y="115"/>
                  </a:lnTo>
                  <a:lnTo>
                    <a:pt x="148" y="105"/>
                  </a:lnTo>
                  <a:lnTo>
                    <a:pt x="165" y="98"/>
                  </a:lnTo>
                  <a:lnTo>
                    <a:pt x="181" y="89"/>
                  </a:lnTo>
                  <a:lnTo>
                    <a:pt x="200" y="81"/>
                  </a:lnTo>
                  <a:lnTo>
                    <a:pt x="219" y="73"/>
                  </a:lnTo>
                  <a:lnTo>
                    <a:pt x="239" y="65"/>
                  </a:lnTo>
                  <a:lnTo>
                    <a:pt x="260" y="57"/>
                  </a:lnTo>
                  <a:lnTo>
                    <a:pt x="284" y="51"/>
                  </a:lnTo>
                  <a:lnTo>
                    <a:pt x="306" y="42"/>
                  </a:lnTo>
                  <a:lnTo>
                    <a:pt x="329" y="35"/>
                  </a:lnTo>
                  <a:lnTo>
                    <a:pt x="351" y="29"/>
                  </a:lnTo>
                  <a:lnTo>
                    <a:pt x="375" y="23"/>
                  </a:lnTo>
                  <a:lnTo>
                    <a:pt x="398" y="17"/>
                  </a:lnTo>
                  <a:lnTo>
                    <a:pt x="423" y="14"/>
                  </a:lnTo>
                  <a:lnTo>
                    <a:pt x="446" y="9"/>
                  </a:lnTo>
                  <a:lnTo>
                    <a:pt x="472" y="8"/>
                  </a:lnTo>
                  <a:lnTo>
                    <a:pt x="496" y="4"/>
                  </a:lnTo>
                  <a:lnTo>
                    <a:pt x="522" y="1"/>
                  </a:lnTo>
                  <a:lnTo>
                    <a:pt x="545" y="0"/>
                  </a:lnTo>
                  <a:lnTo>
                    <a:pt x="571" y="0"/>
                  </a:lnTo>
                  <a:lnTo>
                    <a:pt x="596" y="0"/>
                  </a:lnTo>
                  <a:lnTo>
                    <a:pt x="622" y="0"/>
                  </a:lnTo>
                  <a:lnTo>
                    <a:pt x="647" y="0"/>
                  </a:lnTo>
                  <a:lnTo>
                    <a:pt x="673" y="1"/>
                  </a:lnTo>
                  <a:lnTo>
                    <a:pt x="696" y="1"/>
                  </a:lnTo>
                  <a:lnTo>
                    <a:pt x="722" y="4"/>
                  </a:lnTo>
                  <a:lnTo>
                    <a:pt x="747" y="5"/>
                  </a:lnTo>
                  <a:lnTo>
                    <a:pt x="772" y="8"/>
                  </a:lnTo>
                  <a:lnTo>
                    <a:pt x="796" y="10"/>
                  </a:lnTo>
                  <a:lnTo>
                    <a:pt x="821" y="14"/>
                  </a:lnTo>
                  <a:lnTo>
                    <a:pt x="846" y="18"/>
                  </a:lnTo>
                  <a:lnTo>
                    <a:pt x="870" y="23"/>
                  </a:lnTo>
                  <a:lnTo>
                    <a:pt x="894" y="26"/>
                  </a:lnTo>
                  <a:lnTo>
                    <a:pt x="919" y="31"/>
                  </a:lnTo>
                  <a:lnTo>
                    <a:pt x="942" y="37"/>
                  </a:lnTo>
                  <a:lnTo>
                    <a:pt x="967" y="43"/>
                  </a:lnTo>
                  <a:lnTo>
                    <a:pt x="990" y="48"/>
                  </a:lnTo>
                  <a:lnTo>
                    <a:pt x="1012" y="55"/>
                  </a:lnTo>
                  <a:lnTo>
                    <a:pt x="1036" y="61"/>
                  </a:lnTo>
                  <a:lnTo>
                    <a:pt x="1059" y="68"/>
                  </a:lnTo>
                  <a:lnTo>
                    <a:pt x="1080" y="74"/>
                  </a:lnTo>
                  <a:lnTo>
                    <a:pt x="1102" y="81"/>
                  </a:lnTo>
                  <a:lnTo>
                    <a:pt x="1123" y="87"/>
                  </a:lnTo>
                  <a:lnTo>
                    <a:pt x="1145" y="95"/>
                  </a:lnTo>
                  <a:lnTo>
                    <a:pt x="1164" y="102"/>
                  </a:lnTo>
                  <a:lnTo>
                    <a:pt x="1185" y="109"/>
                  </a:lnTo>
                  <a:lnTo>
                    <a:pt x="1205" y="117"/>
                  </a:lnTo>
                  <a:lnTo>
                    <a:pt x="1224" y="125"/>
                  </a:lnTo>
                  <a:lnTo>
                    <a:pt x="1243" y="131"/>
                  </a:lnTo>
                  <a:lnTo>
                    <a:pt x="1259" y="139"/>
                  </a:lnTo>
                  <a:lnTo>
                    <a:pt x="1278" y="147"/>
                  </a:lnTo>
                  <a:lnTo>
                    <a:pt x="1295" y="156"/>
                  </a:lnTo>
                  <a:lnTo>
                    <a:pt x="1310" y="164"/>
                  </a:lnTo>
                  <a:lnTo>
                    <a:pt x="1327" y="173"/>
                  </a:lnTo>
                  <a:lnTo>
                    <a:pt x="1343" y="181"/>
                  </a:lnTo>
                  <a:lnTo>
                    <a:pt x="1357" y="189"/>
                  </a:lnTo>
                  <a:lnTo>
                    <a:pt x="1371" y="197"/>
                  </a:lnTo>
                  <a:lnTo>
                    <a:pt x="1384" y="204"/>
                  </a:lnTo>
                  <a:lnTo>
                    <a:pt x="1396" y="212"/>
                  </a:lnTo>
                  <a:lnTo>
                    <a:pt x="1408" y="221"/>
                  </a:lnTo>
                  <a:lnTo>
                    <a:pt x="1418" y="229"/>
                  </a:lnTo>
                  <a:lnTo>
                    <a:pt x="1429" y="237"/>
                  </a:lnTo>
                  <a:lnTo>
                    <a:pt x="1438" y="245"/>
                  </a:lnTo>
                  <a:lnTo>
                    <a:pt x="1448" y="254"/>
                  </a:lnTo>
                  <a:lnTo>
                    <a:pt x="1455" y="260"/>
                  </a:lnTo>
                  <a:lnTo>
                    <a:pt x="1462" y="268"/>
                  </a:lnTo>
                  <a:lnTo>
                    <a:pt x="1468" y="276"/>
                  </a:lnTo>
                  <a:lnTo>
                    <a:pt x="1473" y="284"/>
                  </a:lnTo>
                  <a:lnTo>
                    <a:pt x="1477" y="290"/>
                  </a:lnTo>
                  <a:lnTo>
                    <a:pt x="1481" y="297"/>
                  </a:lnTo>
                  <a:lnTo>
                    <a:pt x="1483" y="303"/>
                  </a:lnTo>
                  <a:lnTo>
                    <a:pt x="1486" y="311"/>
                  </a:lnTo>
                  <a:lnTo>
                    <a:pt x="1485" y="316"/>
                  </a:lnTo>
                  <a:lnTo>
                    <a:pt x="1485" y="323"/>
                  </a:lnTo>
                  <a:lnTo>
                    <a:pt x="1483" y="328"/>
                  </a:lnTo>
                  <a:lnTo>
                    <a:pt x="1482" y="334"/>
                  </a:lnTo>
                  <a:lnTo>
                    <a:pt x="1479" y="342"/>
                  </a:lnTo>
                  <a:lnTo>
                    <a:pt x="1479" y="349"/>
                  </a:lnTo>
                  <a:lnTo>
                    <a:pt x="1475" y="355"/>
                  </a:lnTo>
                  <a:lnTo>
                    <a:pt x="1473" y="362"/>
                  </a:lnTo>
                  <a:lnTo>
                    <a:pt x="1469" y="368"/>
                  </a:lnTo>
                  <a:lnTo>
                    <a:pt x="1465" y="375"/>
                  </a:lnTo>
                  <a:lnTo>
                    <a:pt x="1461" y="381"/>
                  </a:lnTo>
                  <a:lnTo>
                    <a:pt x="1459" y="388"/>
                  </a:lnTo>
                  <a:lnTo>
                    <a:pt x="1452" y="394"/>
                  </a:lnTo>
                  <a:lnTo>
                    <a:pt x="1447" y="401"/>
                  </a:lnTo>
                  <a:lnTo>
                    <a:pt x="1442" y="407"/>
                  </a:lnTo>
                  <a:lnTo>
                    <a:pt x="1436" y="415"/>
                  </a:lnTo>
                  <a:lnTo>
                    <a:pt x="1429" y="422"/>
                  </a:lnTo>
                  <a:lnTo>
                    <a:pt x="1422" y="428"/>
                  </a:lnTo>
                  <a:lnTo>
                    <a:pt x="1414" y="435"/>
                  </a:lnTo>
                  <a:lnTo>
                    <a:pt x="1408" y="441"/>
                  </a:lnTo>
                  <a:lnTo>
                    <a:pt x="1399" y="448"/>
                  </a:lnTo>
                  <a:lnTo>
                    <a:pt x="1391" y="454"/>
                  </a:lnTo>
                  <a:lnTo>
                    <a:pt x="1383" y="461"/>
                  </a:lnTo>
                  <a:lnTo>
                    <a:pt x="1375" y="467"/>
                  </a:lnTo>
                  <a:lnTo>
                    <a:pt x="1365" y="472"/>
                  </a:lnTo>
                  <a:lnTo>
                    <a:pt x="1357" y="479"/>
                  </a:lnTo>
                  <a:lnTo>
                    <a:pt x="1348" y="487"/>
                  </a:lnTo>
                  <a:lnTo>
                    <a:pt x="1339" y="493"/>
                  </a:lnTo>
                  <a:lnTo>
                    <a:pt x="1328" y="498"/>
                  </a:lnTo>
                  <a:lnTo>
                    <a:pt x="1321" y="505"/>
                  </a:lnTo>
                  <a:lnTo>
                    <a:pt x="1310" y="510"/>
                  </a:lnTo>
                  <a:lnTo>
                    <a:pt x="1301" y="517"/>
                  </a:lnTo>
                  <a:lnTo>
                    <a:pt x="1291" y="522"/>
                  </a:lnTo>
                  <a:lnTo>
                    <a:pt x="1280" y="528"/>
                  </a:lnTo>
                  <a:lnTo>
                    <a:pt x="1270" y="532"/>
                  </a:lnTo>
                  <a:lnTo>
                    <a:pt x="1259" y="539"/>
                  </a:lnTo>
                  <a:lnTo>
                    <a:pt x="1249" y="544"/>
                  </a:lnTo>
                  <a:lnTo>
                    <a:pt x="1239" y="549"/>
                  </a:lnTo>
                  <a:lnTo>
                    <a:pt x="1228" y="553"/>
                  </a:lnTo>
                  <a:lnTo>
                    <a:pt x="1219" y="560"/>
                  </a:lnTo>
                  <a:lnTo>
                    <a:pt x="1207" y="564"/>
                  </a:lnTo>
                  <a:lnTo>
                    <a:pt x="1198" y="567"/>
                  </a:lnTo>
                  <a:lnTo>
                    <a:pt x="1187" y="573"/>
                  </a:lnTo>
                  <a:lnTo>
                    <a:pt x="1177" y="578"/>
                  </a:lnTo>
                  <a:lnTo>
                    <a:pt x="1167" y="580"/>
                  </a:lnTo>
                  <a:lnTo>
                    <a:pt x="1157" y="587"/>
                  </a:lnTo>
                  <a:lnTo>
                    <a:pt x="1148" y="590"/>
                  </a:lnTo>
                  <a:lnTo>
                    <a:pt x="1137" y="595"/>
                  </a:lnTo>
                  <a:lnTo>
                    <a:pt x="1127" y="599"/>
                  </a:lnTo>
                  <a:lnTo>
                    <a:pt x="1118" y="603"/>
                  </a:lnTo>
                  <a:lnTo>
                    <a:pt x="1107" y="605"/>
                  </a:lnTo>
                  <a:lnTo>
                    <a:pt x="1098" y="609"/>
                  </a:lnTo>
                  <a:lnTo>
                    <a:pt x="1088" y="610"/>
                  </a:lnTo>
                  <a:lnTo>
                    <a:pt x="1079" y="614"/>
                  </a:lnTo>
                  <a:lnTo>
                    <a:pt x="1070" y="617"/>
                  </a:lnTo>
                  <a:lnTo>
                    <a:pt x="1063" y="621"/>
                  </a:lnTo>
                  <a:lnTo>
                    <a:pt x="1053" y="622"/>
                  </a:lnTo>
                  <a:lnTo>
                    <a:pt x="1045" y="625"/>
                  </a:lnTo>
                  <a:lnTo>
                    <a:pt x="1036" y="626"/>
                  </a:lnTo>
                  <a:lnTo>
                    <a:pt x="1029" y="629"/>
                  </a:lnTo>
                  <a:lnTo>
                    <a:pt x="1020" y="630"/>
                  </a:lnTo>
                  <a:lnTo>
                    <a:pt x="1014" y="631"/>
                  </a:lnTo>
                  <a:lnTo>
                    <a:pt x="1007" y="631"/>
                  </a:lnTo>
                  <a:lnTo>
                    <a:pt x="1001" y="634"/>
                  </a:lnTo>
                  <a:lnTo>
                    <a:pt x="993" y="634"/>
                  </a:lnTo>
                  <a:lnTo>
                    <a:pt x="985" y="634"/>
                  </a:lnTo>
                  <a:lnTo>
                    <a:pt x="977" y="634"/>
                  </a:lnTo>
                  <a:lnTo>
                    <a:pt x="969" y="634"/>
                  </a:lnTo>
                  <a:lnTo>
                    <a:pt x="958" y="632"/>
                  </a:lnTo>
                  <a:lnTo>
                    <a:pt x="947" y="632"/>
                  </a:lnTo>
                  <a:lnTo>
                    <a:pt x="937" y="632"/>
                  </a:lnTo>
                  <a:lnTo>
                    <a:pt x="926" y="632"/>
                  </a:lnTo>
                  <a:lnTo>
                    <a:pt x="913" y="631"/>
                  </a:lnTo>
                  <a:lnTo>
                    <a:pt x="902" y="631"/>
                  </a:lnTo>
                  <a:lnTo>
                    <a:pt x="889" y="629"/>
                  </a:lnTo>
                  <a:lnTo>
                    <a:pt x="876" y="629"/>
                  </a:lnTo>
                  <a:lnTo>
                    <a:pt x="861" y="626"/>
                  </a:lnTo>
                  <a:lnTo>
                    <a:pt x="848" y="625"/>
                  </a:lnTo>
                  <a:lnTo>
                    <a:pt x="834" y="625"/>
                  </a:lnTo>
                  <a:lnTo>
                    <a:pt x="820" y="623"/>
                  </a:lnTo>
                  <a:lnTo>
                    <a:pt x="804" y="621"/>
                  </a:lnTo>
                  <a:lnTo>
                    <a:pt x="790" y="618"/>
                  </a:lnTo>
                  <a:lnTo>
                    <a:pt x="774" y="617"/>
                  </a:lnTo>
                  <a:lnTo>
                    <a:pt x="759" y="616"/>
                  </a:lnTo>
                  <a:lnTo>
                    <a:pt x="742" y="612"/>
                  </a:lnTo>
                  <a:lnTo>
                    <a:pt x="725" y="610"/>
                  </a:lnTo>
                  <a:lnTo>
                    <a:pt x="709" y="608"/>
                  </a:lnTo>
                  <a:lnTo>
                    <a:pt x="694" y="606"/>
                  </a:lnTo>
                  <a:lnTo>
                    <a:pt x="675" y="603"/>
                  </a:lnTo>
                  <a:lnTo>
                    <a:pt x="660" y="601"/>
                  </a:lnTo>
                  <a:lnTo>
                    <a:pt x="643" y="599"/>
                  </a:lnTo>
                  <a:lnTo>
                    <a:pt x="626" y="596"/>
                  </a:lnTo>
                  <a:lnTo>
                    <a:pt x="610" y="593"/>
                  </a:lnTo>
                  <a:lnTo>
                    <a:pt x="593" y="591"/>
                  </a:lnTo>
                  <a:lnTo>
                    <a:pt x="576" y="588"/>
                  </a:lnTo>
                  <a:lnTo>
                    <a:pt x="560" y="587"/>
                  </a:lnTo>
                  <a:lnTo>
                    <a:pt x="544" y="583"/>
                  </a:lnTo>
                  <a:lnTo>
                    <a:pt x="527" y="580"/>
                  </a:lnTo>
                  <a:lnTo>
                    <a:pt x="510" y="578"/>
                  </a:lnTo>
                  <a:lnTo>
                    <a:pt x="496" y="575"/>
                  </a:lnTo>
                  <a:lnTo>
                    <a:pt x="479" y="573"/>
                  </a:lnTo>
                  <a:lnTo>
                    <a:pt x="463" y="569"/>
                  </a:lnTo>
                  <a:lnTo>
                    <a:pt x="448" y="566"/>
                  </a:lnTo>
                  <a:lnTo>
                    <a:pt x="433" y="565"/>
                  </a:lnTo>
                  <a:lnTo>
                    <a:pt x="418" y="561"/>
                  </a:lnTo>
                  <a:lnTo>
                    <a:pt x="403" y="560"/>
                  </a:lnTo>
                  <a:lnTo>
                    <a:pt x="389" y="557"/>
                  </a:lnTo>
                  <a:lnTo>
                    <a:pt x="376" y="554"/>
                  </a:lnTo>
                  <a:lnTo>
                    <a:pt x="363" y="552"/>
                  </a:lnTo>
                  <a:lnTo>
                    <a:pt x="350" y="551"/>
                  </a:lnTo>
                  <a:lnTo>
                    <a:pt x="338" y="548"/>
                  </a:lnTo>
                  <a:lnTo>
                    <a:pt x="327" y="547"/>
                  </a:lnTo>
                  <a:lnTo>
                    <a:pt x="315" y="544"/>
                  </a:lnTo>
                  <a:lnTo>
                    <a:pt x="303" y="543"/>
                  </a:lnTo>
                  <a:lnTo>
                    <a:pt x="294" y="540"/>
                  </a:lnTo>
                  <a:lnTo>
                    <a:pt x="285" y="539"/>
                  </a:lnTo>
                  <a:lnTo>
                    <a:pt x="275" y="537"/>
                  </a:lnTo>
                  <a:lnTo>
                    <a:pt x="267" y="536"/>
                  </a:lnTo>
                  <a:lnTo>
                    <a:pt x="259" y="534"/>
                  </a:lnTo>
                  <a:lnTo>
                    <a:pt x="252" y="534"/>
                  </a:lnTo>
                  <a:lnTo>
                    <a:pt x="246" y="531"/>
                  </a:lnTo>
                  <a:lnTo>
                    <a:pt x="241" y="530"/>
                  </a:lnTo>
                  <a:lnTo>
                    <a:pt x="237" y="530"/>
                  </a:lnTo>
                  <a:lnTo>
                    <a:pt x="233" y="530"/>
                  </a:lnTo>
                  <a:lnTo>
                    <a:pt x="228" y="530"/>
                  </a:lnTo>
                  <a:lnTo>
                    <a:pt x="226" y="530"/>
                  </a:lnTo>
                  <a:lnTo>
                    <a:pt x="226" y="530"/>
                  </a:lnTo>
                  <a:close/>
                </a:path>
              </a:pathLst>
            </a:custGeom>
            <a:solidFill>
              <a:srgbClr val="B5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30"/>
            <p:cNvSpPr>
              <a:spLocks/>
            </p:cNvSpPr>
            <p:nvPr/>
          </p:nvSpPr>
          <p:spPr bwMode="auto">
            <a:xfrm>
              <a:off x="3354" y="1722"/>
              <a:ext cx="97" cy="116"/>
            </a:xfrm>
            <a:custGeom>
              <a:avLst/>
              <a:gdLst>
                <a:gd name="T0" fmla="*/ 244 w 290"/>
                <a:gd name="T1" fmla="*/ 0 h 348"/>
                <a:gd name="T2" fmla="*/ 0 w 290"/>
                <a:gd name="T3" fmla="*/ 312 h 348"/>
                <a:gd name="T4" fmla="*/ 49 w 290"/>
                <a:gd name="T5" fmla="*/ 348 h 348"/>
                <a:gd name="T6" fmla="*/ 183 w 290"/>
                <a:gd name="T7" fmla="*/ 145 h 348"/>
                <a:gd name="T8" fmla="*/ 290 w 290"/>
                <a:gd name="T9" fmla="*/ 8 h 348"/>
                <a:gd name="T10" fmla="*/ 244 w 290"/>
                <a:gd name="T11" fmla="*/ 0 h 348"/>
                <a:gd name="T12" fmla="*/ 244 w 290"/>
                <a:gd name="T13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0" h="348">
                  <a:moveTo>
                    <a:pt x="244" y="0"/>
                  </a:moveTo>
                  <a:lnTo>
                    <a:pt x="0" y="312"/>
                  </a:lnTo>
                  <a:lnTo>
                    <a:pt x="49" y="348"/>
                  </a:lnTo>
                  <a:lnTo>
                    <a:pt x="183" y="145"/>
                  </a:lnTo>
                  <a:lnTo>
                    <a:pt x="290" y="8"/>
                  </a:lnTo>
                  <a:lnTo>
                    <a:pt x="244" y="0"/>
                  </a:lnTo>
                  <a:lnTo>
                    <a:pt x="24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31"/>
            <p:cNvSpPr>
              <a:spLocks/>
            </p:cNvSpPr>
            <p:nvPr/>
          </p:nvSpPr>
          <p:spPr bwMode="auto">
            <a:xfrm>
              <a:off x="3378" y="1711"/>
              <a:ext cx="139" cy="161"/>
            </a:xfrm>
            <a:custGeom>
              <a:avLst/>
              <a:gdLst>
                <a:gd name="T0" fmla="*/ 330 w 417"/>
                <a:gd name="T1" fmla="*/ 28 h 484"/>
                <a:gd name="T2" fmla="*/ 0 w 417"/>
                <a:gd name="T3" fmla="*/ 437 h 484"/>
                <a:gd name="T4" fmla="*/ 78 w 417"/>
                <a:gd name="T5" fmla="*/ 484 h 484"/>
                <a:gd name="T6" fmla="*/ 212 w 417"/>
                <a:gd name="T7" fmla="*/ 281 h 484"/>
                <a:gd name="T8" fmla="*/ 417 w 417"/>
                <a:gd name="T9" fmla="*/ 0 h 484"/>
                <a:gd name="T10" fmla="*/ 330 w 417"/>
                <a:gd name="T11" fmla="*/ 28 h 484"/>
                <a:gd name="T12" fmla="*/ 330 w 417"/>
                <a:gd name="T13" fmla="*/ 28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7" h="484">
                  <a:moveTo>
                    <a:pt x="330" y="28"/>
                  </a:moveTo>
                  <a:lnTo>
                    <a:pt x="0" y="437"/>
                  </a:lnTo>
                  <a:lnTo>
                    <a:pt x="78" y="484"/>
                  </a:lnTo>
                  <a:lnTo>
                    <a:pt x="212" y="281"/>
                  </a:lnTo>
                  <a:lnTo>
                    <a:pt x="417" y="0"/>
                  </a:lnTo>
                  <a:lnTo>
                    <a:pt x="330" y="28"/>
                  </a:lnTo>
                  <a:lnTo>
                    <a:pt x="330" y="2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32"/>
            <p:cNvSpPr>
              <a:spLocks/>
            </p:cNvSpPr>
            <p:nvPr/>
          </p:nvSpPr>
          <p:spPr bwMode="auto">
            <a:xfrm>
              <a:off x="3318" y="1973"/>
              <a:ext cx="535" cy="479"/>
            </a:xfrm>
            <a:custGeom>
              <a:avLst/>
              <a:gdLst>
                <a:gd name="T0" fmla="*/ 133 w 1604"/>
                <a:gd name="T1" fmla="*/ 25 h 1438"/>
                <a:gd name="T2" fmla="*/ 103 w 1604"/>
                <a:gd name="T3" fmla="*/ 61 h 1438"/>
                <a:gd name="T4" fmla="*/ 72 w 1604"/>
                <a:gd name="T5" fmla="*/ 103 h 1438"/>
                <a:gd name="T6" fmla="*/ 46 w 1604"/>
                <a:gd name="T7" fmla="*/ 140 h 1438"/>
                <a:gd name="T8" fmla="*/ 37 w 1604"/>
                <a:gd name="T9" fmla="*/ 178 h 1438"/>
                <a:gd name="T10" fmla="*/ 34 w 1604"/>
                <a:gd name="T11" fmla="*/ 244 h 1438"/>
                <a:gd name="T12" fmla="*/ 30 w 1604"/>
                <a:gd name="T13" fmla="*/ 356 h 1438"/>
                <a:gd name="T14" fmla="*/ 25 w 1604"/>
                <a:gd name="T15" fmla="*/ 502 h 1438"/>
                <a:gd name="T16" fmla="*/ 20 w 1604"/>
                <a:gd name="T17" fmla="*/ 669 h 1438"/>
                <a:gd name="T18" fmla="*/ 16 w 1604"/>
                <a:gd name="T19" fmla="*/ 844 h 1438"/>
                <a:gd name="T20" fmla="*/ 9 w 1604"/>
                <a:gd name="T21" fmla="*/ 1016 h 1438"/>
                <a:gd name="T22" fmla="*/ 5 w 1604"/>
                <a:gd name="T23" fmla="*/ 1172 h 1438"/>
                <a:gd name="T24" fmla="*/ 1 w 1604"/>
                <a:gd name="T25" fmla="*/ 1302 h 1438"/>
                <a:gd name="T26" fmla="*/ 0 w 1604"/>
                <a:gd name="T27" fmla="*/ 1392 h 1438"/>
                <a:gd name="T28" fmla="*/ 0 w 1604"/>
                <a:gd name="T29" fmla="*/ 1434 h 1438"/>
                <a:gd name="T30" fmla="*/ 1498 w 1604"/>
                <a:gd name="T31" fmla="*/ 213 h 1438"/>
                <a:gd name="T32" fmla="*/ 1503 w 1604"/>
                <a:gd name="T33" fmla="*/ 257 h 1438"/>
                <a:gd name="T34" fmla="*/ 1515 w 1604"/>
                <a:gd name="T35" fmla="*/ 342 h 1438"/>
                <a:gd name="T36" fmla="*/ 1530 w 1604"/>
                <a:gd name="T37" fmla="*/ 458 h 1438"/>
                <a:gd name="T38" fmla="*/ 1543 w 1604"/>
                <a:gd name="T39" fmla="*/ 596 h 1438"/>
                <a:gd name="T40" fmla="*/ 1556 w 1604"/>
                <a:gd name="T41" fmla="*/ 748 h 1438"/>
                <a:gd name="T42" fmla="*/ 1560 w 1604"/>
                <a:gd name="T43" fmla="*/ 900 h 1438"/>
                <a:gd name="T44" fmla="*/ 1560 w 1604"/>
                <a:gd name="T45" fmla="*/ 1047 h 1438"/>
                <a:gd name="T46" fmla="*/ 1547 w 1604"/>
                <a:gd name="T47" fmla="*/ 1176 h 1438"/>
                <a:gd name="T48" fmla="*/ 1524 w 1604"/>
                <a:gd name="T49" fmla="*/ 1280 h 1438"/>
                <a:gd name="T50" fmla="*/ 1481 w 1604"/>
                <a:gd name="T51" fmla="*/ 1344 h 1438"/>
                <a:gd name="T52" fmla="*/ 1425 w 1604"/>
                <a:gd name="T53" fmla="*/ 1371 h 1438"/>
                <a:gd name="T54" fmla="*/ 1366 w 1604"/>
                <a:gd name="T55" fmla="*/ 1383 h 1438"/>
                <a:gd name="T56" fmla="*/ 1306 w 1604"/>
                <a:gd name="T57" fmla="*/ 1387 h 1438"/>
                <a:gd name="T58" fmla="*/ 1240 w 1604"/>
                <a:gd name="T59" fmla="*/ 1383 h 1438"/>
                <a:gd name="T60" fmla="*/ 1171 w 1604"/>
                <a:gd name="T61" fmla="*/ 1373 h 1438"/>
                <a:gd name="T62" fmla="*/ 1097 w 1604"/>
                <a:gd name="T63" fmla="*/ 1360 h 1438"/>
                <a:gd name="T64" fmla="*/ 1018 w 1604"/>
                <a:gd name="T65" fmla="*/ 1347 h 1438"/>
                <a:gd name="T66" fmla="*/ 930 w 1604"/>
                <a:gd name="T67" fmla="*/ 1334 h 1438"/>
                <a:gd name="T68" fmla="*/ 837 w 1604"/>
                <a:gd name="T69" fmla="*/ 1323 h 1438"/>
                <a:gd name="T70" fmla="*/ 735 w 1604"/>
                <a:gd name="T71" fmla="*/ 1321 h 1438"/>
                <a:gd name="T72" fmla="*/ 626 w 1604"/>
                <a:gd name="T73" fmla="*/ 1326 h 1438"/>
                <a:gd name="T74" fmla="*/ 518 w 1604"/>
                <a:gd name="T75" fmla="*/ 1332 h 1438"/>
                <a:gd name="T76" fmla="*/ 427 w 1604"/>
                <a:gd name="T77" fmla="*/ 1340 h 1438"/>
                <a:gd name="T78" fmla="*/ 350 w 1604"/>
                <a:gd name="T79" fmla="*/ 1347 h 1438"/>
                <a:gd name="T80" fmla="*/ 288 w 1604"/>
                <a:gd name="T81" fmla="*/ 1353 h 1438"/>
                <a:gd name="T82" fmla="*/ 237 w 1604"/>
                <a:gd name="T83" fmla="*/ 1358 h 1438"/>
                <a:gd name="T84" fmla="*/ 197 w 1604"/>
                <a:gd name="T85" fmla="*/ 1364 h 1438"/>
                <a:gd name="T86" fmla="*/ 147 w 1604"/>
                <a:gd name="T87" fmla="*/ 1370 h 1438"/>
                <a:gd name="T88" fmla="*/ 125 w 1604"/>
                <a:gd name="T89" fmla="*/ 1361 h 1438"/>
                <a:gd name="T90" fmla="*/ 116 w 1604"/>
                <a:gd name="T91" fmla="*/ 1306 h 1438"/>
                <a:gd name="T92" fmla="*/ 106 w 1604"/>
                <a:gd name="T93" fmla="*/ 1219 h 1438"/>
                <a:gd name="T94" fmla="*/ 89 w 1604"/>
                <a:gd name="T95" fmla="*/ 1098 h 1438"/>
                <a:gd name="T96" fmla="*/ 73 w 1604"/>
                <a:gd name="T97" fmla="*/ 960 h 1438"/>
                <a:gd name="T98" fmla="*/ 59 w 1604"/>
                <a:gd name="T99" fmla="*/ 811 h 1438"/>
                <a:gd name="T100" fmla="*/ 46 w 1604"/>
                <a:gd name="T101" fmla="*/ 657 h 1438"/>
                <a:gd name="T102" fmla="*/ 38 w 1604"/>
                <a:gd name="T103" fmla="*/ 509 h 1438"/>
                <a:gd name="T104" fmla="*/ 38 w 1604"/>
                <a:gd name="T105" fmla="*/ 375 h 1438"/>
                <a:gd name="T106" fmla="*/ 47 w 1604"/>
                <a:gd name="T107" fmla="*/ 263 h 1438"/>
                <a:gd name="T108" fmla="*/ 67 w 1604"/>
                <a:gd name="T109" fmla="*/ 183 h 1438"/>
                <a:gd name="T110" fmla="*/ 95 w 1604"/>
                <a:gd name="T111" fmla="*/ 155 h 1438"/>
                <a:gd name="T112" fmla="*/ 147 w 1604"/>
                <a:gd name="T113" fmla="*/ 135 h 1438"/>
                <a:gd name="T114" fmla="*/ 207 w 1604"/>
                <a:gd name="T115" fmla="*/ 122 h 1438"/>
                <a:gd name="T116" fmla="*/ 260 w 1604"/>
                <a:gd name="T117" fmla="*/ 114 h 1438"/>
                <a:gd name="T118" fmla="*/ 294 w 1604"/>
                <a:gd name="T119" fmla="*/ 112 h 1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604" h="1438">
                  <a:moveTo>
                    <a:pt x="156" y="0"/>
                  </a:moveTo>
                  <a:lnTo>
                    <a:pt x="154" y="0"/>
                  </a:lnTo>
                  <a:lnTo>
                    <a:pt x="151" y="4"/>
                  </a:lnTo>
                  <a:lnTo>
                    <a:pt x="145" y="10"/>
                  </a:lnTo>
                  <a:lnTo>
                    <a:pt x="138" y="19"/>
                  </a:lnTo>
                  <a:lnTo>
                    <a:pt x="133" y="25"/>
                  </a:lnTo>
                  <a:lnTo>
                    <a:pt x="129" y="30"/>
                  </a:lnTo>
                  <a:lnTo>
                    <a:pt x="124" y="35"/>
                  </a:lnTo>
                  <a:lnTo>
                    <a:pt x="120" y="41"/>
                  </a:lnTo>
                  <a:lnTo>
                    <a:pt x="115" y="47"/>
                  </a:lnTo>
                  <a:lnTo>
                    <a:pt x="109" y="53"/>
                  </a:lnTo>
                  <a:lnTo>
                    <a:pt x="103" y="61"/>
                  </a:lnTo>
                  <a:lnTo>
                    <a:pt x="99" y="68"/>
                  </a:lnTo>
                  <a:lnTo>
                    <a:pt x="93" y="74"/>
                  </a:lnTo>
                  <a:lnTo>
                    <a:pt x="87" y="82"/>
                  </a:lnTo>
                  <a:lnTo>
                    <a:pt x="81" y="88"/>
                  </a:lnTo>
                  <a:lnTo>
                    <a:pt x="77" y="96"/>
                  </a:lnTo>
                  <a:lnTo>
                    <a:pt x="72" y="103"/>
                  </a:lnTo>
                  <a:lnTo>
                    <a:pt x="67" y="109"/>
                  </a:lnTo>
                  <a:lnTo>
                    <a:pt x="61" y="116"/>
                  </a:lnTo>
                  <a:lnTo>
                    <a:pt x="59" y="123"/>
                  </a:lnTo>
                  <a:lnTo>
                    <a:pt x="54" y="129"/>
                  </a:lnTo>
                  <a:lnTo>
                    <a:pt x="50" y="135"/>
                  </a:lnTo>
                  <a:lnTo>
                    <a:pt x="46" y="140"/>
                  </a:lnTo>
                  <a:lnTo>
                    <a:pt x="44" y="148"/>
                  </a:lnTo>
                  <a:lnTo>
                    <a:pt x="39" y="156"/>
                  </a:lnTo>
                  <a:lnTo>
                    <a:pt x="38" y="166"/>
                  </a:lnTo>
                  <a:lnTo>
                    <a:pt x="38" y="169"/>
                  </a:lnTo>
                  <a:lnTo>
                    <a:pt x="38" y="173"/>
                  </a:lnTo>
                  <a:lnTo>
                    <a:pt x="37" y="178"/>
                  </a:lnTo>
                  <a:lnTo>
                    <a:pt x="37" y="186"/>
                  </a:lnTo>
                  <a:lnTo>
                    <a:pt x="35" y="195"/>
                  </a:lnTo>
                  <a:lnTo>
                    <a:pt x="35" y="205"/>
                  </a:lnTo>
                  <a:lnTo>
                    <a:pt x="35" y="217"/>
                  </a:lnTo>
                  <a:lnTo>
                    <a:pt x="35" y="231"/>
                  </a:lnTo>
                  <a:lnTo>
                    <a:pt x="34" y="244"/>
                  </a:lnTo>
                  <a:lnTo>
                    <a:pt x="33" y="261"/>
                  </a:lnTo>
                  <a:lnTo>
                    <a:pt x="31" y="277"/>
                  </a:lnTo>
                  <a:lnTo>
                    <a:pt x="31" y="297"/>
                  </a:lnTo>
                  <a:lnTo>
                    <a:pt x="30" y="315"/>
                  </a:lnTo>
                  <a:lnTo>
                    <a:pt x="30" y="336"/>
                  </a:lnTo>
                  <a:lnTo>
                    <a:pt x="30" y="356"/>
                  </a:lnTo>
                  <a:lnTo>
                    <a:pt x="30" y="380"/>
                  </a:lnTo>
                  <a:lnTo>
                    <a:pt x="29" y="402"/>
                  </a:lnTo>
                  <a:lnTo>
                    <a:pt x="27" y="427"/>
                  </a:lnTo>
                  <a:lnTo>
                    <a:pt x="26" y="451"/>
                  </a:lnTo>
                  <a:lnTo>
                    <a:pt x="26" y="477"/>
                  </a:lnTo>
                  <a:lnTo>
                    <a:pt x="25" y="502"/>
                  </a:lnTo>
                  <a:lnTo>
                    <a:pt x="24" y="529"/>
                  </a:lnTo>
                  <a:lnTo>
                    <a:pt x="24" y="555"/>
                  </a:lnTo>
                  <a:lnTo>
                    <a:pt x="24" y="584"/>
                  </a:lnTo>
                  <a:lnTo>
                    <a:pt x="22" y="611"/>
                  </a:lnTo>
                  <a:lnTo>
                    <a:pt x="21" y="639"/>
                  </a:lnTo>
                  <a:lnTo>
                    <a:pt x="20" y="669"/>
                  </a:lnTo>
                  <a:lnTo>
                    <a:pt x="20" y="697"/>
                  </a:lnTo>
                  <a:lnTo>
                    <a:pt x="18" y="726"/>
                  </a:lnTo>
                  <a:lnTo>
                    <a:pt x="18" y="756"/>
                  </a:lnTo>
                  <a:lnTo>
                    <a:pt x="17" y="786"/>
                  </a:lnTo>
                  <a:lnTo>
                    <a:pt x="17" y="816"/>
                  </a:lnTo>
                  <a:lnTo>
                    <a:pt x="16" y="844"/>
                  </a:lnTo>
                  <a:lnTo>
                    <a:pt x="14" y="873"/>
                  </a:lnTo>
                  <a:lnTo>
                    <a:pt x="13" y="902"/>
                  </a:lnTo>
                  <a:lnTo>
                    <a:pt x="13" y="932"/>
                  </a:lnTo>
                  <a:lnTo>
                    <a:pt x="12" y="959"/>
                  </a:lnTo>
                  <a:lnTo>
                    <a:pt x="11" y="988"/>
                  </a:lnTo>
                  <a:lnTo>
                    <a:pt x="9" y="1016"/>
                  </a:lnTo>
                  <a:lnTo>
                    <a:pt x="9" y="1045"/>
                  </a:lnTo>
                  <a:lnTo>
                    <a:pt x="9" y="1071"/>
                  </a:lnTo>
                  <a:lnTo>
                    <a:pt x="8" y="1097"/>
                  </a:lnTo>
                  <a:lnTo>
                    <a:pt x="7" y="1123"/>
                  </a:lnTo>
                  <a:lnTo>
                    <a:pt x="7" y="1148"/>
                  </a:lnTo>
                  <a:lnTo>
                    <a:pt x="5" y="1172"/>
                  </a:lnTo>
                  <a:lnTo>
                    <a:pt x="4" y="1197"/>
                  </a:lnTo>
                  <a:lnTo>
                    <a:pt x="4" y="1219"/>
                  </a:lnTo>
                  <a:lnTo>
                    <a:pt x="4" y="1243"/>
                  </a:lnTo>
                  <a:lnTo>
                    <a:pt x="3" y="1262"/>
                  </a:lnTo>
                  <a:lnTo>
                    <a:pt x="1" y="1284"/>
                  </a:lnTo>
                  <a:lnTo>
                    <a:pt x="1" y="1302"/>
                  </a:lnTo>
                  <a:lnTo>
                    <a:pt x="1" y="1321"/>
                  </a:lnTo>
                  <a:lnTo>
                    <a:pt x="0" y="1336"/>
                  </a:lnTo>
                  <a:lnTo>
                    <a:pt x="0" y="1353"/>
                  </a:lnTo>
                  <a:lnTo>
                    <a:pt x="0" y="1367"/>
                  </a:lnTo>
                  <a:lnTo>
                    <a:pt x="0" y="1382"/>
                  </a:lnTo>
                  <a:lnTo>
                    <a:pt x="0" y="1392"/>
                  </a:lnTo>
                  <a:lnTo>
                    <a:pt x="0" y="1404"/>
                  </a:lnTo>
                  <a:lnTo>
                    <a:pt x="0" y="1413"/>
                  </a:lnTo>
                  <a:lnTo>
                    <a:pt x="0" y="1422"/>
                  </a:lnTo>
                  <a:lnTo>
                    <a:pt x="0" y="1427"/>
                  </a:lnTo>
                  <a:lnTo>
                    <a:pt x="0" y="1431"/>
                  </a:lnTo>
                  <a:lnTo>
                    <a:pt x="0" y="1434"/>
                  </a:lnTo>
                  <a:lnTo>
                    <a:pt x="0" y="1436"/>
                  </a:lnTo>
                  <a:lnTo>
                    <a:pt x="1604" y="1438"/>
                  </a:lnTo>
                  <a:lnTo>
                    <a:pt x="1589" y="177"/>
                  </a:lnTo>
                  <a:lnTo>
                    <a:pt x="1503" y="52"/>
                  </a:lnTo>
                  <a:lnTo>
                    <a:pt x="1228" y="169"/>
                  </a:lnTo>
                  <a:lnTo>
                    <a:pt x="1498" y="213"/>
                  </a:lnTo>
                  <a:lnTo>
                    <a:pt x="1498" y="216"/>
                  </a:lnTo>
                  <a:lnTo>
                    <a:pt x="1499" y="225"/>
                  </a:lnTo>
                  <a:lnTo>
                    <a:pt x="1499" y="230"/>
                  </a:lnTo>
                  <a:lnTo>
                    <a:pt x="1500" y="238"/>
                  </a:lnTo>
                  <a:lnTo>
                    <a:pt x="1502" y="247"/>
                  </a:lnTo>
                  <a:lnTo>
                    <a:pt x="1503" y="257"/>
                  </a:lnTo>
                  <a:lnTo>
                    <a:pt x="1504" y="268"/>
                  </a:lnTo>
                  <a:lnTo>
                    <a:pt x="1507" y="281"/>
                  </a:lnTo>
                  <a:lnTo>
                    <a:pt x="1508" y="294"/>
                  </a:lnTo>
                  <a:lnTo>
                    <a:pt x="1509" y="310"/>
                  </a:lnTo>
                  <a:lnTo>
                    <a:pt x="1512" y="324"/>
                  </a:lnTo>
                  <a:lnTo>
                    <a:pt x="1515" y="342"/>
                  </a:lnTo>
                  <a:lnTo>
                    <a:pt x="1517" y="358"/>
                  </a:lnTo>
                  <a:lnTo>
                    <a:pt x="1520" y="379"/>
                  </a:lnTo>
                  <a:lnTo>
                    <a:pt x="1522" y="395"/>
                  </a:lnTo>
                  <a:lnTo>
                    <a:pt x="1524" y="416"/>
                  </a:lnTo>
                  <a:lnTo>
                    <a:pt x="1526" y="437"/>
                  </a:lnTo>
                  <a:lnTo>
                    <a:pt x="1530" y="458"/>
                  </a:lnTo>
                  <a:lnTo>
                    <a:pt x="1531" y="480"/>
                  </a:lnTo>
                  <a:lnTo>
                    <a:pt x="1534" y="502"/>
                  </a:lnTo>
                  <a:lnTo>
                    <a:pt x="1537" y="524"/>
                  </a:lnTo>
                  <a:lnTo>
                    <a:pt x="1539" y="549"/>
                  </a:lnTo>
                  <a:lnTo>
                    <a:pt x="1541" y="572"/>
                  </a:lnTo>
                  <a:lnTo>
                    <a:pt x="1543" y="596"/>
                  </a:lnTo>
                  <a:lnTo>
                    <a:pt x="1546" y="621"/>
                  </a:lnTo>
                  <a:lnTo>
                    <a:pt x="1547" y="647"/>
                  </a:lnTo>
                  <a:lnTo>
                    <a:pt x="1550" y="671"/>
                  </a:lnTo>
                  <a:lnTo>
                    <a:pt x="1552" y="697"/>
                  </a:lnTo>
                  <a:lnTo>
                    <a:pt x="1554" y="722"/>
                  </a:lnTo>
                  <a:lnTo>
                    <a:pt x="1556" y="748"/>
                  </a:lnTo>
                  <a:lnTo>
                    <a:pt x="1556" y="774"/>
                  </a:lnTo>
                  <a:lnTo>
                    <a:pt x="1557" y="799"/>
                  </a:lnTo>
                  <a:lnTo>
                    <a:pt x="1559" y="825"/>
                  </a:lnTo>
                  <a:lnTo>
                    <a:pt x="1560" y="850"/>
                  </a:lnTo>
                  <a:lnTo>
                    <a:pt x="1560" y="876"/>
                  </a:lnTo>
                  <a:lnTo>
                    <a:pt x="1560" y="900"/>
                  </a:lnTo>
                  <a:lnTo>
                    <a:pt x="1560" y="926"/>
                  </a:lnTo>
                  <a:lnTo>
                    <a:pt x="1561" y="951"/>
                  </a:lnTo>
                  <a:lnTo>
                    <a:pt x="1560" y="976"/>
                  </a:lnTo>
                  <a:lnTo>
                    <a:pt x="1560" y="1001"/>
                  </a:lnTo>
                  <a:lnTo>
                    <a:pt x="1560" y="1023"/>
                  </a:lnTo>
                  <a:lnTo>
                    <a:pt x="1560" y="1047"/>
                  </a:lnTo>
                  <a:lnTo>
                    <a:pt x="1557" y="1069"/>
                  </a:lnTo>
                  <a:lnTo>
                    <a:pt x="1556" y="1093"/>
                  </a:lnTo>
                  <a:lnTo>
                    <a:pt x="1555" y="1115"/>
                  </a:lnTo>
                  <a:lnTo>
                    <a:pt x="1554" y="1137"/>
                  </a:lnTo>
                  <a:lnTo>
                    <a:pt x="1551" y="1157"/>
                  </a:lnTo>
                  <a:lnTo>
                    <a:pt x="1547" y="1176"/>
                  </a:lnTo>
                  <a:lnTo>
                    <a:pt x="1544" y="1196"/>
                  </a:lnTo>
                  <a:lnTo>
                    <a:pt x="1541" y="1215"/>
                  </a:lnTo>
                  <a:lnTo>
                    <a:pt x="1537" y="1232"/>
                  </a:lnTo>
                  <a:lnTo>
                    <a:pt x="1531" y="1248"/>
                  </a:lnTo>
                  <a:lnTo>
                    <a:pt x="1528" y="1263"/>
                  </a:lnTo>
                  <a:lnTo>
                    <a:pt x="1524" y="1280"/>
                  </a:lnTo>
                  <a:lnTo>
                    <a:pt x="1517" y="1292"/>
                  </a:lnTo>
                  <a:lnTo>
                    <a:pt x="1509" y="1305"/>
                  </a:lnTo>
                  <a:lnTo>
                    <a:pt x="1503" y="1317"/>
                  </a:lnTo>
                  <a:lnTo>
                    <a:pt x="1496" y="1327"/>
                  </a:lnTo>
                  <a:lnTo>
                    <a:pt x="1489" y="1336"/>
                  </a:lnTo>
                  <a:lnTo>
                    <a:pt x="1481" y="1344"/>
                  </a:lnTo>
                  <a:lnTo>
                    <a:pt x="1473" y="1351"/>
                  </a:lnTo>
                  <a:lnTo>
                    <a:pt x="1465" y="1357"/>
                  </a:lnTo>
                  <a:lnTo>
                    <a:pt x="1455" y="1361"/>
                  </a:lnTo>
                  <a:lnTo>
                    <a:pt x="1444" y="1364"/>
                  </a:lnTo>
                  <a:lnTo>
                    <a:pt x="1435" y="1367"/>
                  </a:lnTo>
                  <a:lnTo>
                    <a:pt x="1425" y="1371"/>
                  </a:lnTo>
                  <a:lnTo>
                    <a:pt x="1416" y="1373"/>
                  </a:lnTo>
                  <a:lnTo>
                    <a:pt x="1405" y="1377"/>
                  </a:lnTo>
                  <a:lnTo>
                    <a:pt x="1395" y="1379"/>
                  </a:lnTo>
                  <a:lnTo>
                    <a:pt x="1387" y="1380"/>
                  </a:lnTo>
                  <a:lnTo>
                    <a:pt x="1377" y="1382"/>
                  </a:lnTo>
                  <a:lnTo>
                    <a:pt x="1366" y="1383"/>
                  </a:lnTo>
                  <a:lnTo>
                    <a:pt x="1357" y="1384"/>
                  </a:lnTo>
                  <a:lnTo>
                    <a:pt x="1347" y="1386"/>
                  </a:lnTo>
                  <a:lnTo>
                    <a:pt x="1336" y="1386"/>
                  </a:lnTo>
                  <a:lnTo>
                    <a:pt x="1326" y="1386"/>
                  </a:lnTo>
                  <a:lnTo>
                    <a:pt x="1315" y="1386"/>
                  </a:lnTo>
                  <a:lnTo>
                    <a:pt x="1306" y="1387"/>
                  </a:lnTo>
                  <a:lnTo>
                    <a:pt x="1295" y="1386"/>
                  </a:lnTo>
                  <a:lnTo>
                    <a:pt x="1284" y="1386"/>
                  </a:lnTo>
                  <a:lnTo>
                    <a:pt x="1273" y="1386"/>
                  </a:lnTo>
                  <a:lnTo>
                    <a:pt x="1262" y="1386"/>
                  </a:lnTo>
                  <a:lnTo>
                    <a:pt x="1252" y="1383"/>
                  </a:lnTo>
                  <a:lnTo>
                    <a:pt x="1240" y="1383"/>
                  </a:lnTo>
                  <a:lnTo>
                    <a:pt x="1230" y="1380"/>
                  </a:lnTo>
                  <a:lnTo>
                    <a:pt x="1218" y="1380"/>
                  </a:lnTo>
                  <a:lnTo>
                    <a:pt x="1206" y="1379"/>
                  </a:lnTo>
                  <a:lnTo>
                    <a:pt x="1193" y="1377"/>
                  </a:lnTo>
                  <a:lnTo>
                    <a:pt x="1181" y="1374"/>
                  </a:lnTo>
                  <a:lnTo>
                    <a:pt x="1171" y="1373"/>
                  </a:lnTo>
                  <a:lnTo>
                    <a:pt x="1158" y="1371"/>
                  </a:lnTo>
                  <a:lnTo>
                    <a:pt x="1146" y="1369"/>
                  </a:lnTo>
                  <a:lnTo>
                    <a:pt x="1135" y="1366"/>
                  </a:lnTo>
                  <a:lnTo>
                    <a:pt x="1123" y="1365"/>
                  </a:lnTo>
                  <a:lnTo>
                    <a:pt x="1110" y="1362"/>
                  </a:lnTo>
                  <a:lnTo>
                    <a:pt x="1097" y="1360"/>
                  </a:lnTo>
                  <a:lnTo>
                    <a:pt x="1084" y="1357"/>
                  </a:lnTo>
                  <a:lnTo>
                    <a:pt x="1071" y="1356"/>
                  </a:lnTo>
                  <a:lnTo>
                    <a:pt x="1058" y="1352"/>
                  </a:lnTo>
                  <a:lnTo>
                    <a:pt x="1044" y="1349"/>
                  </a:lnTo>
                  <a:lnTo>
                    <a:pt x="1031" y="1348"/>
                  </a:lnTo>
                  <a:lnTo>
                    <a:pt x="1018" y="1347"/>
                  </a:lnTo>
                  <a:lnTo>
                    <a:pt x="1002" y="1343"/>
                  </a:lnTo>
                  <a:lnTo>
                    <a:pt x="989" y="1341"/>
                  </a:lnTo>
                  <a:lnTo>
                    <a:pt x="973" y="1339"/>
                  </a:lnTo>
                  <a:lnTo>
                    <a:pt x="960" y="1336"/>
                  </a:lnTo>
                  <a:lnTo>
                    <a:pt x="945" y="1335"/>
                  </a:lnTo>
                  <a:lnTo>
                    <a:pt x="930" y="1334"/>
                  </a:lnTo>
                  <a:lnTo>
                    <a:pt x="915" y="1331"/>
                  </a:lnTo>
                  <a:lnTo>
                    <a:pt x="900" y="1330"/>
                  </a:lnTo>
                  <a:lnTo>
                    <a:pt x="885" y="1327"/>
                  </a:lnTo>
                  <a:lnTo>
                    <a:pt x="869" y="1327"/>
                  </a:lnTo>
                  <a:lnTo>
                    <a:pt x="852" y="1325"/>
                  </a:lnTo>
                  <a:lnTo>
                    <a:pt x="837" y="1323"/>
                  </a:lnTo>
                  <a:lnTo>
                    <a:pt x="821" y="1322"/>
                  </a:lnTo>
                  <a:lnTo>
                    <a:pt x="804" y="1321"/>
                  </a:lnTo>
                  <a:lnTo>
                    <a:pt x="787" y="1321"/>
                  </a:lnTo>
                  <a:lnTo>
                    <a:pt x="770" y="1321"/>
                  </a:lnTo>
                  <a:lnTo>
                    <a:pt x="752" y="1321"/>
                  </a:lnTo>
                  <a:lnTo>
                    <a:pt x="735" y="1321"/>
                  </a:lnTo>
                  <a:lnTo>
                    <a:pt x="717" y="1321"/>
                  </a:lnTo>
                  <a:lnTo>
                    <a:pt x="700" y="1321"/>
                  </a:lnTo>
                  <a:lnTo>
                    <a:pt x="682" y="1321"/>
                  </a:lnTo>
                  <a:lnTo>
                    <a:pt x="662" y="1322"/>
                  </a:lnTo>
                  <a:lnTo>
                    <a:pt x="644" y="1323"/>
                  </a:lnTo>
                  <a:lnTo>
                    <a:pt x="626" y="1326"/>
                  </a:lnTo>
                  <a:lnTo>
                    <a:pt x="606" y="1326"/>
                  </a:lnTo>
                  <a:lnTo>
                    <a:pt x="588" y="1327"/>
                  </a:lnTo>
                  <a:lnTo>
                    <a:pt x="569" y="1327"/>
                  </a:lnTo>
                  <a:lnTo>
                    <a:pt x="553" y="1330"/>
                  </a:lnTo>
                  <a:lnTo>
                    <a:pt x="535" y="1331"/>
                  </a:lnTo>
                  <a:lnTo>
                    <a:pt x="518" y="1332"/>
                  </a:lnTo>
                  <a:lnTo>
                    <a:pt x="502" y="1334"/>
                  </a:lnTo>
                  <a:lnTo>
                    <a:pt x="487" y="1335"/>
                  </a:lnTo>
                  <a:lnTo>
                    <a:pt x="470" y="1335"/>
                  </a:lnTo>
                  <a:lnTo>
                    <a:pt x="456" y="1338"/>
                  </a:lnTo>
                  <a:lnTo>
                    <a:pt x="440" y="1338"/>
                  </a:lnTo>
                  <a:lnTo>
                    <a:pt x="427" y="1340"/>
                  </a:lnTo>
                  <a:lnTo>
                    <a:pt x="413" y="1341"/>
                  </a:lnTo>
                  <a:lnTo>
                    <a:pt x="400" y="1343"/>
                  </a:lnTo>
                  <a:lnTo>
                    <a:pt x="388" y="1343"/>
                  </a:lnTo>
                  <a:lnTo>
                    <a:pt x="375" y="1345"/>
                  </a:lnTo>
                  <a:lnTo>
                    <a:pt x="362" y="1345"/>
                  </a:lnTo>
                  <a:lnTo>
                    <a:pt x="350" y="1347"/>
                  </a:lnTo>
                  <a:lnTo>
                    <a:pt x="338" y="1348"/>
                  </a:lnTo>
                  <a:lnTo>
                    <a:pt x="328" y="1349"/>
                  </a:lnTo>
                  <a:lnTo>
                    <a:pt x="318" y="1349"/>
                  </a:lnTo>
                  <a:lnTo>
                    <a:pt x="306" y="1351"/>
                  </a:lnTo>
                  <a:lnTo>
                    <a:pt x="297" y="1352"/>
                  </a:lnTo>
                  <a:lnTo>
                    <a:pt x="288" y="1353"/>
                  </a:lnTo>
                  <a:lnTo>
                    <a:pt x="277" y="1353"/>
                  </a:lnTo>
                  <a:lnTo>
                    <a:pt x="268" y="1354"/>
                  </a:lnTo>
                  <a:lnTo>
                    <a:pt x="260" y="1356"/>
                  </a:lnTo>
                  <a:lnTo>
                    <a:pt x="253" y="1357"/>
                  </a:lnTo>
                  <a:lnTo>
                    <a:pt x="245" y="1357"/>
                  </a:lnTo>
                  <a:lnTo>
                    <a:pt x="237" y="1358"/>
                  </a:lnTo>
                  <a:lnTo>
                    <a:pt x="230" y="1360"/>
                  </a:lnTo>
                  <a:lnTo>
                    <a:pt x="224" y="1361"/>
                  </a:lnTo>
                  <a:lnTo>
                    <a:pt x="216" y="1361"/>
                  </a:lnTo>
                  <a:lnTo>
                    <a:pt x="210" y="1361"/>
                  </a:lnTo>
                  <a:lnTo>
                    <a:pt x="203" y="1362"/>
                  </a:lnTo>
                  <a:lnTo>
                    <a:pt x="197" y="1364"/>
                  </a:lnTo>
                  <a:lnTo>
                    <a:pt x="186" y="1364"/>
                  </a:lnTo>
                  <a:lnTo>
                    <a:pt x="176" y="1365"/>
                  </a:lnTo>
                  <a:lnTo>
                    <a:pt x="167" y="1365"/>
                  </a:lnTo>
                  <a:lnTo>
                    <a:pt x="159" y="1367"/>
                  </a:lnTo>
                  <a:lnTo>
                    <a:pt x="152" y="1367"/>
                  </a:lnTo>
                  <a:lnTo>
                    <a:pt x="147" y="1370"/>
                  </a:lnTo>
                  <a:lnTo>
                    <a:pt x="138" y="1371"/>
                  </a:lnTo>
                  <a:lnTo>
                    <a:pt x="132" y="1371"/>
                  </a:lnTo>
                  <a:lnTo>
                    <a:pt x="128" y="1371"/>
                  </a:lnTo>
                  <a:lnTo>
                    <a:pt x="128" y="1373"/>
                  </a:lnTo>
                  <a:lnTo>
                    <a:pt x="126" y="1370"/>
                  </a:lnTo>
                  <a:lnTo>
                    <a:pt x="125" y="1361"/>
                  </a:lnTo>
                  <a:lnTo>
                    <a:pt x="124" y="1354"/>
                  </a:lnTo>
                  <a:lnTo>
                    <a:pt x="124" y="1348"/>
                  </a:lnTo>
                  <a:lnTo>
                    <a:pt x="121" y="1339"/>
                  </a:lnTo>
                  <a:lnTo>
                    <a:pt x="121" y="1330"/>
                  </a:lnTo>
                  <a:lnTo>
                    <a:pt x="119" y="1319"/>
                  </a:lnTo>
                  <a:lnTo>
                    <a:pt x="116" y="1306"/>
                  </a:lnTo>
                  <a:lnTo>
                    <a:pt x="115" y="1293"/>
                  </a:lnTo>
                  <a:lnTo>
                    <a:pt x="113" y="1282"/>
                  </a:lnTo>
                  <a:lnTo>
                    <a:pt x="111" y="1266"/>
                  </a:lnTo>
                  <a:lnTo>
                    <a:pt x="109" y="1252"/>
                  </a:lnTo>
                  <a:lnTo>
                    <a:pt x="107" y="1235"/>
                  </a:lnTo>
                  <a:lnTo>
                    <a:pt x="106" y="1219"/>
                  </a:lnTo>
                  <a:lnTo>
                    <a:pt x="102" y="1200"/>
                  </a:lnTo>
                  <a:lnTo>
                    <a:pt x="100" y="1181"/>
                  </a:lnTo>
                  <a:lnTo>
                    <a:pt x="96" y="1161"/>
                  </a:lnTo>
                  <a:lnTo>
                    <a:pt x="95" y="1141"/>
                  </a:lnTo>
                  <a:lnTo>
                    <a:pt x="91" y="1119"/>
                  </a:lnTo>
                  <a:lnTo>
                    <a:pt x="89" y="1098"/>
                  </a:lnTo>
                  <a:lnTo>
                    <a:pt x="87" y="1076"/>
                  </a:lnTo>
                  <a:lnTo>
                    <a:pt x="85" y="1055"/>
                  </a:lnTo>
                  <a:lnTo>
                    <a:pt x="81" y="1030"/>
                  </a:lnTo>
                  <a:lnTo>
                    <a:pt x="78" y="1008"/>
                  </a:lnTo>
                  <a:lnTo>
                    <a:pt x="76" y="984"/>
                  </a:lnTo>
                  <a:lnTo>
                    <a:pt x="73" y="960"/>
                  </a:lnTo>
                  <a:lnTo>
                    <a:pt x="70" y="935"/>
                  </a:lnTo>
                  <a:lnTo>
                    <a:pt x="68" y="911"/>
                  </a:lnTo>
                  <a:lnTo>
                    <a:pt x="65" y="886"/>
                  </a:lnTo>
                  <a:lnTo>
                    <a:pt x="64" y="863"/>
                  </a:lnTo>
                  <a:lnTo>
                    <a:pt x="60" y="835"/>
                  </a:lnTo>
                  <a:lnTo>
                    <a:pt x="59" y="811"/>
                  </a:lnTo>
                  <a:lnTo>
                    <a:pt x="56" y="785"/>
                  </a:lnTo>
                  <a:lnTo>
                    <a:pt x="54" y="758"/>
                  </a:lnTo>
                  <a:lnTo>
                    <a:pt x="51" y="732"/>
                  </a:lnTo>
                  <a:lnTo>
                    <a:pt x="50" y="706"/>
                  </a:lnTo>
                  <a:lnTo>
                    <a:pt x="47" y="682"/>
                  </a:lnTo>
                  <a:lnTo>
                    <a:pt x="46" y="657"/>
                  </a:lnTo>
                  <a:lnTo>
                    <a:pt x="44" y="631"/>
                  </a:lnTo>
                  <a:lnTo>
                    <a:pt x="43" y="606"/>
                  </a:lnTo>
                  <a:lnTo>
                    <a:pt x="40" y="582"/>
                  </a:lnTo>
                  <a:lnTo>
                    <a:pt x="40" y="557"/>
                  </a:lnTo>
                  <a:lnTo>
                    <a:pt x="38" y="532"/>
                  </a:lnTo>
                  <a:lnTo>
                    <a:pt x="38" y="509"/>
                  </a:lnTo>
                  <a:lnTo>
                    <a:pt x="38" y="485"/>
                  </a:lnTo>
                  <a:lnTo>
                    <a:pt x="38" y="463"/>
                  </a:lnTo>
                  <a:lnTo>
                    <a:pt x="38" y="440"/>
                  </a:lnTo>
                  <a:lnTo>
                    <a:pt x="38" y="416"/>
                  </a:lnTo>
                  <a:lnTo>
                    <a:pt x="38" y="394"/>
                  </a:lnTo>
                  <a:lnTo>
                    <a:pt x="38" y="375"/>
                  </a:lnTo>
                  <a:lnTo>
                    <a:pt x="38" y="354"/>
                  </a:lnTo>
                  <a:lnTo>
                    <a:pt x="40" y="334"/>
                  </a:lnTo>
                  <a:lnTo>
                    <a:pt x="42" y="313"/>
                  </a:lnTo>
                  <a:lnTo>
                    <a:pt x="44" y="298"/>
                  </a:lnTo>
                  <a:lnTo>
                    <a:pt x="44" y="278"/>
                  </a:lnTo>
                  <a:lnTo>
                    <a:pt x="47" y="263"/>
                  </a:lnTo>
                  <a:lnTo>
                    <a:pt x="50" y="246"/>
                  </a:lnTo>
                  <a:lnTo>
                    <a:pt x="52" y="233"/>
                  </a:lnTo>
                  <a:lnTo>
                    <a:pt x="55" y="217"/>
                  </a:lnTo>
                  <a:lnTo>
                    <a:pt x="59" y="205"/>
                  </a:lnTo>
                  <a:lnTo>
                    <a:pt x="63" y="192"/>
                  </a:lnTo>
                  <a:lnTo>
                    <a:pt x="67" y="183"/>
                  </a:lnTo>
                  <a:lnTo>
                    <a:pt x="68" y="176"/>
                  </a:lnTo>
                  <a:lnTo>
                    <a:pt x="73" y="172"/>
                  </a:lnTo>
                  <a:lnTo>
                    <a:pt x="76" y="166"/>
                  </a:lnTo>
                  <a:lnTo>
                    <a:pt x="82" y="162"/>
                  </a:lnTo>
                  <a:lnTo>
                    <a:pt x="87" y="159"/>
                  </a:lnTo>
                  <a:lnTo>
                    <a:pt x="95" y="155"/>
                  </a:lnTo>
                  <a:lnTo>
                    <a:pt x="102" y="151"/>
                  </a:lnTo>
                  <a:lnTo>
                    <a:pt x="111" y="148"/>
                  </a:lnTo>
                  <a:lnTo>
                    <a:pt x="119" y="144"/>
                  </a:lnTo>
                  <a:lnTo>
                    <a:pt x="128" y="140"/>
                  </a:lnTo>
                  <a:lnTo>
                    <a:pt x="138" y="138"/>
                  </a:lnTo>
                  <a:lnTo>
                    <a:pt x="147" y="135"/>
                  </a:lnTo>
                  <a:lnTo>
                    <a:pt x="158" y="133"/>
                  </a:lnTo>
                  <a:lnTo>
                    <a:pt x="167" y="130"/>
                  </a:lnTo>
                  <a:lnTo>
                    <a:pt x="177" y="127"/>
                  </a:lnTo>
                  <a:lnTo>
                    <a:pt x="189" y="126"/>
                  </a:lnTo>
                  <a:lnTo>
                    <a:pt x="197" y="123"/>
                  </a:lnTo>
                  <a:lnTo>
                    <a:pt x="207" y="122"/>
                  </a:lnTo>
                  <a:lnTo>
                    <a:pt x="216" y="120"/>
                  </a:lnTo>
                  <a:lnTo>
                    <a:pt x="227" y="118"/>
                  </a:lnTo>
                  <a:lnTo>
                    <a:pt x="236" y="117"/>
                  </a:lnTo>
                  <a:lnTo>
                    <a:pt x="245" y="116"/>
                  </a:lnTo>
                  <a:lnTo>
                    <a:pt x="253" y="114"/>
                  </a:lnTo>
                  <a:lnTo>
                    <a:pt x="260" y="114"/>
                  </a:lnTo>
                  <a:lnTo>
                    <a:pt x="267" y="113"/>
                  </a:lnTo>
                  <a:lnTo>
                    <a:pt x="275" y="112"/>
                  </a:lnTo>
                  <a:lnTo>
                    <a:pt x="279" y="112"/>
                  </a:lnTo>
                  <a:lnTo>
                    <a:pt x="284" y="112"/>
                  </a:lnTo>
                  <a:lnTo>
                    <a:pt x="290" y="112"/>
                  </a:lnTo>
                  <a:lnTo>
                    <a:pt x="294" y="112"/>
                  </a:lnTo>
                  <a:lnTo>
                    <a:pt x="156" y="0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37"/>
            <p:cNvSpPr>
              <a:spLocks/>
            </p:cNvSpPr>
            <p:nvPr/>
          </p:nvSpPr>
          <p:spPr bwMode="auto">
            <a:xfrm>
              <a:off x="3370" y="1848"/>
              <a:ext cx="478" cy="110"/>
            </a:xfrm>
            <a:custGeom>
              <a:avLst/>
              <a:gdLst>
                <a:gd name="T0" fmla="*/ 4 w 1433"/>
                <a:gd name="T1" fmla="*/ 154 h 329"/>
                <a:gd name="T2" fmla="*/ 8 w 1433"/>
                <a:gd name="T3" fmla="*/ 155 h 329"/>
                <a:gd name="T4" fmla="*/ 21 w 1433"/>
                <a:gd name="T5" fmla="*/ 161 h 329"/>
                <a:gd name="T6" fmla="*/ 30 w 1433"/>
                <a:gd name="T7" fmla="*/ 165 h 329"/>
                <a:gd name="T8" fmla="*/ 41 w 1433"/>
                <a:gd name="T9" fmla="*/ 172 h 329"/>
                <a:gd name="T10" fmla="*/ 54 w 1433"/>
                <a:gd name="T11" fmla="*/ 177 h 329"/>
                <a:gd name="T12" fmla="*/ 71 w 1433"/>
                <a:gd name="T13" fmla="*/ 185 h 329"/>
                <a:gd name="T14" fmla="*/ 86 w 1433"/>
                <a:gd name="T15" fmla="*/ 191 h 329"/>
                <a:gd name="T16" fmla="*/ 106 w 1433"/>
                <a:gd name="T17" fmla="*/ 200 h 329"/>
                <a:gd name="T18" fmla="*/ 125 w 1433"/>
                <a:gd name="T19" fmla="*/ 208 h 329"/>
                <a:gd name="T20" fmla="*/ 150 w 1433"/>
                <a:gd name="T21" fmla="*/ 217 h 329"/>
                <a:gd name="T22" fmla="*/ 175 w 1433"/>
                <a:gd name="T23" fmla="*/ 225 h 329"/>
                <a:gd name="T24" fmla="*/ 201 w 1433"/>
                <a:gd name="T25" fmla="*/ 234 h 329"/>
                <a:gd name="T26" fmla="*/ 228 w 1433"/>
                <a:gd name="T27" fmla="*/ 243 h 329"/>
                <a:gd name="T28" fmla="*/ 259 w 1433"/>
                <a:gd name="T29" fmla="*/ 254 h 329"/>
                <a:gd name="T30" fmla="*/ 289 w 1433"/>
                <a:gd name="T31" fmla="*/ 262 h 329"/>
                <a:gd name="T32" fmla="*/ 323 w 1433"/>
                <a:gd name="T33" fmla="*/ 269 h 329"/>
                <a:gd name="T34" fmla="*/ 355 w 1433"/>
                <a:gd name="T35" fmla="*/ 277 h 329"/>
                <a:gd name="T36" fmla="*/ 393 w 1433"/>
                <a:gd name="T37" fmla="*/ 286 h 329"/>
                <a:gd name="T38" fmla="*/ 430 w 1433"/>
                <a:gd name="T39" fmla="*/ 293 h 329"/>
                <a:gd name="T40" fmla="*/ 470 w 1433"/>
                <a:gd name="T41" fmla="*/ 301 h 329"/>
                <a:gd name="T42" fmla="*/ 509 w 1433"/>
                <a:gd name="T43" fmla="*/ 307 h 329"/>
                <a:gd name="T44" fmla="*/ 552 w 1433"/>
                <a:gd name="T45" fmla="*/ 314 h 329"/>
                <a:gd name="T46" fmla="*/ 594 w 1433"/>
                <a:gd name="T47" fmla="*/ 319 h 329"/>
                <a:gd name="T48" fmla="*/ 638 w 1433"/>
                <a:gd name="T49" fmla="*/ 323 h 329"/>
                <a:gd name="T50" fmla="*/ 685 w 1433"/>
                <a:gd name="T51" fmla="*/ 325 h 329"/>
                <a:gd name="T52" fmla="*/ 731 w 1433"/>
                <a:gd name="T53" fmla="*/ 328 h 329"/>
                <a:gd name="T54" fmla="*/ 778 w 1433"/>
                <a:gd name="T55" fmla="*/ 328 h 329"/>
                <a:gd name="T56" fmla="*/ 829 w 1433"/>
                <a:gd name="T57" fmla="*/ 329 h 329"/>
                <a:gd name="T58" fmla="*/ 878 w 1433"/>
                <a:gd name="T59" fmla="*/ 328 h 329"/>
                <a:gd name="T60" fmla="*/ 931 w 1433"/>
                <a:gd name="T61" fmla="*/ 327 h 329"/>
                <a:gd name="T62" fmla="*/ 980 w 1433"/>
                <a:gd name="T63" fmla="*/ 323 h 329"/>
                <a:gd name="T64" fmla="*/ 1027 w 1433"/>
                <a:gd name="T65" fmla="*/ 320 h 329"/>
                <a:gd name="T66" fmla="*/ 1070 w 1433"/>
                <a:gd name="T67" fmla="*/ 315 h 329"/>
                <a:gd name="T68" fmla="*/ 1110 w 1433"/>
                <a:gd name="T69" fmla="*/ 312 h 329"/>
                <a:gd name="T70" fmla="*/ 1146 w 1433"/>
                <a:gd name="T71" fmla="*/ 307 h 329"/>
                <a:gd name="T72" fmla="*/ 1180 w 1433"/>
                <a:gd name="T73" fmla="*/ 303 h 329"/>
                <a:gd name="T74" fmla="*/ 1212 w 1433"/>
                <a:gd name="T75" fmla="*/ 298 h 329"/>
                <a:gd name="T76" fmla="*/ 1241 w 1433"/>
                <a:gd name="T77" fmla="*/ 295 h 329"/>
                <a:gd name="T78" fmla="*/ 1267 w 1433"/>
                <a:gd name="T79" fmla="*/ 290 h 329"/>
                <a:gd name="T80" fmla="*/ 1290 w 1433"/>
                <a:gd name="T81" fmla="*/ 285 h 329"/>
                <a:gd name="T82" fmla="*/ 1310 w 1433"/>
                <a:gd name="T83" fmla="*/ 281 h 329"/>
                <a:gd name="T84" fmla="*/ 1331 w 1433"/>
                <a:gd name="T85" fmla="*/ 276 h 329"/>
                <a:gd name="T86" fmla="*/ 1347 w 1433"/>
                <a:gd name="T87" fmla="*/ 271 h 329"/>
                <a:gd name="T88" fmla="*/ 1361 w 1433"/>
                <a:gd name="T89" fmla="*/ 268 h 329"/>
                <a:gd name="T90" fmla="*/ 1375 w 1433"/>
                <a:gd name="T91" fmla="*/ 262 h 329"/>
                <a:gd name="T92" fmla="*/ 1387 w 1433"/>
                <a:gd name="T93" fmla="*/ 259 h 329"/>
                <a:gd name="T94" fmla="*/ 1404 w 1433"/>
                <a:gd name="T95" fmla="*/ 249 h 329"/>
                <a:gd name="T96" fmla="*/ 1416 w 1433"/>
                <a:gd name="T97" fmla="*/ 242 h 329"/>
                <a:gd name="T98" fmla="*/ 1427 w 1433"/>
                <a:gd name="T99" fmla="*/ 229 h 329"/>
                <a:gd name="T100" fmla="*/ 1427 w 1433"/>
                <a:gd name="T101" fmla="*/ 217 h 329"/>
                <a:gd name="T102" fmla="*/ 1133 w 1433"/>
                <a:gd name="T103" fmla="*/ 189 h 329"/>
                <a:gd name="T104" fmla="*/ 0 w 1433"/>
                <a:gd name="T105" fmla="*/ 43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33" h="329">
                  <a:moveTo>
                    <a:pt x="0" y="43"/>
                  </a:moveTo>
                  <a:lnTo>
                    <a:pt x="4" y="154"/>
                  </a:lnTo>
                  <a:lnTo>
                    <a:pt x="4" y="154"/>
                  </a:lnTo>
                  <a:lnTo>
                    <a:pt x="8" y="155"/>
                  </a:lnTo>
                  <a:lnTo>
                    <a:pt x="13" y="158"/>
                  </a:lnTo>
                  <a:lnTo>
                    <a:pt x="21" y="161"/>
                  </a:lnTo>
                  <a:lnTo>
                    <a:pt x="25" y="163"/>
                  </a:lnTo>
                  <a:lnTo>
                    <a:pt x="30" y="165"/>
                  </a:lnTo>
                  <a:lnTo>
                    <a:pt x="34" y="168"/>
                  </a:lnTo>
                  <a:lnTo>
                    <a:pt x="41" y="172"/>
                  </a:lnTo>
                  <a:lnTo>
                    <a:pt x="47" y="174"/>
                  </a:lnTo>
                  <a:lnTo>
                    <a:pt x="54" y="177"/>
                  </a:lnTo>
                  <a:lnTo>
                    <a:pt x="61" y="181"/>
                  </a:lnTo>
                  <a:lnTo>
                    <a:pt x="71" y="185"/>
                  </a:lnTo>
                  <a:lnTo>
                    <a:pt x="77" y="189"/>
                  </a:lnTo>
                  <a:lnTo>
                    <a:pt x="86" y="191"/>
                  </a:lnTo>
                  <a:lnTo>
                    <a:pt x="97" y="197"/>
                  </a:lnTo>
                  <a:lnTo>
                    <a:pt x="106" y="200"/>
                  </a:lnTo>
                  <a:lnTo>
                    <a:pt x="116" y="203"/>
                  </a:lnTo>
                  <a:lnTo>
                    <a:pt x="125" y="208"/>
                  </a:lnTo>
                  <a:lnTo>
                    <a:pt x="137" y="212"/>
                  </a:lnTo>
                  <a:lnTo>
                    <a:pt x="150" y="217"/>
                  </a:lnTo>
                  <a:lnTo>
                    <a:pt x="162" y="220"/>
                  </a:lnTo>
                  <a:lnTo>
                    <a:pt x="175" y="225"/>
                  </a:lnTo>
                  <a:lnTo>
                    <a:pt x="188" y="229"/>
                  </a:lnTo>
                  <a:lnTo>
                    <a:pt x="201" y="234"/>
                  </a:lnTo>
                  <a:lnTo>
                    <a:pt x="214" y="240"/>
                  </a:lnTo>
                  <a:lnTo>
                    <a:pt x="228" y="243"/>
                  </a:lnTo>
                  <a:lnTo>
                    <a:pt x="242" y="247"/>
                  </a:lnTo>
                  <a:lnTo>
                    <a:pt x="259" y="254"/>
                  </a:lnTo>
                  <a:lnTo>
                    <a:pt x="273" y="256"/>
                  </a:lnTo>
                  <a:lnTo>
                    <a:pt x="289" y="262"/>
                  </a:lnTo>
                  <a:lnTo>
                    <a:pt x="305" y="266"/>
                  </a:lnTo>
                  <a:lnTo>
                    <a:pt x="323" y="269"/>
                  </a:lnTo>
                  <a:lnTo>
                    <a:pt x="340" y="273"/>
                  </a:lnTo>
                  <a:lnTo>
                    <a:pt x="355" y="277"/>
                  </a:lnTo>
                  <a:lnTo>
                    <a:pt x="374" y="282"/>
                  </a:lnTo>
                  <a:lnTo>
                    <a:pt x="393" y="286"/>
                  </a:lnTo>
                  <a:lnTo>
                    <a:pt x="411" y="290"/>
                  </a:lnTo>
                  <a:lnTo>
                    <a:pt x="430" y="293"/>
                  </a:lnTo>
                  <a:lnTo>
                    <a:pt x="449" y="297"/>
                  </a:lnTo>
                  <a:lnTo>
                    <a:pt x="470" y="301"/>
                  </a:lnTo>
                  <a:lnTo>
                    <a:pt x="489" y="305"/>
                  </a:lnTo>
                  <a:lnTo>
                    <a:pt x="509" y="307"/>
                  </a:lnTo>
                  <a:lnTo>
                    <a:pt x="530" y="311"/>
                  </a:lnTo>
                  <a:lnTo>
                    <a:pt x="552" y="314"/>
                  </a:lnTo>
                  <a:lnTo>
                    <a:pt x="571" y="315"/>
                  </a:lnTo>
                  <a:lnTo>
                    <a:pt x="594" y="319"/>
                  </a:lnTo>
                  <a:lnTo>
                    <a:pt x="614" y="320"/>
                  </a:lnTo>
                  <a:lnTo>
                    <a:pt x="638" y="323"/>
                  </a:lnTo>
                  <a:lnTo>
                    <a:pt x="661" y="324"/>
                  </a:lnTo>
                  <a:lnTo>
                    <a:pt x="685" y="325"/>
                  </a:lnTo>
                  <a:lnTo>
                    <a:pt x="707" y="327"/>
                  </a:lnTo>
                  <a:lnTo>
                    <a:pt x="731" y="328"/>
                  </a:lnTo>
                  <a:lnTo>
                    <a:pt x="755" y="328"/>
                  </a:lnTo>
                  <a:lnTo>
                    <a:pt x="778" y="328"/>
                  </a:lnTo>
                  <a:lnTo>
                    <a:pt x="803" y="328"/>
                  </a:lnTo>
                  <a:lnTo>
                    <a:pt x="829" y="329"/>
                  </a:lnTo>
                  <a:lnTo>
                    <a:pt x="852" y="328"/>
                  </a:lnTo>
                  <a:lnTo>
                    <a:pt x="878" y="328"/>
                  </a:lnTo>
                  <a:lnTo>
                    <a:pt x="904" y="327"/>
                  </a:lnTo>
                  <a:lnTo>
                    <a:pt x="931" y="327"/>
                  </a:lnTo>
                  <a:lnTo>
                    <a:pt x="955" y="325"/>
                  </a:lnTo>
                  <a:lnTo>
                    <a:pt x="980" y="323"/>
                  </a:lnTo>
                  <a:lnTo>
                    <a:pt x="1003" y="320"/>
                  </a:lnTo>
                  <a:lnTo>
                    <a:pt x="1027" y="320"/>
                  </a:lnTo>
                  <a:lnTo>
                    <a:pt x="1049" y="318"/>
                  </a:lnTo>
                  <a:lnTo>
                    <a:pt x="1070" y="315"/>
                  </a:lnTo>
                  <a:lnTo>
                    <a:pt x="1089" y="312"/>
                  </a:lnTo>
                  <a:lnTo>
                    <a:pt x="1110" y="312"/>
                  </a:lnTo>
                  <a:lnTo>
                    <a:pt x="1128" y="308"/>
                  </a:lnTo>
                  <a:lnTo>
                    <a:pt x="1146" y="307"/>
                  </a:lnTo>
                  <a:lnTo>
                    <a:pt x="1163" y="305"/>
                  </a:lnTo>
                  <a:lnTo>
                    <a:pt x="1180" y="303"/>
                  </a:lnTo>
                  <a:lnTo>
                    <a:pt x="1196" y="301"/>
                  </a:lnTo>
                  <a:lnTo>
                    <a:pt x="1212" y="298"/>
                  </a:lnTo>
                  <a:lnTo>
                    <a:pt x="1226" y="297"/>
                  </a:lnTo>
                  <a:lnTo>
                    <a:pt x="1241" y="295"/>
                  </a:lnTo>
                  <a:lnTo>
                    <a:pt x="1253" y="292"/>
                  </a:lnTo>
                  <a:lnTo>
                    <a:pt x="1267" y="290"/>
                  </a:lnTo>
                  <a:lnTo>
                    <a:pt x="1278" y="288"/>
                  </a:lnTo>
                  <a:lnTo>
                    <a:pt x="1290" y="285"/>
                  </a:lnTo>
                  <a:lnTo>
                    <a:pt x="1300" y="282"/>
                  </a:lnTo>
                  <a:lnTo>
                    <a:pt x="1310" y="281"/>
                  </a:lnTo>
                  <a:lnTo>
                    <a:pt x="1321" y="277"/>
                  </a:lnTo>
                  <a:lnTo>
                    <a:pt x="1331" y="276"/>
                  </a:lnTo>
                  <a:lnTo>
                    <a:pt x="1339" y="273"/>
                  </a:lnTo>
                  <a:lnTo>
                    <a:pt x="1347" y="271"/>
                  </a:lnTo>
                  <a:lnTo>
                    <a:pt x="1353" y="268"/>
                  </a:lnTo>
                  <a:lnTo>
                    <a:pt x="1361" y="268"/>
                  </a:lnTo>
                  <a:lnTo>
                    <a:pt x="1368" y="264"/>
                  </a:lnTo>
                  <a:lnTo>
                    <a:pt x="1375" y="262"/>
                  </a:lnTo>
                  <a:lnTo>
                    <a:pt x="1381" y="260"/>
                  </a:lnTo>
                  <a:lnTo>
                    <a:pt x="1387" y="259"/>
                  </a:lnTo>
                  <a:lnTo>
                    <a:pt x="1396" y="254"/>
                  </a:lnTo>
                  <a:lnTo>
                    <a:pt x="1404" y="249"/>
                  </a:lnTo>
                  <a:lnTo>
                    <a:pt x="1411" y="246"/>
                  </a:lnTo>
                  <a:lnTo>
                    <a:pt x="1416" y="242"/>
                  </a:lnTo>
                  <a:lnTo>
                    <a:pt x="1424" y="234"/>
                  </a:lnTo>
                  <a:lnTo>
                    <a:pt x="1427" y="229"/>
                  </a:lnTo>
                  <a:lnTo>
                    <a:pt x="1429" y="219"/>
                  </a:lnTo>
                  <a:lnTo>
                    <a:pt x="1427" y="217"/>
                  </a:lnTo>
                  <a:lnTo>
                    <a:pt x="1433" y="0"/>
                  </a:lnTo>
                  <a:lnTo>
                    <a:pt x="1133" y="189"/>
                  </a:lnTo>
                  <a:lnTo>
                    <a:pt x="540" y="207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96C4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39"/>
            <p:cNvSpPr>
              <a:spLocks/>
            </p:cNvSpPr>
            <p:nvPr/>
          </p:nvSpPr>
          <p:spPr bwMode="auto">
            <a:xfrm>
              <a:off x="3338" y="2152"/>
              <a:ext cx="24" cy="80"/>
            </a:xfrm>
            <a:custGeom>
              <a:avLst/>
              <a:gdLst>
                <a:gd name="T0" fmla="*/ 36 w 71"/>
                <a:gd name="T1" fmla="*/ 0 h 240"/>
                <a:gd name="T2" fmla="*/ 71 w 71"/>
                <a:gd name="T3" fmla="*/ 240 h 240"/>
                <a:gd name="T4" fmla="*/ 5 w 71"/>
                <a:gd name="T5" fmla="*/ 203 h 240"/>
                <a:gd name="T6" fmla="*/ 0 w 71"/>
                <a:gd name="T7" fmla="*/ 21 h 240"/>
                <a:gd name="T8" fmla="*/ 36 w 71"/>
                <a:gd name="T9" fmla="*/ 0 h 240"/>
                <a:gd name="T10" fmla="*/ 36 w 71"/>
                <a:gd name="T11" fmla="*/ 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1" h="240">
                  <a:moveTo>
                    <a:pt x="36" y="0"/>
                  </a:moveTo>
                  <a:lnTo>
                    <a:pt x="71" y="240"/>
                  </a:lnTo>
                  <a:lnTo>
                    <a:pt x="5" y="203"/>
                  </a:lnTo>
                  <a:lnTo>
                    <a:pt x="0" y="21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F9E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40"/>
            <p:cNvSpPr>
              <a:spLocks/>
            </p:cNvSpPr>
            <p:nvPr/>
          </p:nvSpPr>
          <p:spPr bwMode="auto">
            <a:xfrm>
              <a:off x="3290" y="1947"/>
              <a:ext cx="86" cy="509"/>
            </a:xfrm>
            <a:custGeom>
              <a:avLst/>
              <a:gdLst>
                <a:gd name="T0" fmla="*/ 193 w 257"/>
                <a:gd name="T1" fmla="*/ 15 h 1527"/>
                <a:gd name="T2" fmla="*/ 169 w 257"/>
                <a:gd name="T3" fmla="*/ 48 h 1527"/>
                <a:gd name="T4" fmla="*/ 145 w 257"/>
                <a:gd name="T5" fmla="*/ 79 h 1527"/>
                <a:gd name="T6" fmla="*/ 119 w 257"/>
                <a:gd name="T7" fmla="*/ 110 h 1527"/>
                <a:gd name="T8" fmla="*/ 91 w 257"/>
                <a:gd name="T9" fmla="*/ 143 h 1527"/>
                <a:gd name="T10" fmla="*/ 67 w 257"/>
                <a:gd name="T11" fmla="*/ 170 h 1527"/>
                <a:gd name="T12" fmla="*/ 56 w 257"/>
                <a:gd name="T13" fmla="*/ 204 h 1527"/>
                <a:gd name="T14" fmla="*/ 49 w 257"/>
                <a:gd name="T15" fmla="*/ 237 h 1527"/>
                <a:gd name="T16" fmla="*/ 44 w 257"/>
                <a:gd name="T17" fmla="*/ 277 h 1527"/>
                <a:gd name="T18" fmla="*/ 40 w 257"/>
                <a:gd name="T19" fmla="*/ 325 h 1527"/>
                <a:gd name="T20" fmla="*/ 36 w 257"/>
                <a:gd name="T21" fmla="*/ 384 h 1527"/>
                <a:gd name="T22" fmla="*/ 31 w 257"/>
                <a:gd name="T23" fmla="*/ 450 h 1527"/>
                <a:gd name="T24" fmla="*/ 28 w 257"/>
                <a:gd name="T25" fmla="*/ 529 h 1527"/>
                <a:gd name="T26" fmla="*/ 26 w 257"/>
                <a:gd name="T27" fmla="*/ 620 h 1527"/>
                <a:gd name="T28" fmla="*/ 23 w 257"/>
                <a:gd name="T29" fmla="*/ 722 h 1527"/>
                <a:gd name="T30" fmla="*/ 20 w 257"/>
                <a:gd name="T31" fmla="*/ 836 h 1527"/>
                <a:gd name="T32" fmla="*/ 20 w 257"/>
                <a:gd name="T33" fmla="*/ 965 h 1527"/>
                <a:gd name="T34" fmla="*/ 20 w 257"/>
                <a:gd name="T35" fmla="*/ 1019 h 1527"/>
                <a:gd name="T36" fmla="*/ 20 w 257"/>
                <a:gd name="T37" fmla="*/ 1075 h 1527"/>
                <a:gd name="T38" fmla="*/ 20 w 257"/>
                <a:gd name="T39" fmla="*/ 1129 h 1527"/>
                <a:gd name="T40" fmla="*/ 20 w 257"/>
                <a:gd name="T41" fmla="*/ 1183 h 1527"/>
                <a:gd name="T42" fmla="*/ 20 w 257"/>
                <a:gd name="T43" fmla="*/ 1235 h 1527"/>
                <a:gd name="T44" fmla="*/ 20 w 257"/>
                <a:gd name="T45" fmla="*/ 1284 h 1527"/>
                <a:gd name="T46" fmla="*/ 19 w 257"/>
                <a:gd name="T47" fmla="*/ 1330 h 1527"/>
                <a:gd name="T48" fmla="*/ 18 w 257"/>
                <a:gd name="T49" fmla="*/ 1373 h 1527"/>
                <a:gd name="T50" fmla="*/ 14 w 257"/>
                <a:gd name="T51" fmla="*/ 1410 h 1527"/>
                <a:gd name="T52" fmla="*/ 11 w 257"/>
                <a:gd name="T53" fmla="*/ 1456 h 1527"/>
                <a:gd name="T54" fmla="*/ 1 w 257"/>
                <a:gd name="T55" fmla="*/ 1499 h 1527"/>
                <a:gd name="T56" fmla="*/ 62 w 257"/>
                <a:gd name="T57" fmla="*/ 1509 h 1527"/>
                <a:gd name="T58" fmla="*/ 69 w 257"/>
                <a:gd name="T59" fmla="*/ 1465 h 1527"/>
                <a:gd name="T60" fmla="*/ 70 w 257"/>
                <a:gd name="T61" fmla="*/ 1435 h 1527"/>
                <a:gd name="T62" fmla="*/ 72 w 257"/>
                <a:gd name="T63" fmla="*/ 1399 h 1527"/>
                <a:gd name="T64" fmla="*/ 75 w 257"/>
                <a:gd name="T65" fmla="*/ 1360 h 1527"/>
                <a:gd name="T66" fmla="*/ 78 w 257"/>
                <a:gd name="T67" fmla="*/ 1314 h 1527"/>
                <a:gd name="T68" fmla="*/ 78 w 257"/>
                <a:gd name="T69" fmla="*/ 1262 h 1527"/>
                <a:gd name="T70" fmla="*/ 79 w 257"/>
                <a:gd name="T71" fmla="*/ 1207 h 1527"/>
                <a:gd name="T72" fmla="*/ 80 w 257"/>
                <a:gd name="T73" fmla="*/ 1145 h 1527"/>
                <a:gd name="T74" fmla="*/ 83 w 257"/>
                <a:gd name="T75" fmla="*/ 1080 h 1527"/>
                <a:gd name="T76" fmla="*/ 84 w 257"/>
                <a:gd name="T77" fmla="*/ 1008 h 1527"/>
                <a:gd name="T78" fmla="*/ 85 w 257"/>
                <a:gd name="T79" fmla="*/ 935 h 1527"/>
                <a:gd name="T80" fmla="*/ 85 w 257"/>
                <a:gd name="T81" fmla="*/ 865 h 1527"/>
                <a:gd name="T82" fmla="*/ 85 w 257"/>
                <a:gd name="T83" fmla="*/ 791 h 1527"/>
                <a:gd name="T84" fmla="*/ 87 w 257"/>
                <a:gd name="T85" fmla="*/ 714 h 1527"/>
                <a:gd name="T86" fmla="*/ 88 w 257"/>
                <a:gd name="T87" fmla="*/ 637 h 1527"/>
                <a:gd name="T88" fmla="*/ 89 w 257"/>
                <a:gd name="T89" fmla="*/ 563 h 1527"/>
                <a:gd name="T90" fmla="*/ 93 w 257"/>
                <a:gd name="T91" fmla="*/ 493 h 1527"/>
                <a:gd name="T92" fmla="*/ 95 w 257"/>
                <a:gd name="T93" fmla="*/ 424 h 1527"/>
                <a:gd name="T94" fmla="*/ 100 w 257"/>
                <a:gd name="T95" fmla="*/ 362 h 1527"/>
                <a:gd name="T96" fmla="*/ 104 w 257"/>
                <a:gd name="T97" fmla="*/ 307 h 1527"/>
                <a:gd name="T98" fmla="*/ 108 w 257"/>
                <a:gd name="T99" fmla="*/ 261 h 1527"/>
                <a:gd name="T100" fmla="*/ 114 w 257"/>
                <a:gd name="T101" fmla="*/ 226 h 1527"/>
                <a:gd name="T102" fmla="*/ 124 w 257"/>
                <a:gd name="T103" fmla="*/ 199 h 1527"/>
                <a:gd name="T104" fmla="*/ 140 w 257"/>
                <a:gd name="T105" fmla="*/ 181 h 1527"/>
                <a:gd name="T106" fmla="*/ 171 w 257"/>
                <a:gd name="T107" fmla="*/ 146 h 1527"/>
                <a:gd name="T108" fmla="*/ 199 w 257"/>
                <a:gd name="T109" fmla="*/ 110 h 1527"/>
                <a:gd name="T110" fmla="*/ 222 w 257"/>
                <a:gd name="T111" fmla="*/ 79 h 1527"/>
                <a:gd name="T112" fmla="*/ 248 w 257"/>
                <a:gd name="T113" fmla="*/ 43 h 1527"/>
                <a:gd name="T114" fmla="*/ 204 w 257"/>
                <a:gd name="T115" fmla="*/ 0 h 1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7" h="1527">
                  <a:moveTo>
                    <a:pt x="204" y="0"/>
                  </a:moveTo>
                  <a:lnTo>
                    <a:pt x="203" y="0"/>
                  </a:lnTo>
                  <a:lnTo>
                    <a:pt x="200" y="2"/>
                  </a:lnTo>
                  <a:lnTo>
                    <a:pt x="196" y="8"/>
                  </a:lnTo>
                  <a:lnTo>
                    <a:pt x="193" y="15"/>
                  </a:lnTo>
                  <a:lnTo>
                    <a:pt x="186" y="23"/>
                  </a:lnTo>
                  <a:lnTo>
                    <a:pt x="180" y="32"/>
                  </a:lnTo>
                  <a:lnTo>
                    <a:pt x="177" y="37"/>
                  </a:lnTo>
                  <a:lnTo>
                    <a:pt x="173" y="43"/>
                  </a:lnTo>
                  <a:lnTo>
                    <a:pt x="169" y="48"/>
                  </a:lnTo>
                  <a:lnTo>
                    <a:pt x="165" y="54"/>
                  </a:lnTo>
                  <a:lnTo>
                    <a:pt x="160" y="60"/>
                  </a:lnTo>
                  <a:lnTo>
                    <a:pt x="156" y="66"/>
                  </a:lnTo>
                  <a:lnTo>
                    <a:pt x="149" y="73"/>
                  </a:lnTo>
                  <a:lnTo>
                    <a:pt x="145" y="79"/>
                  </a:lnTo>
                  <a:lnTo>
                    <a:pt x="140" y="86"/>
                  </a:lnTo>
                  <a:lnTo>
                    <a:pt x="135" y="92"/>
                  </a:lnTo>
                  <a:lnTo>
                    <a:pt x="130" y="99"/>
                  </a:lnTo>
                  <a:lnTo>
                    <a:pt x="126" y="105"/>
                  </a:lnTo>
                  <a:lnTo>
                    <a:pt x="119" y="110"/>
                  </a:lnTo>
                  <a:lnTo>
                    <a:pt x="114" y="117"/>
                  </a:lnTo>
                  <a:lnTo>
                    <a:pt x="108" y="125"/>
                  </a:lnTo>
                  <a:lnTo>
                    <a:pt x="102" y="131"/>
                  </a:lnTo>
                  <a:lnTo>
                    <a:pt x="96" y="136"/>
                  </a:lnTo>
                  <a:lnTo>
                    <a:pt x="91" y="143"/>
                  </a:lnTo>
                  <a:lnTo>
                    <a:pt x="85" y="149"/>
                  </a:lnTo>
                  <a:lnTo>
                    <a:pt x="79" y="156"/>
                  </a:lnTo>
                  <a:lnTo>
                    <a:pt x="75" y="160"/>
                  </a:lnTo>
                  <a:lnTo>
                    <a:pt x="71" y="165"/>
                  </a:lnTo>
                  <a:lnTo>
                    <a:pt x="67" y="170"/>
                  </a:lnTo>
                  <a:lnTo>
                    <a:pt x="63" y="178"/>
                  </a:lnTo>
                  <a:lnTo>
                    <a:pt x="61" y="185"/>
                  </a:lnTo>
                  <a:lnTo>
                    <a:pt x="58" y="195"/>
                  </a:lnTo>
                  <a:lnTo>
                    <a:pt x="57" y="199"/>
                  </a:lnTo>
                  <a:lnTo>
                    <a:pt x="56" y="204"/>
                  </a:lnTo>
                  <a:lnTo>
                    <a:pt x="53" y="211"/>
                  </a:lnTo>
                  <a:lnTo>
                    <a:pt x="53" y="218"/>
                  </a:lnTo>
                  <a:lnTo>
                    <a:pt x="50" y="224"/>
                  </a:lnTo>
                  <a:lnTo>
                    <a:pt x="49" y="230"/>
                  </a:lnTo>
                  <a:lnTo>
                    <a:pt x="49" y="237"/>
                  </a:lnTo>
                  <a:lnTo>
                    <a:pt x="48" y="244"/>
                  </a:lnTo>
                  <a:lnTo>
                    <a:pt x="46" y="251"/>
                  </a:lnTo>
                  <a:lnTo>
                    <a:pt x="45" y="260"/>
                  </a:lnTo>
                  <a:lnTo>
                    <a:pt x="44" y="268"/>
                  </a:lnTo>
                  <a:lnTo>
                    <a:pt x="44" y="277"/>
                  </a:lnTo>
                  <a:lnTo>
                    <a:pt x="43" y="285"/>
                  </a:lnTo>
                  <a:lnTo>
                    <a:pt x="43" y="295"/>
                  </a:lnTo>
                  <a:lnTo>
                    <a:pt x="41" y="306"/>
                  </a:lnTo>
                  <a:lnTo>
                    <a:pt x="41" y="315"/>
                  </a:lnTo>
                  <a:lnTo>
                    <a:pt x="40" y="325"/>
                  </a:lnTo>
                  <a:lnTo>
                    <a:pt x="39" y="335"/>
                  </a:lnTo>
                  <a:lnTo>
                    <a:pt x="37" y="347"/>
                  </a:lnTo>
                  <a:lnTo>
                    <a:pt x="37" y="360"/>
                  </a:lnTo>
                  <a:lnTo>
                    <a:pt x="36" y="371"/>
                  </a:lnTo>
                  <a:lnTo>
                    <a:pt x="36" y="384"/>
                  </a:lnTo>
                  <a:lnTo>
                    <a:pt x="35" y="397"/>
                  </a:lnTo>
                  <a:lnTo>
                    <a:pt x="35" y="410"/>
                  </a:lnTo>
                  <a:lnTo>
                    <a:pt x="33" y="423"/>
                  </a:lnTo>
                  <a:lnTo>
                    <a:pt x="32" y="436"/>
                  </a:lnTo>
                  <a:lnTo>
                    <a:pt x="31" y="450"/>
                  </a:lnTo>
                  <a:lnTo>
                    <a:pt x="31" y="467"/>
                  </a:lnTo>
                  <a:lnTo>
                    <a:pt x="30" y="481"/>
                  </a:lnTo>
                  <a:lnTo>
                    <a:pt x="28" y="497"/>
                  </a:lnTo>
                  <a:lnTo>
                    <a:pt x="28" y="514"/>
                  </a:lnTo>
                  <a:lnTo>
                    <a:pt x="28" y="529"/>
                  </a:lnTo>
                  <a:lnTo>
                    <a:pt x="28" y="546"/>
                  </a:lnTo>
                  <a:lnTo>
                    <a:pt x="27" y="566"/>
                  </a:lnTo>
                  <a:lnTo>
                    <a:pt x="27" y="583"/>
                  </a:lnTo>
                  <a:lnTo>
                    <a:pt x="27" y="602"/>
                  </a:lnTo>
                  <a:lnTo>
                    <a:pt x="26" y="620"/>
                  </a:lnTo>
                  <a:lnTo>
                    <a:pt x="26" y="640"/>
                  </a:lnTo>
                  <a:lnTo>
                    <a:pt x="24" y="660"/>
                  </a:lnTo>
                  <a:lnTo>
                    <a:pt x="24" y="680"/>
                  </a:lnTo>
                  <a:lnTo>
                    <a:pt x="23" y="700"/>
                  </a:lnTo>
                  <a:lnTo>
                    <a:pt x="23" y="722"/>
                  </a:lnTo>
                  <a:lnTo>
                    <a:pt x="23" y="744"/>
                  </a:lnTo>
                  <a:lnTo>
                    <a:pt x="23" y="768"/>
                  </a:lnTo>
                  <a:lnTo>
                    <a:pt x="22" y="790"/>
                  </a:lnTo>
                  <a:lnTo>
                    <a:pt x="22" y="812"/>
                  </a:lnTo>
                  <a:lnTo>
                    <a:pt x="20" y="836"/>
                  </a:lnTo>
                  <a:lnTo>
                    <a:pt x="20" y="863"/>
                  </a:lnTo>
                  <a:lnTo>
                    <a:pt x="20" y="886"/>
                  </a:lnTo>
                  <a:lnTo>
                    <a:pt x="20" y="912"/>
                  </a:lnTo>
                  <a:lnTo>
                    <a:pt x="20" y="938"/>
                  </a:lnTo>
                  <a:lnTo>
                    <a:pt x="20" y="965"/>
                  </a:lnTo>
                  <a:lnTo>
                    <a:pt x="20" y="976"/>
                  </a:lnTo>
                  <a:lnTo>
                    <a:pt x="20" y="986"/>
                  </a:lnTo>
                  <a:lnTo>
                    <a:pt x="20" y="998"/>
                  </a:lnTo>
                  <a:lnTo>
                    <a:pt x="20" y="1008"/>
                  </a:lnTo>
                  <a:lnTo>
                    <a:pt x="20" y="1019"/>
                  </a:lnTo>
                  <a:lnTo>
                    <a:pt x="20" y="1030"/>
                  </a:lnTo>
                  <a:lnTo>
                    <a:pt x="20" y="1041"/>
                  </a:lnTo>
                  <a:lnTo>
                    <a:pt x="20" y="1052"/>
                  </a:lnTo>
                  <a:lnTo>
                    <a:pt x="20" y="1063"/>
                  </a:lnTo>
                  <a:lnTo>
                    <a:pt x="20" y="1075"/>
                  </a:lnTo>
                  <a:lnTo>
                    <a:pt x="20" y="1085"/>
                  </a:lnTo>
                  <a:lnTo>
                    <a:pt x="20" y="1097"/>
                  </a:lnTo>
                  <a:lnTo>
                    <a:pt x="20" y="1107"/>
                  </a:lnTo>
                  <a:lnTo>
                    <a:pt x="20" y="1119"/>
                  </a:lnTo>
                  <a:lnTo>
                    <a:pt x="20" y="1129"/>
                  </a:lnTo>
                  <a:lnTo>
                    <a:pt x="20" y="1141"/>
                  </a:lnTo>
                  <a:lnTo>
                    <a:pt x="20" y="1151"/>
                  </a:lnTo>
                  <a:lnTo>
                    <a:pt x="20" y="1162"/>
                  </a:lnTo>
                  <a:lnTo>
                    <a:pt x="20" y="1172"/>
                  </a:lnTo>
                  <a:lnTo>
                    <a:pt x="20" y="1183"/>
                  </a:lnTo>
                  <a:lnTo>
                    <a:pt x="20" y="1193"/>
                  </a:lnTo>
                  <a:lnTo>
                    <a:pt x="20" y="1203"/>
                  </a:lnTo>
                  <a:lnTo>
                    <a:pt x="20" y="1215"/>
                  </a:lnTo>
                  <a:lnTo>
                    <a:pt x="20" y="1226"/>
                  </a:lnTo>
                  <a:lnTo>
                    <a:pt x="20" y="1235"/>
                  </a:lnTo>
                  <a:lnTo>
                    <a:pt x="20" y="1245"/>
                  </a:lnTo>
                  <a:lnTo>
                    <a:pt x="20" y="1254"/>
                  </a:lnTo>
                  <a:lnTo>
                    <a:pt x="20" y="1265"/>
                  </a:lnTo>
                  <a:lnTo>
                    <a:pt x="20" y="1275"/>
                  </a:lnTo>
                  <a:lnTo>
                    <a:pt x="20" y="1284"/>
                  </a:lnTo>
                  <a:lnTo>
                    <a:pt x="20" y="1295"/>
                  </a:lnTo>
                  <a:lnTo>
                    <a:pt x="20" y="1304"/>
                  </a:lnTo>
                  <a:lnTo>
                    <a:pt x="19" y="1311"/>
                  </a:lnTo>
                  <a:lnTo>
                    <a:pt x="19" y="1322"/>
                  </a:lnTo>
                  <a:lnTo>
                    <a:pt x="19" y="1330"/>
                  </a:lnTo>
                  <a:lnTo>
                    <a:pt x="19" y="1340"/>
                  </a:lnTo>
                  <a:lnTo>
                    <a:pt x="18" y="1348"/>
                  </a:lnTo>
                  <a:lnTo>
                    <a:pt x="18" y="1356"/>
                  </a:lnTo>
                  <a:lnTo>
                    <a:pt x="18" y="1364"/>
                  </a:lnTo>
                  <a:lnTo>
                    <a:pt x="18" y="1373"/>
                  </a:lnTo>
                  <a:lnTo>
                    <a:pt x="17" y="1380"/>
                  </a:lnTo>
                  <a:lnTo>
                    <a:pt x="17" y="1388"/>
                  </a:lnTo>
                  <a:lnTo>
                    <a:pt x="15" y="1396"/>
                  </a:lnTo>
                  <a:lnTo>
                    <a:pt x="15" y="1404"/>
                  </a:lnTo>
                  <a:lnTo>
                    <a:pt x="14" y="1410"/>
                  </a:lnTo>
                  <a:lnTo>
                    <a:pt x="14" y="1418"/>
                  </a:lnTo>
                  <a:lnTo>
                    <a:pt x="14" y="1425"/>
                  </a:lnTo>
                  <a:lnTo>
                    <a:pt x="14" y="1432"/>
                  </a:lnTo>
                  <a:lnTo>
                    <a:pt x="13" y="1443"/>
                  </a:lnTo>
                  <a:lnTo>
                    <a:pt x="11" y="1456"/>
                  </a:lnTo>
                  <a:lnTo>
                    <a:pt x="9" y="1465"/>
                  </a:lnTo>
                  <a:lnTo>
                    <a:pt x="7" y="1477"/>
                  </a:lnTo>
                  <a:lnTo>
                    <a:pt x="6" y="1485"/>
                  </a:lnTo>
                  <a:lnTo>
                    <a:pt x="3" y="1492"/>
                  </a:lnTo>
                  <a:lnTo>
                    <a:pt x="1" y="1499"/>
                  </a:lnTo>
                  <a:lnTo>
                    <a:pt x="0" y="1505"/>
                  </a:lnTo>
                  <a:lnTo>
                    <a:pt x="58" y="1527"/>
                  </a:lnTo>
                  <a:lnTo>
                    <a:pt x="59" y="1521"/>
                  </a:lnTo>
                  <a:lnTo>
                    <a:pt x="61" y="1516"/>
                  </a:lnTo>
                  <a:lnTo>
                    <a:pt x="62" y="1509"/>
                  </a:lnTo>
                  <a:lnTo>
                    <a:pt x="63" y="1503"/>
                  </a:lnTo>
                  <a:lnTo>
                    <a:pt x="63" y="1494"/>
                  </a:lnTo>
                  <a:lnTo>
                    <a:pt x="66" y="1485"/>
                  </a:lnTo>
                  <a:lnTo>
                    <a:pt x="66" y="1475"/>
                  </a:lnTo>
                  <a:lnTo>
                    <a:pt x="69" y="1465"/>
                  </a:lnTo>
                  <a:lnTo>
                    <a:pt x="69" y="1458"/>
                  </a:lnTo>
                  <a:lnTo>
                    <a:pt x="69" y="1453"/>
                  </a:lnTo>
                  <a:lnTo>
                    <a:pt x="69" y="1447"/>
                  </a:lnTo>
                  <a:lnTo>
                    <a:pt x="70" y="1442"/>
                  </a:lnTo>
                  <a:lnTo>
                    <a:pt x="70" y="1435"/>
                  </a:lnTo>
                  <a:lnTo>
                    <a:pt x="71" y="1427"/>
                  </a:lnTo>
                  <a:lnTo>
                    <a:pt x="71" y="1421"/>
                  </a:lnTo>
                  <a:lnTo>
                    <a:pt x="71" y="1414"/>
                  </a:lnTo>
                  <a:lnTo>
                    <a:pt x="71" y="1406"/>
                  </a:lnTo>
                  <a:lnTo>
                    <a:pt x="72" y="1399"/>
                  </a:lnTo>
                  <a:lnTo>
                    <a:pt x="72" y="1391"/>
                  </a:lnTo>
                  <a:lnTo>
                    <a:pt x="74" y="1384"/>
                  </a:lnTo>
                  <a:lnTo>
                    <a:pt x="74" y="1377"/>
                  </a:lnTo>
                  <a:lnTo>
                    <a:pt x="75" y="1369"/>
                  </a:lnTo>
                  <a:lnTo>
                    <a:pt x="75" y="1360"/>
                  </a:lnTo>
                  <a:lnTo>
                    <a:pt x="76" y="1352"/>
                  </a:lnTo>
                  <a:lnTo>
                    <a:pt x="76" y="1341"/>
                  </a:lnTo>
                  <a:lnTo>
                    <a:pt x="76" y="1334"/>
                  </a:lnTo>
                  <a:lnTo>
                    <a:pt x="76" y="1323"/>
                  </a:lnTo>
                  <a:lnTo>
                    <a:pt x="78" y="1314"/>
                  </a:lnTo>
                  <a:lnTo>
                    <a:pt x="78" y="1304"/>
                  </a:lnTo>
                  <a:lnTo>
                    <a:pt x="78" y="1295"/>
                  </a:lnTo>
                  <a:lnTo>
                    <a:pt x="78" y="1284"/>
                  </a:lnTo>
                  <a:lnTo>
                    <a:pt x="78" y="1275"/>
                  </a:lnTo>
                  <a:lnTo>
                    <a:pt x="78" y="1262"/>
                  </a:lnTo>
                  <a:lnTo>
                    <a:pt x="78" y="1253"/>
                  </a:lnTo>
                  <a:lnTo>
                    <a:pt x="78" y="1240"/>
                  </a:lnTo>
                  <a:lnTo>
                    <a:pt x="79" y="1231"/>
                  </a:lnTo>
                  <a:lnTo>
                    <a:pt x="79" y="1218"/>
                  </a:lnTo>
                  <a:lnTo>
                    <a:pt x="79" y="1207"/>
                  </a:lnTo>
                  <a:lnTo>
                    <a:pt x="79" y="1196"/>
                  </a:lnTo>
                  <a:lnTo>
                    <a:pt x="80" y="1184"/>
                  </a:lnTo>
                  <a:lnTo>
                    <a:pt x="80" y="1171"/>
                  </a:lnTo>
                  <a:lnTo>
                    <a:pt x="80" y="1159"/>
                  </a:lnTo>
                  <a:lnTo>
                    <a:pt x="80" y="1145"/>
                  </a:lnTo>
                  <a:lnTo>
                    <a:pt x="82" y="1133"/>
                  </a:lnTo>
                  <a:lnTo>
                    <a:pt x="82" y="1120"/>
                  </a:lnTo>
                  <a:lnTo>
                    <a:pt x="82" y="1107"/>
                  </a:lnTo>
                  <a:lnTo>
                    <a:pt x="82" y="1094"/>
                  </a:lnTo>
                  <a:lnTo>
                    <a:pt x="83" y="1080"/>
                  </a:lnTo>
                  <a:lnTo>
                    <a:pt x="83" y="1066"/>
                  </a:lnTo>
                  <a:lnTo>
                    <a:pt x="83" y="1051"/>
                  </a:lnTo>
                  <a:lnTo>
                    <a:pt x="83" y="1037"/>
                  </a:lnTo>
                  <a:lnTo>
                    <a:pt x="84" y="1024"/>
                  </a:lnTo>
                  <a:lnTo>
                    <a:pt x="84" y="1008"/>
                  </a:lnTo>
                  <a:lnTo>
                    <a:pt x="84" y="994"/>
                  </a:lnTo>
                  <a:lnTo>
                    <a:pt x="84" y="978"/>
                  </a:lnTo>
                  <a:lnTo>
                    <a:pt x="85" y="964"/>
                  </a:lnTo>
                  <a:lnTo>
                    <a:pt x="85" y="950"/>
                  </a:lnTo>
                  <a:lnTo>
                    <a:pt x="85" y="935"/>
                  </a:lnTo>
                  <a:lnTo>
                    <a:pt x="85" y="921"/>
                  </a:lnTo>
                  <a:lnTo>
                    <a:pt x="85" y="908"/>
                  </a:lnTo>
                  <a:lnTo>
                    <a:pt x="85" y="894"/>
                  </a:lnTo>
                  <a:lnTo>
                    <a:pt x="85" y="879"/>
                  </a:lnTo>
                  <a:lnTo>
                    <a:pt x="85" y="865"/>
                  </a:lnTo>
                  <a:lnTo>
                    <a:pt x="85" y="851"/>
                  </a:lnTo>
                  <a:lnTo>
                    <a:pt x="85" y="835"/>
                  </a:lnTo>
                  <a:lnTo>
                    <a:pt x="85" y="820"/>
                  </a:lnTo>
                  <a:lnTo>
                    <a:pt x="85" y="804"/>
                  </a:lnTo>
                  <a:lnTo>
                    <a:pt x="85" y="791"/>
                  </a:lnTo>
                  <a:lnTo>
                    <a:pt x="85" y="775"/>
                  </a:lnTo>
                  <a:lnTo>
                    <a:pt x="85" y="761"/>
                  </a:lnTo>
                  <a:lnTo>
                    <a:pt x="85" y="745"/>
                  </a:lnTo>
                  <a:lnTo>
                    <a:pt x="87" y="731"/>
                  </a:lnTo>
                  <a:lnTo>
                    <a:pt x="87" y="714"/>
                  </a:lnTo>
                  <a:lnTo>
                    <a:pt x="87" y="700"/>
                  </a:lnTo>
                  <a:lnTo>
                    <a:pt x="87" y="683"/>
                  </a:lnTo>
                  <a:lnTo>
                    <a:pt x="87" y="669"/>
                  </a:lnTo>
                  <a:lnTo>
                    <a:pt x="87" y="653"/>
                  </a:lnTo>
                  <a:lnTo>
                    <a:pt x="88" y="637"/>
                  </a:lnTo>
                  <a:lnTo>
                    <a:pt x="88" y="623"/>
                  </a:lnTo>
                  <a:lnTo>
                    <a:pt x="89" y="609"/>
                  </a:lnTo>
                  <a:lnTo>
                    <a:pt x="89" y="593"/>
                  </a:lnTo>
                  <a:lnTo>
                    <a:pt x="89" y="579"/>
                  </a:lnTo>
                  <a:lnTo>
                    <a:pt x="89" y="563"/>
                  </a:lnTo>
                  <a:lnTo>
                    <a:pt x="91" y="549"/>
                  </a:lnTo>
                  <a:lnTo>
                    <a:pt x="91" y="535"/>
                  </a:lnTo>
                  <a:lnTo>
                    <a:pt x="92" y="520"/>
                  </a:lnTo>
                  <a:lnTo>
                    <a:pt x="93" y="506"/>
                  </a:lnTo>
                  <a:lnTo>
                    <a:pt x="93" y="493"/>
                  </a:lnTo>
                  <a:lnTo>
                    <a:pt x="93" y="479"/>
                  </a:lnTo>
                  <a:lnTo>
                    <a:pt x="93" y="464"/>
                  </a:lnTo>
                  <a:lnTo>
                    <a:pt x="93" y="450"/>
                  </a:lnTo>
                  <a:lnTo>
                    <a:pt x="95" y="437"/>
                  </a:lnTo>
                  <a:lnTo>
                    <a:pt x="95" y="424"/>
                  </a:lnTo>
                  <a:lnTo>
                    <a:pt x="96" y="411"/>
                  </a:lnTo>
                  <a:lnTo>
                    <a:pt x="97" y="398"/>
                  </a:lnTo>
                  <a:lnTo>
                    <a:pt x="98" y="386"/>
                  </a:lnTo>
                  <a:lnTo>
                    <a:pt x="98" y="373"/>
                  </a:lnTo>
                  <a:lnTo>
                    <a:pt x="100" y="362"/>
                  </a:lnTo>
                  <a:lnTo>
                    <a:pt x="100" y="349"/>
                  </a:lnTo>
                  <a:lnTo>
                    <a:pt x="101" y="339"/>
                  </a:lnTo>
                  <a:lnTo>
                    <a:pt x="101" y="328"/>
                  </a:lnTo>
                  <a:lnTo>
                    <a:pt x="102" y="317"/>
                  </a:lnTo>
                  <a:lnTo>
                    <a:pt x="104" y="307"/>
                  </a:lnTo>
                  <a:lnTo>
                    <a:pt x="105" y="298"/>
                  </a:lnTo>
                  <a:lnTo>
                    <a:pt x="105" y="289"/>
                  </a:lnTo>
                  <a:lnTo>
                    <a:pt x="106" y="278"/>
                  </a:lnTo>
                  <a:lnTo>
                    <a:pt x="108" y="269"/>
                  </a:lnTo>
                  <a:lnTo>
                    <a:pt x="108" y="261"/>
                  </a:lnTo>
                  <a:lnTo>
                    <a:pt x="109" y="254"/>
                  </a:lnTo>
                  <a:lnTo>
                    <a:pt x="110" y="246"/>
                  </a:lnTo>
                  <a:lnTo>
                    <a:pt x="111" y="239"/>
                  </a:lnTo>
                  <a:lnTo>
                    <a:pt x="114" y="233"/>
                  </a:lnTo>
                  <a:lnTo>
                    <a:pt x="114" y="226"/>
                  </a:lnTo>
                  <a:lnTo>
                    <a:pt x="115" y="221"/>
                  </a:lnTo>
                  <a:lnTo>
                    <a:pt x="115" y="216"/>
                  </a:lnTo>
                  <a:lnTo>
                    <a:pt x="118" y="211"/>
                  </a:lnTo>
                  <a:lnTo>
                    <a:pt x="122" y="204"/>
                  </a:lnTo>
                  <a:lnTo>
                    <a:pt x="124" y="199"/>
                  </a:lnTo>
                  <a:lnTo>
                    <a:pt x="123" y="199"/>
                  </a:lnTo>
                  <a:lnTo>
                    <a:pt x="122" y="201"/>
                  </a:lnTo>
                  <a:lnTo>
                    <a:pt x="128" y="194"/>
                  </a:lnTo>
                  <a:lnTo>
                    <a:pt x="135" y="187"/>
                  </a:lnTo>
                  <a:lnTo>
                    <a:pt x="140" y="181"/>
                  </a:lnTo>
                  <a:lnTo>
                    <a:pt x="147" y="174"/>
                  </a:lnTo>
                  <a:lnTo>
                    <a:pt x="152" y="166"/>
                  </a:lnTo>
                  <a:lnTo>
                    <a:pt x="158" y="160"/>
                  </a:lnTo>
                  <a:lnTo>
                    <a:pt x="165" y="152"/>
                  </a:lnTo>
                  <a:lnTo>
                    <a:pt x="171" y="146"/>
                  </a:lnTo>
                  <a:lnTo>
                    <a:pt x="177" y="139"/>
                  </a:lnTo>
                  <a:lnTo>
                    <a:pt x="182" y="131"/>
                  </a:lnTo>
                  <a:lnTo>
                    <a:pt x="187" y="125"/>
                  </a:lnTo>
                  <a:lnTo>
                    <a:pt x="193" y="117"/>
                  </a:lnTo>
                  <a:lnTo>
                    <a:pt x="199" y="110"/>
                  </a:lnTo>
                  <a:lnTo>
                    <a:pt x="204" y="104"/>
                  </a:lnTo>
                  <a:lnTo>
                    <a:pt x="208" y="97"/>
                  </a:lnTo>
                  <a:lnTo>
                    <a:pt x="214" y="92"/>
                  </a:lnTo>
                  <a:lnTo>
                    <a:pt x="217" y="86"/>
                  </a:lnTo>
                  <a:lnTo>
                    <a:pt x="222" y="79"/>
                  </a:lnTo>
                  <a:lnTo>
                    <a:pt x="226" y="73"/>
                  </a:lnTo>
                  <a:lnTo>
                    <a:pt x="230" y="67"/>
                  </a:lnTo>
                  <a:lnTo>
                    <a:pt x="236" y="58"/>
                  </a:lnTo>
                  <a:lnTo>
                    <a:pt x="243" y="51"/>
                  </a:lnTo>
                  <a:lnTo>
                    <a:pt x="248" y="43"/>
                  </a:lnTo>
                  <a:lnTo>
                    <a:pt x="252" y="37"/>
                  </a:lnTo>
                  <a:lnTo>
                    <a:pt x="255" y="32"/>
                  </a:lnTo>
                  <a:lnTo>
                    <a:pt x="257" y="31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41"/>
            <p:cNvSpPr>
              <a:spLocks/>
            </p:cNvSpPr>
            <p:nvPr/>
          </p:nvSpPr>
          <p:spPr bwMode="auto">
            <a:xfrm>
              <a:off x="3281" y="2446"/>
              <a:ext cx="605" cy="24"/>
            </a:xfrm>
            <a:custGeom>
              <a:avLst/>
              <a:gdLst>
                <a:gd name="T0" fmla="*/ 5 w 1817"/>
                <a:gd name="T1" fmla="*/ 0 h 70"/>
                <a:gd name="T2" fmla="*/ 0 w 1817"/>
                <a:gd name="T3" fmla="*/ 52 h 70"/>
                <a:gd name="T4" fmla="*/ 1817 w 1817"/>
                <a:gd name="T5" fmla="*/ 70 h 70"/>
                <a:gd name="T6" fmla="*/ 1817 w 1817"/>
                <a:gd name="T7" fmla="*/ 6 h 70"/>
                <a:gd name="T8" fmla="*/ 5 w 1817"/>
                <a:gd name="T9" fmla="*/ 0 h 70"/>
                <a:gd name="T10" fmla="*/ 5 w 1817"/>
                <a:gd name="T11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17" h="70">
                  <a:moveTo>
                    <a:pt x="5" y="0"/>
                  </a:moveTo>
                  <a:lnTo>
                    <a:pt x="0" y="52"/>
                  </a:lnTo>
                  <a:lnTo>
                    <a:pt x="1817" y="70"/>
                  </a:lnTo>
                  <a:lnTo>
                    <a:pt x="1817" y="6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42"/>
            <p:cNvSpPr>
              <a:spLocks/>
            </p:cNvSpPr>
            <p:nvPr/>
          </p:nvSpPr>
          <p:spPr bwMode="auto">
            <a:xfrm>
              <a:off x="3350" y="1829"/>
              <a:ext cx="28" cy="88"/>
            </a:xfrm>
            <a:custGeom>
              <a:avLst/>
              <a:gdLst>
                <a:gd name="T0" fmla="*/ 63 w 83"/>
                <a:gd name="T1" fmla="*/ 0 h 265"/>
                <a:gd name="T2" fmla="*/ 0 w 83"/>
                <a:gd name="T3" fmla="*/ 5 h 265"/>
                <a:gd name="T4" fmla="*/ 21 w 83"/>
                <a:gd name="T5" fmla="*/ 265 h 265"/>
                <a:gd name="T6" fmla="*/ 83 w 83"/>
                <a:gd name="T7" fmla="*/ 260 h 265"/>
                <a:gd name="T8" fmla="*/ 63 w 83"/>
                <a:gd name="T9" fmla="*/ 0 h 265"/>
                <a:gd name="T10" fmla="*/ 63 w 83"/>
                <a:gd name="T11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265">
                  <a:moveTo>
                    <a:pt x="63" y="0"/>
                  </a:moveTo>
                  <a:lnTo>
                    <a:pt x="0" y="5"/>
                  </a:lnTo>
                  <a:lnTo>
                    <a:pt x="21" y="265"/>
                  </a:lnTo>
                  <a:lnTo>
                    <a:pt x="83" y="26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43"/>
            <p:cNvSpPr>
              <a:spLocks/>
            </p:cNvSpPr>
            <p:nvPr/>
          </p:nvSpPr>
          <p:spPr bwMode="auto">
            <a:xfrm>
              <a:off x="3272" y="1892"/>
              <a:ext cx="97" cy="73"/>
            </a:xfrm>
            <a:custGeom>
              <a:avLst/>
              <a:gdLst>
                <a:gd name="T0" fmla="*/ 255 w 290"/>
                <a:gd name="T1" fmla="*/ 0 h 219"/>
                <a:gd name="T2" fmla="*/ 0 w 290"/>
                <a:gd name="T3" fmla="*/ 167 h 219"/>
                <a:gd name="T4" fmla="*/ 34 w 290"/>
                <a:gd name="T5" fmla="*/ 219 h 219"/>
                <a:gd name="T6" fmla="*/ 290 w 290"/>
                <a:gd name="T7" fmla="*/ 54 h 219"/>
                <a:gd name="T8" fmla="*/ 255 w 290"/>
                <a:gd name="T9" fmla="*/ 0 h 219"/>
                <a:gd name="T10" fmla="*/ 255 w 290"/>
                <a:gd name="T11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0" h="219">
                  <a:moveTo>
                    <a:pt x="255" y="0"/>
                  </a:moveTo>
                  <a:lnTo>
                    <a:pt x="0" y="167"/>
                  </a:lnTo>
                  <a:lnTo>
                    <a:pt x="34" y="219"/>
                  </a:lnTo>
                  <a:lnTo>
                    <a:pt x="290" y="54"/>
                  </a:lnTo>
                  <a:lnTo>
                    <a:pt x="255" y="0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44"/>
            <p:cNvSpPr>
              <a:spLocks/>
            </p:cNvSpPr>
            <p:nvPr/>
          </p:nvSpPr>
          <p:spPr bwMode="auto">
            <a:xfrm>
              <a:off x="3343" y="1974"/>
              <a:ext cx="498" cy="463"/>
            </a:xfrm>
            <a:custGeom>
              <a:avLst/>
              <a:gdLst>
                <a:gd name="T0" fmla="*/ 1458 w 1495"/>
                <a:gd name="T1" fmla="*/ 128 h 1389"/>
                <a:gd name="T2" fmla="*/ 1426 w 1495"/>
                <a:gd name="T3" fmla="*/ 90 h 1389"/>
                <a:gd name="T4" fmla="*/ 1391 w 1495"/>
                <a:gd name="T5" fmla="*/ 54 h 1389"/>
                <a:gd name="T6" fmla="*/ 1357 w 1495"/>
                <a:gd name="T7" fmla="*/ 23 h 1389"/>
                <a:gd name="T8" fmla="*/ 1319 w 1495"/>
                <a:gd name="T9" fmla="*/ 15 h 1389"/>
                <a:gd name="T10" fmla="*/ 1345 w 1495"/>
                <a:gd name="T11" fmla="*/ 39 h 1389"/>
                <a:gd name="T12" fmla="*/ 1380 w 1495"/>
                <a:gd name="T13" fmla="*/ 73 h 1389"/>
                <a:gd name="T14" fmla="*/ 1416 w 1495"/>
                <a:gd name="T15" fmla="*/ 110 h 1389"/>
                <a:gd name="T16" fmla="*/ 1447 w 1495"/>
                <a:gd name="T17" fmla="*/ 146 h 1389"/>
                <a:gd name="T18" fmla="*/ 1464 w 1495"/>
                <a:gd name="T19" fmla="*/ 174 h 1389"/>
                <a:gd name="T20" fmla="*/ 1469 w 1495"/>
                <a:gd name="T21" fmla="*/ 228 h 1389"/>
                <a:gd name="T22" fmla="*/ 1473 w 1495"/>
                <a:gd name="T23" fmla="*/ 324 h 1389"/>
                <a:gd name="T24" fmla="*/ 1473 w 1495"/>
                <a:gd name="T25" fmla="*/ 452 h 1389"/>
                <a:gd name="T26" fmla="*/ 1473 w 1495"/>
                <a:gd name="T27" fmla="*/ 600 h 1389"/>
                <a:gd name="T28" fmla="*/ 1473 w 1495"/>
                <a:gd name="T29" fmla="*/ 760 h 1389"/>
                <a:gd name="T30" fmla="*/ 1466 w 1495"/>
                <a:gd name="T31" fmla="*/ 919 h 1389"/>
                <a:gd name="T32" fmla="*/ 1461 w 1495"/>
                <a:gd name="T33" fmla="*/ 1067 h 1389"/>
                <a:gd name="T34" fmla="*/ 1452 w 1495"/>
                <a:gd name="T35" fmla="*/ 1198 h 1389"/>
                <a:gd name="T36" fmla="*/ 1443 w 1495"/>
                <a:gd name="T37" fmla="*/ 1297 h 1389"/>
                <a:gd name="T38" fmla="*/ 1430 w 1495"/>
                <a:gd name="T39" fmla="*/ 1355 h 1389"/>
                <a:gd name="T40" fmla="*/ 1404 w 1495"/>
                <a:gd name="T41" fmla="*/ 1362 h 1389"/>
                <a:gd name="T42" fmla="*/ 1340 w 1495"/>
                <a:gd name="T43" fmla="*/ 1354 h 1389"/>
                <a:gd name="T44" fmla="*/ 1242 w 1495"/>
                <a:gd name="T45" fmla="*/ 1343 h 1389"/>
                <a:gd name="T46" fmla="*/ 1114 w 1495"/>
                <a:gd name="T47" fmla="*/ 1332 h 1389"/>
                <a:gd name="T48" fmla="*/ 967 w 1495"/>
                <a:gd name="T49" fmla="*/ 1321 h 1389"/>
                <a:gd name="T50" fmla="*/ 804 w 1495"/>
                <a:gd name="T51" fmla="*/ 1312 h 1389"/>
                <a:gd name="T52" fmla="*/ 632 w 1495"/>
                <a:gd name="T53" fmla="*/ 1308 h 1389"/>
                <a:gd name="T54" fmla="*/ 461 w 1495"/>
                <a:gd name="T55" fmla="*/ 1310 h 1389"/>
                <a:gd name="T56" fmla="*/ 293 w 1495"/>
                <a:gd name="T57" fmla="*/ 1319 h 1389"/>
                <a:gd name="T58" fmla="*/ 137 w 1495"/>
                <a:gd name="T59" fmla="*/ 1337 h 1389"/>
                <a:gd name="T60" fmla="*/ 0 w 1495"/>
                <a:gd name="T61" fmla="*/ 1369 h 1389"/>
                <a:gd name="T62" fmla="*/ 120 w 1495"/>
                <a:gd name="T63" fmla="*/ 1362 h 1389"/>
                <a:gd name="T64" fmla="*/ 276 w 1495"/>
                <a:gd name="T65" fmla="*/ 1341 h 1389"/>
                <a:gd name="T66" fmla="*/ 446 w 1495"/>
                <a:gd name="T67" fmla="*/ 1332 h 1389"/>
                <a:gd name="T68" fmla="*/ 622 w 1495"/>
                <a:gd name="T69" fmla="*/ 1329 h 1389"/>
                <a:gd name="T70" fmla="*/ 798 w 1495"/>
                <a:gd name="T71" fmla="*/ 1333 h 1389"/>
                <a:gd name="T72" fmla="*/ 963 w 1495"/>
                <a:gd name="T73" fmla="*/ 1341 h 1389"/>
                <a:gd name="T74" fmla="*/ 1114 w 1495"/>
                <a:gd name="T75" fmla="*/ 1352 h 1389"/>
                <a:gd name="T76" fmla="*/ 1242 w 1495"/>
                <a:gd name="T77" fmla="*/ 1363 h 1389"/>
                <a:gd name="T78" fmla="*/ 1341 w 1495"/>
                <a:gd name="T79" fmla="*/ 1373 h 1389"/>
                <a:gd name="T80" fmla="*/ 1404 w 1495"/>
                <a:gd name="T81" fmla="*/ 1381 h 1389"/>
                <a:gd name="T82" fmla="*/ 1436 w 1495"/>
                <a:gd name="T83" fmla="*/ 1381 h 1389"/>
                <a:gd name="T84" fmla="*/ 1453 w 1495"/>
                <a:gd name="T85" fmla="*/ 1333 h 1389"/>
                <a:gd name="T86" fmla="*/ 1461 w 1495"/>
                <a:gd name="T87" fmla="*/ 1289 h 1389"/>
                <a:gd name="T88" fmla="*/ 1468 w 1495"/>
                <a:gd name="T89" fmla="*/ 1231 h 1389"/>
                <a:gd name="T90" fmla="*/ 1473 w 1495"/>
                <a:gd name="T91" fmla="*/ 1166 h 1389"/>
                <a:gd name="T92" fmla="*/ 1479 w 1495"/>
                <a:gd name="T93" fmla="*/ 1095 h 1389"/>
                <a:gd name="T94" fmla="*/ 1482 w 1495"/>
                <a:gd name="T95" fmla="*/ 1022 h 1389"/>
                <a:gd name="T96" fmla="*/ 1486 w 1495"/>
                <a:gd name="T97" fmla="*/ 949 h 1389"/>
                <a:gd name="T98" fmla="*/ 1487 w 1495"/>
                <a:gd name="T99" fmla="*/ 879 h 1389"/>
                <a:gd name="T100" fmla="*/ 1490 w 1495"/>
                <a:gd name="T101" fmla="*/ 815 h 1389"/>
                <a:gd name="T102" fmla="*/ 1492 w 1495"/>
                <a:gd name="T103" fmla="*/ 760 h 1389"/>
                <a:gd name="T104" fmla="*/ 1494 w 1495"/>
                <a:gd name="T105" fmla="*/ 699 h 1389"/>
                <a:gd name="T106" fmla="*/ 1494 w 1495"/>
                <a:gd name="T107" fmla="*/ 630 h 1389"/>
                <a:gd name="T108" fmla="*/ 1494 w 1495"/>
                <a:gd name="T109" fmla="*/ 559 h 1389"/>
                <a:gd name="T110" fmla="*/ 1494 w 1495"/>
                <a:gd name="T111" fmla="*/ 487 h 1389"/>
                <a:gd name="T112" fmla="*/ 1494 w 1495"/>
                <a:gd name="T113" fmla="*/ 418 h 1389"/>
                <a:gd name="T114" fmla="*/ 1494 w 1495"/>
                <a:gd name="T115" fmla="*/ 350 h 1389"/>
                <a:gd name="T116" fmla="*/ 1491 w 1495"/>
                <a:gd name="T117" fmla="*/ 291 h 1389"/>
                <a:gd name="T118" fmla="*/ 1490 w 1495"/>
                <a:gd name="T119" fmla="*/ 239 h 1389"/>
                <a:gd name="T120" fmla="*/ 1487 w 1495"/>
                <a:gd name="T121" fmla="*/ 196 h 1389"/>
                <a:gd name="T122" fmla="*/ 1481 w 1495"/>
                <a:gd name="T123" fmla="*/ 158 h 1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95" h="1389">
                  <a:moveTo>
                    <a:pt x="1479" y="155"/>
                  </a:moveTo>
                  <a:lnTo>
                    <a:pt x="1475" y="150"/>
                  </a:lnTo>
                  <a:lnTo>
                    <a:pt x="1473" y="145"/>
                  </a:lnTo>
                  <a:lnTo>
                    <a:pt x="1468" y="138"/>
                  </a:lnTo>
                  <a:lnTo>
                    <a:pt x="1465" y="134"/>
                  </a:lnTo>
                  <a:lnTo>
                    <a:pt x="1458" y="128"/>
                  </a:lnTo>
                  <a:lnTo>
                    <a:pt x="1455" y="123"/>
                  </a:lnTo>
                  <a:lnTo>
                    <a:pt x="1449" y="116"/>
                  </a:lnTo>
                  <a:lnTo>
                    <a:pt x="1444" y="110"/>
                  </a:lnTo>
                  <a:lnTo>
                    <a:pt x="1438" y="103"/>
                  </a:lnTo>
                  <a:lnTo>
                    <a:pt x="1432" y="97"/>
                  </a:lnTo>
                  <a:lnTo>
                    <a:pt x="1426" y="90"/>
                  </a:lnTo>
                  <a:lnTo>
                    <a:pt x="1421" y="85"/>
                  </a:lnTo>
                  <a:lnTo>
                    <a:pt x="1414" y="79"/>
                  </a:lnTo>
                  <a:lnTo>
                    <a:pt x="1408" y="72"/>
                  </a:lnTo>
                  <a:lnTo>
                    <a:pt x="1403" y="66"/>
                  </a:lnTo>
                  <a:lnTo>
                    <a:pt x="1397" y="60"/>
                  </a:lnTo>
                  <a:lnTo>
                    <a:pt x="1391" y="54"/>
                  </a:lnTo>
                  <a:lnTo>
                    <a:pt x="1384" y="47"/>
                  </a:lnTo>
                  <a:lnTo>
                    <a:pt x="1379" y="42"/>
                  </a:lnTo>
                  <a:lnTo>
                    <a:pt x="1373" y="37"/>
                  </a:lnTo>
                  <a:lnTo>
                    <a:pt x="1366" y="30"/>
                  </a:lnTo>
                  <a:lnTo>
                    <a:pt x="1362" y="26"/>
                  </a:lnTo>
                  <a:lnTo>
                    <a:pt x="1357" y="23"/>
                  </a:lnTo>
                  <a:lnTo>
                    <a:pt x="1353" y="19"/>
                  </a:lnTo>
                  <a:lnTo>
                    <a:pt x="1344" y="11"/>
                  </a:lnTo>
                  <a:lnTo>
                    <a:pt x="1339" y="6"/>
                  </a:lnTo>
                  <a:lnTo>
                    <a:pt x="1335" y="0"/>
                  </a:lnTo>
                  <a:lnTo>
                    <a:pt x="1334" y="0"/>
                  </a:lnTo>
                  <a:lnTo>
                    <a:pt x="1319" y="15"/>
                  </a:lnTo>
                  <a:lnTo>
                    <a:pt x="1319" y="15"/>
                  </a:lnTo>
                  <a:lnTo>
                    <a:pt x="1323" y="20"/>
                  </a:lnTo>
                  <a:lnTo>
                    <a:pt x="1330" y="24"/>
                  </a:lnTo>
                  <a:lnTo>
                    <a:pt x="1336" y="32"/>
                  </a:lnTo>
                  <a:lnTo>
                    <a:pt x="1340" y="36"/>
                  </a:lnTo>
                  <a:lnTo>
                    <a:pt x="1345" y="39"/>
                  </a:lnTo>
                  <a:lnTo>
                    <a:pt x="1350" y="45"/>
                  </a:lnTo>
                  <a:lnTo>
                    <a:pt x="1357" y="51"/>
                  </a:lnTo>
                  <a:lnTo>
                    <a:pt x="1362" y="55"/>
                  </a:lnTo>
                  <a:lnTo>
                    <a:pt x="1367" y="60"/>
                  </a:lnTo>
                  <a:lnTo>
                    <a:pt x="1374" y="67"/>
                  </a:lnTo>
                  <a:lnTo>
                    <a:pt x="1380" y="73"/>
                  </a:lnTo>
                  <a:lnTo>
                    <a:pt x="1387" y="80"/>
                  </a:lnTo>
                  <a:lnTo>
                    <a:pt x="1392" y="85"/>
                  </a:lnTo>
                  <a:lnTo>
                    <a:pt x="1397" y="92"/>
                  </a:lnTo>
                  <a:lnTo>
                    <a:pt x="1404" y="98"/>
                  </a:lnTo>
                  <a:lnTo>
                    <a:pt x="1409" y="103"/>
                  </a:lnTo>
                  <a:lnTo>
                    <a:pt x="1416" y="110"/>
                  </a:lnTo>
                  <a:lnTo>
                    <a:pt x="1422" y="116"/>
                  </a:lnTo>
                  <a:lnTo>
                    <a:pt x="1429" y="124"/>
                  </a:lnTo>
                  <a:lnTo>
                    <a:pt x="1432" y="129"/>
                  </a:lnTo>
                  <a:lnTo>
                    <a:pt x="1436" y="134"/>
                  </a:lnTo>
                  <a:lnTo>
                    <a:pt x="1442" y="140"/>
                  </a:lnTo>
                  <a:lnTo>
                    <a:pt x="1447" y="146"/>
                  </a:lnTo>
                  <a:lnTo>
                    <a:pt x="1451" y="150"/>
                  </a:lnTo>
                  <a:lnTo>
                    <a:pt x="1455" y="155"/>
                  </a:lnTo>
                  <a:lnTo>
                    <a:pt x="1458" y="160"/>
                  </a:lnTo>
                  <a:lnTo>
                    <a:pt x="1462" y="167"/>
                  </a:lnTo>
                  <a:lnTo>
                    <a:pt x="1462" y="168"/>
                  </a:lnTo>
                  <a:lnTo>
                    <a:pt x="1464" y="174"/>
                  </a:lnTo>
                  <a:lnTo>
                    <a:pt x="1465" y="179"/>
                  </a:lnTo>
                  <a:lnTo>
                    <a:pt x="1465" y="187"/>
                  </a:lnTo>
                  <a:lnTo>
                    <a:pt x="1465" y="194"/>
                  </a:lnTo>
                  <a:lnTo>
                    <a:pt x="1466" y="203"/>
                  </a:lnTo>
                  <a:lnTo>
                    <a:pt x="1468" y="215"/>
                  </a:lnTo>
                  <a:lnTo>
                    <a:pt x="1469" y="228"/>
                  </a:lnTo>
                  <a:lnTo>
                    <a:pt x="1469" y="240"/>
                  </a:lnTo>
                  <a:lnTo>
                    <a:pt x="1470" y="255"/>
                  </a:lnTo>
                  <a:lnTo>
                    <a:pt x="1470" y="271"/>
                  </a:lnTo>
                  <a:lnTo>
                    <a:pt x="1471" y="288"/>
                  </a:lnTo>
                  <a:lnTo>
                    <a:pt x="1471" y="305"/>
                  </a:lnTo>
                  <a:lnTo>
                    <a:pt x="1473" y="324"/>
                  </a:lnTo>
                  <a:lnTo>
                    <a:pt x="1473" y="344"/>
                  </a:lnTo>
                  <a:lnTo>
                    <a:pt x="1473" y="365"/>
                  </a:lnTo>
                  <a:lnTo>
                    <a:pt x="1473" y="384"/>
                  </a:lnTo>
                  <a:lnTo>
                    <a:pt x="1473" y="406"/>
                  </a:lnTo>
                  <a:lnTo>
                    <a:pt x="1473" y="429"/>
                  </a:lnTo>
                  <a:lnTo>
                    <a:pt x="1473" y="452"/>
                  </a:lnTo>
                  <a:lnTo>
                    <a:pt x="1473" y="475"/>
                  </a:lnTo>
                  <a:lnTo>
                    <a:pt x="1473" y="499"/>
                  </a:lnTo>
                  <a:lnTo>
                    <a:pt x="1473" y="522"/>
                  </a:lnTo>
                  <a:lnTo>
                    <a:pt x="1474" y="550"/>
                  </a:lnTo>
                  <a:lnTo>
                    <a:pt x="1473" y="573"/>
                  </a:lnTo>
                  <a:lnTo>
                    <a:pt x="1473" y="600"/>
                  </a:lnTo>
                  <a:lnTo>
                    <a:pt x="1473" y="626"/>
                  </a:lnTo>
                  <a:lnTo>
                    <a:pt x="1473" y="652"/>
                  </a:lnTo>
                  <a:lnTo>
                    <a:pt x="1473" y="680"/>
                  </a:lnTo>
                  <a:lnTo>
                    <a:pt x="1473" y="706"/>
                  </a:lnTo>
                  <a:lnTo>
                    <a:pt x="1473" y="732"/>
                  </a:lnTo>
                  <a:lnTo>
                    <a:pt x="1473" y="760"/>
                  </a:lnTo>
                  <a:lnTo>
                    <a:pt x="1471" y="786"/>
                  </a:lnTo>
                  <a:lnTo>
                    <a:pt x="1470" y="812"/>
                  </a:lnTo>
                  <a:lnTo>
                    <a:pt x="1469" y="840"/>
                  </a:lnTo>
                  <a:lnTo>
                    <a:pt x="1469" y="867"/>
                  </a:lnTo>
                  <a:lnTo>
                    <a:pt x="1468" y="892"/>
                  </a:lnTo>
                  <a:lnTo>
                    <a:pt x="1466" y="919"/>
                  </a:lnTo>
                  <a:lnTo>
                    <a:pt x="1465" y="944"/>
                  </a:lnTo>
                  <a:lnTo>
                    <a:pt x="1465" y="971"/>
                  </a:lnTo>
                  <a:lnTo>
                    <a:pt x="1464" y="995"/>
                  </a:lnTo>
                  <a:lnTo>
                    <a:pt x="1464" y="1019"/>
                  </a:lnTo>
                  <a:lnTo>
                    <a:pt x="1461" y="1043"/>
                  </a:lnTo>
                  <a:lnTo>
                    <a:pt x="1461" y="1067"/>
                  </a:lnTo>
                  <a:lnTo>
                    <a:pt x="1458" y="1091"/>
                  </a:lnTo>
                  <a:lnTo>
                    <a:pt x="1458" y="1114"/>
                  </a:lnTo>
                  <a:lnTo>
                    <a:pt x="1457" y="1136"/>
                  </a:lnTo>
                  <a:lnTo>
                    <a:pt x="1457" y="1159"/>
                  </a:lnTo>
                  <a:lnTo>
                    <a:pt x="1455" y="1178"/>
                  </a:lnTo>
                  <a:lnTo>
                    <a:pt x="1452" y="1198"/>
                  </a:lnTo>
                  <a:lnTo>
                    <a:pt x="1451" y="1216"/>
                  </a:lnTo>
                  <a:lnTo>
                    <a:pt x="1449" y="1234"/>
                  </a:lnTo>
                  <a:lnTo>
                    <a:pt x="1447" y="1251"/>
                  </a:lnTo>
                  <a:lnTo>
                    <a:pt x="1445" y="1268"/>
                  </a:lnTo>
                  <a:lnTo>
                    <a:pt x="1444" y="1282"/>
                  </a:lnTo>
                  <a:lnTo>
                    <a:pt x="1443" y="1297"/>
                  </a:lnTo>
                  <a:lnTo>
                    <a:pt x="1440" y="1310"/>
                  </a:lnTo>
                  <a:lnTo>
                    <a:pt x="1438" y="1320"/>
                  </a:lnTo>
                  <a:lnTo>
                    <a:pt x="1436" y="1330"/>
                  </a:lnTo>
                  <a:lnTo>
                    <a:pt x="1435" y="1341"/>
                  </a:lnTo>
                  <a:lnTo>
                    <a:pt x="1431" y="1347"/>
                  </a:lnTo>
                  <a:lnTo>
                    <a:pt x="1430" y="1355"/>
                  </a:lnTo>
                  <a:lnTo>
                    <a:pt x="1427" y="1360"/>
                  </a:lnTo>
                  <a:lnTo>
                    <a:pt x="1426" y="1364"/>
                  </a:lnTo>
                  <a:lnTo>
                    <a:pt x="1422" y="1363"/>
                  </a:lnTo>
                  <a:lnTo>
                    <a:pt x="1417" y="1362"/>
                  </a:lnTo>
                  <a:lnTo>
                    <a:pt x="1410" y="1362"/>
                  </a:lnTo>
                  <a:lnTo>
                    <a:pt x="1404" y="1362"/>
                  </a:lnTo>
                  <a:lnTo>
                    <a:pt x="1395" y="1359"/>
                  </a:lnTo>
                  <a:lnTo>
                    <a:pt x="1387" y="1359"/>
                  </a:lnTo>
                  <a:lnTo>
                    <a:pt x="1376" y="1356"/>
                  </a:lnTo>
                  <a:lnTo>
                    <a:pt x="1366" y="1356"/>
                  </a:lnTo>
                  <a:lnTo>
                    <a:pt x="1353" y="1355"/>
                  </a:lnTo>
                  <a:lnTo>
                    <a:pt x="1340" y="1354"/>
                  </a:lnTo>
                  <a:lnTo>
                    <a:pt x="1324" y="1351"/>
                  </a:lnTo>
                  <a:lnTo>
                    <a:pt x="1310" y="1350"/>
                  </a:lnTo>
                  <a:lnTo>
                    <a:pt x="1293" y="1347"/>
                  </a:lnTo>
                  <a:lnTo>
                    <a:pt x="1278" y="1347"/>
                  </a:lnTo>
                  <a:lnTo>
                    <a:pt x="1259" y="1345"/>
                  </a:lnTo>
                  <a:lnTo>
                    <a:pt x="1242" y="1343"/>
                  </a:lnTo>
                  <a:lnTo>
                    <a:pt x="1222" y="1341"/>
                  </a:lnTo>
                  <a:lnTo>
                    <a:pt x="1202" y="1339"/>
                  </a:lnTo>
                  <a:lnTo>
                    <a:pt x="1180" y="1336"/>
                  </a:lnTo>
                  <a:lnTo>
                    <a:pt x="1159" y="1334"/>
                  </a:lnTo>
                  <a:lnTo>
                    <a:pt x="1136" y="1333"/>
                  </a:lnTo>
                  <a:lnTo>
                    <a:pt x="1114" y="1332"/>
                  </a:lnTo>
                  <a:lnTo>
                    <a:pt x="1090" y="1329"/>
                  </a:lnTo>
                  <a:lnTo>
                    <a:pt x="1067" y="1328"/>
                  </a:lnTo>
                  <a:lnTo>
                    <a:pt x="1042" y="1325"/>
                  </a:lnTo>
                  <a:lnTo>
                    <a:pt x="1017" y="1325"/>
                  </a:lnTo>
                  <a:lnTo>
                    <a:pt x="991" y="1323"/>
                  </a:lnTo>
                  <a:lnTo>
                    <a:pt x="967" y="1321"/>
                  </a:lnTo>
                  <a:lnTo>
                    <a:pt x="939" y="1319"/>
                  </a:lnTo>
                  <a:lnTo>
                    <a:pt x="912" y="1319"/>
                  </a:lnTo>
                  <a:lnTo>
                    <a:pt x="886" y="1316"/>
                  </a:lnTo>
                  <a:lnTo>
                    <a:pt x="860" y="1316"/>
                  </a:lnTo>
                  <a:lnTo>
                    <a:pt x="831" y="1313"/>
                  </a:lnTo>
                  <a:lnTo>
                    <a:pt x="804" y="1312"/>
                  </a:lnTo>
                  <a:lnTo>
                    <a:pt x="775" y="1311"/>
                  </a:lnTo>
                  <a:lnTo>
                    <a:pt x="748" y="1311"/>
                  </a:lnTo>
                  <a:lnTo>
                    <a:pt x="718" y="1310"/>
                  </a:lnTo>
                  <a:lnTo>
                    <a:pt x="690" y="1308"/>
                  </a:lnTo>
                  <a:lnTo>
                    <a:pt x="661" y="1308"/>
                  </a:lnTo>
                  <a:lnTo>
                    <a:pt x="632" y="1308"/>
                  </a:lnTo>
                  <a:lnTo>
                    <a:pt x="604" y="1308"/>
                  </a:lnTo>
                  <a:lnTo>
                    <a:pt x="574" y="1308"/>
                  </a:lnTo>
                  <a:lnTo>
                    <a:pt x="546" y="1308"/>
                  </a:lnTo>
                  <a:lnTo>
                    <a:pt x="518" y="1308"/>
                  </a:lnTo>
                  <a:lnTo>
                    <a:pt x="488" y="1308"/>
                  </a:lnTo>
                  <a:lnTo>
                    <a:pt x="461" y="1310"/>
                  </a:lnTo>
                  <a:lnTo>
                    <a:pt x="431" y="1311"/>
                  </a:lnTo>
                  <a:lnTo>
                    <a:pt x="403" y="1312"/>
                  </a:lnTo>
                  <a:lnTo>
                    <a:pt x="375" y="1312"/>
                  </a:lnTo>
                  <a:lnTo>
                    <a:pt x="347" y="1315"/>
                  </a:lnTo>
                  <a:lnTo>
                    <a:pt x="319" y="1316"/>
                  </a:lnTo>
                  <a:lnTo>
                    <a:pt x="293" y="1319"/>
                  </a:lnTo>
                  <a:lnTo>
                    <a:pt x="265" y="1320"/>
                  </a:lnTo>
                  <a:lnTo>
                    <a:pt x="238" y="1324"/>
                  </a:lnTo>
                  <a:lnTo>
                    <a:pt x="212" y="1326"/>
                  </a:lnTo>
                  <a:lnTo>
                    <a:pt x="187" y="1330"/>
                  </a:lnTo>
                  <a:lnTo>
                    <a:pt x="160" y="1333"/>
                  </a:lnTo>
                  <a:lnTo>
                    <a:pt x="137" y="1337"/>
                  </a:lnTo>
                  <a:lnTo>
                    <a:pt x="112" y="1341"/>
                  </a:lnTo>
                  <a:lnTo>
                    <a:pt x="88" y="1347"/>
                  </a:lnTo>
                  <a:lnTo>
                    <a:pt x="65" y="1351"/>
                  </a:lnTo>
                  <a:lnTo>
                    <a:pt x="43" y="1356"/>
                  </a:lnTo>
                  <a:lnTo>
                    <a:pt x="21" y="1362"/>
                  </a:lnTo>
                  <a:lnTo>
                    <a:pt x="0" y="1369"/>
                  </a:lnTo>
                  <a:lnTo>
                    <a:pt x="7" y="1389"/>
                  </a:lnTo>
                  <a:lnTo>
                    <a:pt x="26" y="1382"/>
                  </a:lnTo>
                  <a:lnTo>
                    <a:pt x="49" y="1377"/>
                  </a:lnTo>
                  <a:lnTo>
                    <a:pt x="72" y="1371"/>
                  </a:lnTo>
                  <a:lnTo>
                    <a:pt x="96" y="1367"/>
                  </a:lnTo>
                  <a:lnTo>
                    <a:pt x="120" y="1362"/>
                  </a:lnTo>
                  <a:lnTo>
                    <a:pt x="144" y="1358"/>
                  </a:lnTo>
                  <a:lnTo>
                    <a:pt x="170" y="1355"/>
                  </a:lnTo>
                  <a:lnTo>
                    <a:pt x="196" y="1351"/>
                  </a:lnTo>
                  <a:lnTo>
                    <a:pt x="222" y="1347"/>
                  </a:lnTo>
                  <a:lnTo>
                    <a:pt x="249" y="1345"/>
                  </a:lnTo>
                  <a:lnTo>
                    <a:pt x="276" y="1341"/>
                  </a:lnTo>
                  <a:lnTo>
                    <a:pt x="303" y="1341"/>
                  </a:lnTo>
                  <a:lnTo>
                    <a:pt x="330" y="1337"/>
                  </a:lnTo>
                  <a:lnTo>
                    <a:pt x="359" y="1336"/>
                  </a:lnTo>
                  <a:lnTo>
                    <a:pt x="388" y="1333"/>
                  </a:lnTo>
                  <a:lnTo>
                    <a:pt x="418" y="1333"/>
                  </a:lnTo>
                  <a:lnTo>
                    <a:pt x="446" y="1332"/>
                  </a:lnTo>
                  <a:lnTo>
                    <a:pt x="475" y="1330"/>
                  </a:lnTo>
                  <a:lnTo>
                    <a:pt x="504" y="1330"/>
                  </a:lnTo>
                  <a:lnTo>
                    <a:pt x="533" y="1330"/>
                  </a:lnTo>
                  <a:lnTo>
                    <a:pt x="562" y="1329"/>
                  </a:lnTo>
                  <a:lnTo>
                    <a:pt x="592" y="1329"/>
                  </a:lnTo>
                  <a:lnTo>
                    <a:pt x="622" y="1329"/>
                  </a:lnTo>
                  <a:lnTo>
                    <a:pt x="652" y="1330"/>
                  </a:lnTo>
                  <a:lnTo>
                    <a:pt x="680" y="1330"/>
                  </a:lnTo>
                  <a:lnTo>
                    <a:pt x="710" y="1330"/>
                  </a:lnTo>
                  <a:lnTo>
                    <a:pt x="739" y="1332"/>
                  </a:lnTo>
                  <a:lnTo>
                    <a:pt x="769" y="1333"/>
                  </a:lnTo>
                  <a:lnTo>
                    <a:pt x="798" y="1333"/>
                  </a:lnTo>
                  <a:lnTo>
                    <a:pt x="826" y="1334"/>
                  </a:lnTo>
                  <a:lnTo>
                    <a:pt x="855" y="1336"/>
                  </a:lnTo>
                  <a:lnTo>
                    <a:pt x="883" y="1338"/>
                  </a:lnTo>
                  <a:lnTo>
                    <a:pt x="909" y="1338"/>
                  </a:lnTo>
                  <a:lnTo>
                    <a:pt x="937" y="1341"/>
                  </a:lnTo>
                  <a:lnTo>
                    <a:pt x="963" y="1341"/>
                  </a:lnTo>
                  <a:lnTo>
                    <a:pt x="990" y="1343"/>
                  </a:lnTo>
                  <a:lnTo>
                    <a:pt x="1015" y="1345"/>
                  </a:lnTo>
                  <a:lnTo>
                    <a:pt x="1042" y="1347"/>
                  </a:lnTo>
                  <a:lnTo>
                    <a:pt x="1066" y="1347"/>
                  </a:lnTo>
                  <a:lnTo>
                    <a:pt x="1092" y="1351"/>
                  </a:lnTo>
                  <a:lnTo>
                    <a:pt x="1114" y="1352"/>
                  </a:lnTo>
                  <a:lnTo>
                    <a:pt x="1137" y="1355"/>
                  </a:lnTo>
                  <a:lnTo>
                    <a:pt x="1159" y="1355"/>
                  </a:lnTo>
                  <a:lnTo>
                    <a:pt x="1181" y="1358"/>
                  </a:lnTo>
                  <a:lnTo>
                    <a:pt x="1202" y="1359"/>
                  </a:lnTo>
                  <a:lnTo>
                    <a:pt x="1223" y="1362"/>
                  </a:lnTo>
                  <a:lnTo>
                    <a:pt x="1242" y="1363"/>
                  </a:lnTo>
                  <a:lnTo>
                    <a:pt x="1263" y="1367"/>
                  </a:lnTo>
                  <a:lnTo>
                    <a:pt x="1279" y="1368"/>
                  </a:lnTo>
                  <a:lnTo>
                    <a:pt x="1297" y="1369"/>
                  </a:lnTo>
                  <a:lnTo>
                    <a:pt x="1313" y="1369"/>
                  </a:lnTo>
                  <a:lnTo>
                    <a:pt x="1328" y="1372"/>
                  </a:lnTo>
                  <a:lnTo>
                    <a:pt x="1341" y="1373"/>
                  </a:lnTo>
                  <a:lnTo>
                    <a:pt x="1356" y="1376"/>
                  </a:lnTo>
                  <a:lnTo>
                    <a:pt x="1367" y="1377"/>
                  </a:lnTo>
                  <a:lnTo>
                    <a:pt x="1379" y="1378"/>
                  </a:lnTo>
                  <a:lnTo>
                    <a:pt x="1388" y="1378"/>
                  </a:lnTo>
                  <a:lnTo>
                    <a:pt x="1397" y="1380"/>
                  </a:lnTo>
                  <a:lnTo>
                    <a:pt x="1404" y="1381"/>
                  </a:lnTo>
                  <a:lnTo>
                    <a:pt x="1412" y="1382"/>
                  </a:lnTo>
                  <a:lnTo>
                    <a:pt x="1421" y="1384"/>
                  </a:lnTo>
                  <a:lnTo>
                    <a:pt x="1426" y="1385"/>
                  </a:lnTo>
                  <a:lnTo>
                    <a:pt x="1429" y="1384"/>
                  </a:lnTo>
                  <a:lnTo>
                    <a:pt x="1432" y="1384"/>
                  </a:lnTo>
                  <a:lnTo>
                    <a:pt x="1436" y="1381"/>
                  </a:lnTo>
                  <a:lnTo>
                    <a:pt x="1443" y="1377"/>
                  </a:lnTo>
                  <a:lnTo>
                    <a:pt x="1444" y="1369"/>
                  </a:lnTo>
                  <a:lnTo>
                    <a:pt x="1448" y="1362"/>
                  </a:lnTo>
                  <a:lnTo>
                    <a:pt x="1451" y="1352"/>
                  </a:lnTo>
                  <a:lnTo>
                    <a:pt x="1453" y="1341"/>
                  </a:lnTo>
                  <a:lnTo>
                    <a:pt x="1453" y="1333"/>
                  </a:lnTo>
                  <a:lnTo>
                    <a:pt x="1456" y="1326"/>
                  </a:lnTo>
                  <a:lnTo>
                    <a:pt x="1456" y="1319"/>
                  </a:lnTo>
                  <a:lnTo>
                    <a:pt x="1458" y="1312"/>
                  </a:lnTo>
                  <a:lnTo>
                    <a:pt x="1458" y="1303"/>
                  </a:lnTo>
                  <a:lnTo>
                    <a:pt x="1460" y="1297"/>
                  </a:lnTo>
                  <a:lnTo>
                    <a:pt x="1461" y="1289"/>
                  </a:lnTo>
                  <a:lnTo>
                    <a:pt x="1464" y="1281"/>
                  </a:lnTo>
                  <a:lnTo>
                    <a:pt x="1464" y="1270"/>
                  </a:lnTo>
                  <a:lnTo>
                    <a:pt x="1465" y="1260"/>
                  </a:lnTo>
                  <a:lnTo>
                    <a:pt x="1465" y="1251"/>
                  </a:lnTo>
                  <a:lnTo>
                    <a:pt x="1466" y="1242"/>
                  </a:lnTo>
                  <a:lnTo>
                    <a:pt x="1468" y="1231"/>
                  </a:lnTo>
                  <a:lnTo>
                    <a:pt x="1469" y="1221"/>
                  </a:lnTo>
                  <a:lnTo>
                    <a:pt x="1470" y="1209"/>
                  </a:lnTo>
                  <a:lnTo>
                    <a:pt x="1471" y="1200"/>
                  </a:lnTo>
                  <a:lnTo>
                    <a:pt x="1471" y="1189"/>
                  </a:lnTo>
                  <a:lnTo>
                    <a:pt x="1473" y="1177"/>
                  </a:lnTo>
                  <a:lnTo>
                    <a:pt x="1473" y="1166"/>
                  </a:lnTo>
                  <a:lnTo>
                    <a:pt x="1474" y="1155"/>
                  </a:lnTo>
                  <a:lnTo>
                    <a:pt x="1475" y="1143"/>
                  </a:lnTo>
                  <a:lnTo>
                    <a:pt x="1477" y="1131"/>
                  </a:lnTo>
                  <a:lnTo>
                    <a:pt x="1478" y="1120"/>
                  </a:lnTo>
                  <a:lnTo>
                    <a:pt x="1479" y="1108"/>
                  </a:lnTo>
                  <a:lnTo>
                    <a:pt x="1479" y="1095"/>
                  </a:lnTo>
                  <a:lnTo>
                    <a:pt x="1479" y="1083"/>
                  </a:lnTo>
                  <a:lnTo>
                    <a:pt x="1479" y="1071"/>
                  </a:lnTo>
                  <a:lnTo>
                    <a:pt x="1481" y="1058"/>
                  </a:lnTo>
                  <a:lnTo>
                    <a:pt x="1481" y="1047"/>
                  </a:lnTo>
                  <a:lnTo>
                    <a:pt x="1482" y="1035"/>
                  </a:lnTo>
                  <a:lnTo>
                    <a:pt x="1482" y="1022"/>
                  </a:lnTo>
                  <a:lnTo>
                    <a:pt x="1483" y="1010"/>
                  </a:lnTo>
                  <a:lnTo>
                    <a:pt x="1483" y="997"/>
                  </a:lnTo>
                  <a:lnTo>
                    <a:pt x="1484" y="986"/>
                  </a:lnTo>
                  <a:lnTo>
                    <a:pt x="1484" y="972"/>
                  </a:lnTo>
                  <a:lnTo>
                    <a:pt x="1486" y="961"/>
                  </a:lnTo>
                  <a:lnTo>
                    <a:pt x="1486" y="949"/>
                  </a:lnTo>
                  <a:lnTo>
                    <a:pt x="1487" y="937"/>
                  </a:lnTo>
                  <a:lnTo>
                    <a:pt x="1487" y="926"/>
                  </a:lnTo>
                  <a:lnTo>
                    <a:pt x="1487" y="914"/>
                  </a:lnTo>
                  <a:lnTo>
                    <a:pt x="1487" y="902"/>
                  </a:lnTo>
                  <a:lnTo>
                    <a:pt x="1487" y="892"/>
                  </a:lnTo>
                  <a:lnTo>
                    <a:pt x="1487" y="879"/>
                  </a:lnTo>
                  <a:lnTo>
                    <a:pt x="1488" y="868"/>
                  </a:lnTo>
                  <a:lnTo>
                    <a:pt x="1488" y="857"/>
                  </a:lnTo>
                  <a:lnTo>
                    <a:pt x="1488" y="846"/>
                  </a:lnTo>
                  <a:lnTo>
                    <a:pt x="1488" y="836"/>
                  </a:lnTo>
                  <a:lnTo>
                    <a:pt x="1490" y="825"/>
                  </a:lnTo>
                  <a:lnTo>
                    <a:pt x="1490" y="815"/>
                  </a:lnTo>
                  <a:lnTo>
                    <a:pt x="1490" y="805"/>
                  </a:lnTo>
                  <a:lnTo>
                    <a:pt x="1490" y="796"/>
                  </a:lnTo>
                  <a:lnTo>
                    <a:pt x="1491" y="786"/>
                  </a:lnTo>
                  <a:lnTo>
                    <a:pt x="1491" y="776"/>
                  </a:lnTo>
                  <a:lnTo>
                    <a:pt x="1492" y="768"/>
                  </a:lnTo>
                  <a:lnTo>
                    <a:pt x="1492" y="760"/>
                  </a:lnTo>
                  <a:lnTo>
                    <a:pt x="1494" y="754"/>
                  </a:lnTo>
                  <a:lnTo>
                    <a:pt x="1494" y="742"/>
                  </a:lnTo>
                  <a:lnTo>
                    <a:pt x="1494" y="732"/>
                  </a:lnTo>
                  <a:lnTo>
                    <a:pt x="1494" y="720"/>
                  </a:lnTo>
                  <a:lnTo>
                    <a:pt x="1494" y="711"/>
                  </a:lnTo>
                  <a:lnTo>
                    <a:pt x="1494" y="699"/>
                  </a:lnTo>
                  <a:lnTo>
                    <a:pt x="1494" y="689"/>
                  </a:lnTo>
                  <a:lnTo>
                    <a:pt x="1494" y="677"/>
                  </a:lnTo>
                  <a:lnTo>
                    <a:pt x="1494" y="667"/>
                  </a:lnTo>
                  <a:lnTo>
                    <a:pt x="1494" y="654"/>
                  </a:lnTo>
                  <a:lnTo>
                    <a:pt x="1494" y="642"/>
                  </a:lnTo>
                  <a:lnTo>
                    <a:pt x="1494" y="630"/>
                  </a:lnTo>
                  <a:lnTo>
                    <a:pt x="1494" y="619"/>
                  </a:lnTo>
                  <a:lnTo>
                    <a:pt x="1494" y="607"/>
                  </a:lnTo>
                  <a:lnTo>
                    <a:pt x="1494" y="595"/>
                  </a:lnTo>
                  <a:lnTo>
                    <a:pt x="1494" y="583"/>
                  </a:lnTo>
                  <a:lnTo>
                    <a:pt x="1495" y="573"/>
                  </a:lnTo>
                  <a:lnTo>
                    <a:pt x="1494" y="559"/>
                  </a:lnTo>
                  <a:lnTo>
                    <a:pt x="1494" y="548"/>
                  </a:lnTo>
                  <a:lnTo>
                    <a:pt x="1494" y="535"/>
                  </a:lnTo>
                  <a:lnTo>
                    <a:pt x="1494" y="524"/>
                  </a:lnTo>
                  <a:lnTo>
                    <a:pt x="1494" y="512"/>
                  </a:lnTo>
                  <a:lnTo>
                    <a:pt x="1494" y="500"/>
                  </a:lnTo>
                  <a:lnTo>
                    <a:pt x="1494" y="487"/>
                  </a:lnTo>
                  <a:lnTo>
                    <a:pt x="1494" y="477"/>
                  </a:lnTo>
                  <a:lnTo>
                    <a:pt x="1494" y="464"/>
                  </a:lnTo>
                  <a:lnTo>
                    <a:pt x="1494" y="453"/>
                  </a:lnTo>
                  <a:lnTo>
                    <a:pt x="1494" y="442"/>
                  </a:lnTo>
                  <a:lnTo>
                    <a:pt x="1494" y="430"/>
                  </a:lnTo>
                  <a:lnTo>
                    <a:pt x="1494" y="418"/>
                  </a:lnTo>
                  <a:lnTo>
                    <a:pt x="1494" y="406"/>
                  </a:lnTo>
                  <a:lnTo>
                    <a:pt x="1494" y="395"/>
                  </a:lnTo>
                  <a:lnTo>
                    <a:pt x="1494" y="384"/>
                  </a:lnTo>
                  <a:lnTo>
                    <a:pt x="1494" y="373"/>
                  </a:lnTo>
                  <a:lnTo>
                    <a:pt x="1494" y="362"/>
                  </a:lnTo>
                  <a:lnTo>
                    <a:pt x="1494" y="350"/>
                  </a:lnTo>
                  <a:lnTo>
                    <a:pt x="1494" y="341"/>
                  </a:lnTo>
                  <a:lnTo>
                    <a:pt x="1492" y="330"/>
                  </a:lnTo>
                  <a:lnTo>
                    <a:pt x="1492" y="319"/>
                  </a:lnTo>
                  <a:lnTo>
                    <a:pt x="1492" y="310"/>
                  </a:lnTo>
                  <a:lnTo>
                    <a:pt x="1492" y="301"/>
                  </a:lnTo>
                  <a:lnTo>
                    <a:pt x="1491" y="291"/>
                  </a:lnTo>
                  <a:lnTo>
                    <a:pt x="1491" y="282"/>
                  </a:lnTo>
                  <a:lnTo>
                    <a:pt x="1491" y="271"/>
                  </a:lnTo>
                  <a:lnTo>
                    <a:pt x="1491" y="263"/>
                  </a:lnTo>
                  <a:lnTo>
                    <a:pt x="1490" y="254"/>
                  </a:lnTo>
                  <a:lnTo>
                    <a:pt x="1490" y="246"/>
                  </a:lnTo>
                  <a:lnTo>
                    <a:pt x="1490" y="239"/>
                  </a:lnTo>
                  <a:lnTo>
                    <a:pt x="1490" y="232"/>
                  </a:lnTo>
                  <a:lnTo>
                    <a:pt x="1488" y="223"/>
                  </a:lnTo>
                  <a:lnTo>
                    <a:pt x="1487" y="216"/>
                  </a:lnTo>
                  <a:lnTo>
                    <a:pt x="1487" y="210"/>
                  </a:lnTo>
                  <a:lnTo>
                    <a:pt x="1487" y="203"/>
                  </a:lnTo>
                  <a:lnTo>
                    <a:pt x="1487" y="196"/>
                  </a:lnTo>
                  <a:lnTo>
                    <a:pt x="1486" y="190"/>
                  </a:lnTo>
                  <a:lnTo>
                    <a:pt x="1486" y="185"/>
                  </a:lnTo>
                  <a:lnTo>
                    <a:pt x="1486" y="181"/>
                  </a:lnTo>
                  <a:lnTo>
                    <a:pt x="1483" y="171"/>
                  </a:lnTo>
                  <a:lnTo>
                    <a:pt x="1482" y="164"/>
                  </a:lnTo>
                  <a:lnTo>
                    <a:pt x="1481" y="158"/>
                  </a:lnTo>
                  <a:lnTo>
                    <a:pt x="1479" y="155"/>
                  </a:lnTo>
                  <a:lnTo>
                    <a:pt x="1479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46"/>
            <p:cNvSpPr>
              <a:spLocks/>
            </p:cNvSpPr>
            <p:nvPr/>
          </p:nvSpPr>
          <p:spPr bwMode="auto">
            <a:xfrm>
              <a:off x="3347" y="2177"/>
              <a:ext cx="10" cy="22"/>
            </a:xfrm>
            <a:custGeom>
              <a:avLst/>
              <a:gdLst>
                <a:gd name="T0" fmla="*/ 0 w 28"/>
                <a:gd name="T1" fmla="*/ 0 h 66"/>
                <a:gd name="T2" fmla="*/ 8 w 28"/>
                <a:gd name="T3" fmla="*/ 66 h 66"/>
                <a:gd name="T4" fmla="*/ 28 w 28"/>
                <a:gd name="T5" fmla="*/ 65 h 66"/>
                <a:gd name="T6" fmla="*/ 20 w 28"/>
                <a:gd name="T7" fmla="*/ 1 h 66"/>
                <a:gd name="T8" fmla="*/ 0 w 28"/>
                <a:gd name="T9" fmla="*/ 0 h 66"/>
                <a:gd name="T10" fmla="*/ 0 w 28"/>
                <a:gd name="T1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66">
                  <a:moveTo>
                    <a:pt x="0" y="0"/>
                  </a:moveTo>
                  <a:lnTo>
                    <a:pt x="8" y="66"/>
                  </a:lnTo>
                  <a:lnTo>
                    <a:pt x="28" y="65"/>
                  </a:lnTo>
                  <a:lnTo>
                    <a:pt x="2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47"/>
            <p:cNvSpPr>
              <a:spLocks/>
            </p:cNvSpPr>
            <p:nvPr/>
          </p:nvSpPr>
          <p:spPr bwMode="auto">
            <a:xfrm>
              <a:off x="3291" y="1796"/>
              <a:ext cx="73" cy="102"/>
            </a:xfrm>
            <a:custGeom>
              <a:avLst/>
              <a:gdLst>
                <a:gd name="T0" fmla="*/ 219 w 219"/>
                <a:gd name="T1" fmla="*/ 296 h 308"/>
                <a:gd name="T2" fmla="*/ 81 w 219"/>
                <a:gd name="T3" fmla="*/ 71 h 308"/>
                <a:gd name="T4" fmla="*/ 17 w 219"/>
                <a:gd name="T5" fmla="*/ 0 h 308"/>
                <a:gd name="T6" fmla="*/ 0 w 219"/>
                <a:gd name="T7" fmla="*/ 11 h 308"/>
                <a:gd name="T8" fmla="*/ 64 w 219"/>
                <a:gd name="T9" fmla="*/ 84 h 308"/>
                <a:gd name="T10" fmla="*/ 200 w 219"/>
                <a:gd name="T11" fmla="*/ 308 h 308"/>
                <a:gd name="T12" fmla="*/ 219 w 219"/>
                <a:gd name="T13" fmla="*/ 296 h 308"/>
                <a:gd name="T14" fmla="*/ 219 w 219"/>
                <a:gd name="T15" fmla="*/ 296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9" h="308">
                  <a:moveTo>
                    <a:pt x="219" y="296"/>
                  </a:moveTo>
                  <a:lnTo>
                    <a:pt x="81" y="71"/>
                  </a:lnTo>
                  <a:lnTo>
                    <a:pt x="17" y="0"/>
                  </a:lnTo>
                  <a:lnTo>
                    <a:pt x="0" y="11"/>
                  </a:lnTo>
                  <a:lnTo>
                    <a:pt x="64" y="84"/>
                  </a:lnTo>
                  <a:lnTo>
                    <a:pt x="200" y="308"/>
                  </a:lnTo>
                  <a:lnTo>
                    <a:pt x="219" y="296"/>
                  </a:lnTo>
                  <a:lnTo>
                    <a:pt x="219" y="2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48"/>
            <p:cNvSpPr>
              <a:spLocks/>
            </p:cNvSpPr>
            <p:nvPr/>
          </p:nvSpPr>
          <p:spPr bwMode="auto">
            <a:xfrm>
              <a:off x="3254" y="1871"/>
              <a:ext cx="103" cy="32"/>
            </a:xfrm>
            <a:custGeom>
              <a:avLst/>
              <a:gdLst>
                <a:gd name="T0" fmla="*/ 308 w 308"/>
                <a:gd name="T1" fmla="*/ 76 h 94"/>
                <a:gd name="T2" fmla="*/ 158 w 308"/>
                <a:gd name="T3" fmla="*/ 0 h 94"/>
                <a:gd name="T4" fmla="*/ 0 w 308"/>
                <a:gd name="T5" fmla="*/ 68 h 94"/>
                <a:gd name="T6" fmla="*/ 7 w 308"/>
                <a:gd name="T7" fmla="*/ 88 h 94"/>
                <a:gd name="T8" fmla="*/ 156 w 308"/>
                <a:gd name="T9" fmla="*/ 26 h 94"/>
                <a:gd name="T10" fmla="*/ 300 w 308"/>
                <a:gd name="T11" fmla="*/ 94 h 94"/>
                <a:gd name="T12" fmla="*/ 308 w 308"/>
                <a:gd name="T13" fmla="*/ 76 h 94"/>
                <a:gd name="T14" fmla="*/ 308 w 308"/>
                <a:gd name="T15" fmla="*/ 7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8" h="94">
                  <a:moveTo>
                    <a:pt x="308" y="76"/>
                  </a:moveTo>
                  <a:lnTo>
                    <a:pt x="158" y="0"/>
                  </a:lnTo>
                  <a:lnTo>
                    <a:pt x="0" y="68"/>
                  </a:lnTo>
                  <a:lnTo>
                    <a:pt x="7" y="88"/>
                  </a:lnTo>
                  <a:lnTo>
                    <a:pt x="156" y="26"/>
                  </a:lnTo>
                  <a:lnTo>
                    <a:pt x="300" y="94"/>
                  </a:lnTo>
                  <a:lnTo>
                    <a:pt x="308" y="76"/>
                  </a:lnTo>
                  <a:lnTo>
                    <a:pt x="308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49"/>
            <p:cNvSpPr>
              <a:spLocks/>
            </p:cNvSpPr>
            <p:nvPr/>
          </p:nvSpPr>
          <p:spPr bwMode="auto">
            <a:xfrm>
              <a:off x="3348" y="2189"/>
              <a:ext cx="13" cy="29"/>
            </a:xfrm>
            <a:custGeom>
              <a:avLst/>
              <a:gdLst>
                <a:gd name="T0" fmla="*/ 18 w 39"/>
                <a:gd name="T1" fmla="*/ 0 h 88"/>
                <a:gd name="T2" fmla="*/ 39 w 39"/>
                <a:gd name="T3" fmla="*/ 88 h 88"/>
                <a:gd name="T4" fmla="*/ 18 w 39"/>
                <a:gd name="T5" fmla="*/ 85 h 88"/>
                <a:gd name="T6" fmla="*/ 0 w 39"/>
                <a:gd name="T7" fmla="*/ 14 h 88"/>
                <a:gd name="T8" fmla="*/ 18 w 39"/>
                <a:gd name="T9" fmla="*/ 0 h 88"/>
                <a:gd name="T10" fmla="*/ 18 w 39"/>
                <a:gd name="T1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88">
                  <a:moveTo>
                    <a:pt x="18" y="0"/>
                  </a:moveTo>
                  <a:lnTo>
                    <a:pt x="39" y="88"/>
                  </a:lnTo>
                  <a:lnTo>
                    <a:pt x="18" y="85"/>
                  </a:lnTo>
                  <a:lnTo>
                    <a:pt x="0" y="14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51"/>
            <p:cNvSpPr>
              <a:spLocks/>
            </p:cNvSpPr>
            <p:nvPr/>
          </p:nvSpPr>
          <p:spPr bwMode="auto">
            <a:xfrm>
              <a:off x="3630" y="2029"/>
              <a:ext cx="48" cy="424"/>
            </a:xfrm>
            <a:custGeom>
              <a:avLst/>
              <a:gdLst>
                <a:gd name="T0" fmla="*/ 5 w 146"/>
                <a:gd name="T1" fmla="*/ 26 h 1271"/>
                <a:gd name="T2" fmla="*/ 19 w 146"/>
                <a:gd name="T3" fmla="*/ 48 h 1271"/>
                <a:gd name="T4" fmla="*/ 35 w 146"/>
                <a:gd name="T5" fmla="*/ 73 h 1271"/>
                <a:gd name="T6" fmla="*/ 48 w 146"/>
                <a:gd name="T7" fmla="*/ 95 h 1271"/>
                <a:gd name="T8" fmla="*/ 58 w 146"/>
                <a:gd name="T9" fmla="*/ 119 h 1271"/>
                <a:gd name="T10" fmla="*/ 60 w 146"/>
                <a:gd name="T11" fmla="*/ 149 h 1271"/>
                <a:gd name="T12" fmla="*/ 60 w 146"/>
                <a:gd name="T13" fmla="*/ 190 h 1271"/>
                <a:gd name="T14" fmla="*/ 61 w 146"/>
                <a:gd name="T15" fmla="*/ 238 h 1271"/>
                <a:gd name="T16" fmla="*/ 63 w 146"/>
                <a:gd name="T17" fmla="*/ 292 h 1271"/>
                <a:gd name="T18" fmla="*/ 64 w 146"/>
                <a:gd name="T19" fmla="*/ 352 h 1271"/>
                <a:gd name="T20" fmla="*/ 65 w 146"/>
                <a:gd name="T21" fmla="*/ 417 h 1271"/>
                <a:gd name="T22" fmla="*/ 65 w 146"/>
                <a:gd name="T23" fmla="*/ 484 h 1271"/>
                <a:gd name="T24" fmla="*/ 68 w 146"/>
                <a:gd name="T25" fmla="*/ 553 h 1271"/>
                <a:gd name="T26" fmla="*/ 71 w 146"/>
                <a:gd name="T27" fmla="*/ 624 h 1271"/>
                <a:gd name="T28" fmla="*/ 72 w 146"/>
                <a:gd name="T29" fmla="*/ 697 h 1271"/>
                <a:gd name="T30" fmla="*/ 73 w 146"/>
                <a:gd name="T31" fmla="*/ 769 h 1271"/>
                <a:gd name="T32" fmla="*/ 74 w 146"/>
                <a:gd name="T33" fmla="*/ 839 h 1271"/>
                <a:gd name="T34" fmla="*/ 76 w 146"/>
                <a:gd name="T35" fmla="*/ 907 h 1271"/>
                <a:gd name="T36" fmla="*/ 77 w 146"/>
                <a:gd name="T37" fmla="*/ 973 h 1271"/>
                <a:gd name="T38" fmla="*/ 77 w 146"/>
                <a:gd name="T39" fmla="*/ 1033 h 1271"/>
                <a:gd name="T40" fmla="*/ 80 w 146"/>
                <a:gd name="T41" fmla="*/ 1089 h 1271"/>
                <a:gd name="T42" fmla="*/ 80 w 146"/>
                <a:gd name="T43" fmla="*/ 1138 h 1271"/>
                <a:gd name="T44" fmla="*/ 81 w 146"/>
                <a:gd name="T45" fmla="*/ 1183 h 1271"/>
                <a:gd name="T46" fmla="*/ 81 w 146"/>
                <a:gd name="T47" fmla="*/ 1218 h 1271"/>
                <a:gd name="T48" fmla="*/ 82 w 146"/>
                <a:gd name="T49" fmla="*/ 1246 h 1271"/>
                <a:gd name="T50" fmla="*/ 82 w 146"/>
                <a:gd name="T51" fmla="*/ 1267 h 1271"/>
                <a:gd name="T52" fmla="*/ 145 w 146"/>
                <a:gd name="T53" fmla="*/ 1265 h 1271"/>
                <a:gd name="T54" fmla="*/ 145 w 146"/>
                <a:gd name="T55" fmla="*/ 1244 h 1271"/>
                <a:gd name="T56" fmla="*/ 143 w 146"/>
                <a:gd name="T57" fmla="*/ 1216 h 1271"/>
                <a:gd name="T58" fmla="*/ 142 w 146"/>
                <a:gd name="T59" fmla="*/ 1181 h 1271"/>
                <a:gd name="T60" fmla="*/ 141 w 146"/>
                <a:gd name="T61" fmla="*/ 1137 h 1271"/>
                <a:gd name="T62" fmla="*/ 138 w 146"/>
                <a:gd name="T63" fmla="*/ 1088 h 1271"/>
                <a:gd name="T64" fmla="*/ 137 w 146"/>
                <a:gd name="T65" fmla="*/ 1030 h 1271"/>
                <a:gd name="T66" fmla="*/ 134 w 146"/>
                <a:gd name="T67" fmla="*/ 972 h 1271"/>
                <a:gd name="T68" fmla="*/ 130 w 146"/>
                <a:gd name="T69" fmla="*/ 905 h 1271"/>
                <a:gd name="T70" fmla="*/ 130 w 146"/>
                <a:gd name="T71" fmla="*/ 836 h 1271"/>
                <a:gd name="T72" fmla="*/ 128 w 146"/>
                <a:gd name="T73" fmla="*/ 767 h 1271"/>
                <a:gd name="T74" fmla="*/ 125 w 146"/>
                <a:gd name="T75" fmla="*/ 696 h 1271"/>
                <a:gd name="T76" fmla="*/ 123 w 146"/>
                <a:gd name="T77" fmla="*/ 623 h 1271"/>
                <a:gd name="T78" fmla="*/ 120 w 146"/>
                <a:gd name="T79" fmla="*/ 551 h 1271"/>
                <a:gd name="T80" fmla="*/ 117 w 146"/>
                <a:gd name="T81" fmla="*/ 481 h 1271"/>
                <a:gd name="T82" fmla="*/ 116 w 146"/>
                <a:gd name="T83" fmla="*/ 415 h 1271"/>
                <a:gd name="T84" fmla="*/ 112 w 146"/>
                <a:gd name="T85" fmla="*/ 348 h 1271"/>
                <a:gd name="T86" fmla="*/ 111 w 146"/>
                <a:gd name="T87" fmla="*/ 290 h 1271"/>
                <a:gd name="T88" fmla="*/ 108 w 146"/>
                <a:gd name="T89" fmla="*/ 234 h 1271"/>
                <a:gd name="T90" fmla="*/ 108 w 146"/>
                <a:gd name="T91" fmla="*/ 187 h 1271"/>
                <a:gd name="T92" fmla="*/ 108 w 146"/>
                <a:gd name="T93" fmla="*/ 145 h 1271"/>
                <a:gd name="T94" fmla="*/ 106 w 146"/>
                <a:gd name="T95" fmla="*/ 117 h 1271"/>
                <a:gd name="T96" fmla="*/ 97 w 146"/>
                <a:gd name="T97" fmla="*/ 88 h 1271"/>
                <a:gd name="T98" fmla="*/ 86 w 146"/>
                <a:gd name="T99" fmla="*/ 60 h 1271"/>
                <a:gd name="T100" fmla="*/ 73 w 146"/>
                <a:gd name="T101" fmla="*/ 30 h 1271"/>
                <a:gd name="T102" fmla="*/ 65 w 146"/>
                <a:gd name="T103" fmla="*/ 8 h 1271"/>
                <a:gd name="T104" fmla="*/ 0 w 146"/>
                <a:gd name="T105" fmla="*/ 10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6" h="1271">
                  <a:moveTo>
                    <a:pt x="0" y="10"/>
                  </a:moveTo>
                  <a:lnTo>
                    <a:pt x="2" y="18"/>
                  </a:lnTo>
                  <a:lnTo>
                    <a:pt x="5" y="26"/>
                  </a:lnTo>
                  <a:lnTo>
                    <a:pt x="8" y="34"/>
                  </a:lnTo>
                  <a:lnTo>
                    <a:pt x="15" y="41"/>
                  </a:lnTo>
                  <a:lnTo>
                    <a:pt x="19" y="48"/>
                  </a:lnTo>
                  <a:lnTo>
                    <a:pt x="24" y="56"/>
                  </a:lnTo>
                  <a:lnTo>
                    <a:pt x="29" y="63"/>
                  </a:lnTo>
                  <a:lnTo>
                    <a:pt x="35" y="73"/>
                  </a:lnTo>
                  <a:lnTo>
                    <a:pt x="39" y="79"/>
                  </a:lnTo>
                  <a:lnTo>
                    <a:pt x="45" y="87"/>
                  </a:lnTo>
                  <a:lnTo>
                    <a:pt x="48" y="95"/>
                  </a:lnTo>
                  <a:lnTo>
                    <a:pt x="52" y="103"/>
                  </a:lnTo>
                  <a:lnTo>
                    <a:pt x="55" y="110"/>
                  </a:lnTo>
                  <a:lnTo>
                    <a:pt x="58" y="119"/>
                  </a:lnTo>
                  <a:lnTo>
                    <a:pt x="59" y="129"/>
                  </a:lnTo>
                  <a:lnTo>
                    <a:pt x="60" y="139"/>
                  </a:lnTo>
                  <a:lnTo>
                    <a:pt x="60" y="149"/>
                  </a:lnTo>
                  <a:lnTo>
                    <a:pt x="60" y="162"/>
                  </a:lnTo>
                  <a:lnTo>
                    <a:pt x="60" y="175"/>
                  </a:lnTo>
                  <a:lnTo>
                    <a:pt x="60" y="190"/>
                  </a:lnTo>
                  <a:lnTo>
                    <a:pt x="60" y="204"/>
                  </a:lnTo>
                  <a:lnTo>
                    <a:pt x="61" y="221"/>
                  </a:lnTo>
                  <a:lnTo>
                    <a:pt x="61" y="238"/>
                  </a:lnTo>
                  <a:lnTo>
                    <a:pt x="63" y="256"/>
                  </a:lnTo>
                  <a:lnTo>
                    <a:pt x="63" y="273"/>
                  </a:lnTo>
                  <a:lnTo>
                    <a:pt x="63" y="292"/>
                  </a:lnTo>
                  <a:lnTo>
                    <a:pt x="63" y="312"/>
                  </a:lnTo>
                  <a:lnTo>
                    <a:pt x="64" y="333"/>
                  </a:lnTo>
                  <a:lnTo>
                    <a:pt x="64" y="352"/>
                  </a:lnTo>
                  <a:lnTo>
                    <a:pt x="65" y="373"/>
                  </a:lnTo>
                  <a:lnTo>
                    <a:pt x="65" y="394"/>
                  </a:lnTo>
                  <a:lnTo>
                    <a:pt x="65" y="417"/>
                  </a:lnTo>
                  <a:lnTo>
                    <a:pt x="65" y="438"/>
                  </a:lnTo>
                  <a:lnTo>
                    <a:pt x="65" y="460"/>
                  </a:lnTo>
                  <a:lnTo>
                    <a:pt x="65" y="484"/>
                  </a:lnTo>
                  <a:lnTo>
                    <a:pt x="67" y="507"/>
                  </a:lnTo>
                  <a:lnTo>
                    <a:pt x="67" y="529"/>
                  </a:lnTo>
                  <a:lnTo>
                    <a:pt x="68" y="553"/>
                  </a:lnTo>
                  <a:lnTo>
                    <a:pt x="69" y="577"/>
                  </a:lnTo>
                  <a:lnTo>
                    <a:pt x="71" y="602"/>
                  </a:lnTo>
                  <a:lnTo>
                    <a:pt x="71" y="624"/>
                  </a:lnTo>
                  <a:lnTo>
                    <a:pt x="71" y="649"/>
                  </a:lnTo>
                  <a:lnTo>
                    <a:pt x="71" y="674"/>
                  </a:lnTo>
                  <a:lnTo>
                    <a:pt x="72" y="697"/>
                  </a:lnTo>
                  <a:lnTo>
                    <a:pt x="72" y="721"/>
                  </a:lnTo>
                  <a:lnTo>
                    <a:pt x="73" y="745"/>
                  </a:lnTo>
                  <a:lnTo>
                    <a:pt x="73" y="769"/>
                  </a:lnTo>
                  <a:lnTo>
                    <a:pt x="74" y="793"/>
                  </a:lnTo>
                  <a:lnTo>
                    <a:pt x="74" y="816"/>
                  </a:lnTo>
                  <a:lnTo>
                    <a:pt x="74" y="839"/>
                  </a:lnTo>
                  <a:lnTo>
                    <a:pt x="74" y="862"/>
                  </a:lnTo>
                  <a:lnTo>
                    <a:pt x="76" y="885"/>
                  </a:lnTo>
                  <a:lnTo>
                    <a:pt x="76" y="907"/>
                  </a:lnTo>
                  <a:lnTo>
                    <a:pt x="76" y="929"/>
                  </a:lnTo>
                  <a:lnTo>
                    <a:pt x="76" y="951"/>
                  </a:lnTo>
                  <a:lnTo>
                    <a:pt x="77" y="973"/>
                  </a:lnTo>
                  <a:lnTo>
                    <a:pt x="77" y="993"/>
                  </a:lnTo>
                  <a:lnTo>
                    <a:pt x="77" y="1013"/>
                  </a:lnTo>
                  <a:lnTo>
                    <a:pt x="77" y="1033"/>
                  </a:lnTo>
                  <a:lnTo>
                    <a:pt x="78" y="1052"/>
                  </a:lnTo>
                  <a:lnTo>
                    <a:pt x="78" y="1071"/>
                  </a:lnTo>
                  <a:lnTo>
                    <a:pt x="80" y="1089"/>
                  </a:lnTo>
                  <a:lnTo>
                    <a:pt x="80" y="1107"/>
                  </a:lnTo>
                  <a:lnTo>
                    <a:pt x="80" y="1124"/>
                  </a:lnTo>
                  <a:lnTo>
                    <a:pt x="80" y="1138"/>
                  </a:lnTo>
                  <a:lnTo>
                    <a:pt x="80" y="1154"/>
                  </a:lnTo>
                  <a:lnTo>
                    <a:pt x="80" y="1168"/>
                  </a:lnTo>
                  <a:lnTo>
                    <a:pt x="81" y="1183"/>
                  </a:lnTo>
                  <a:lnTo>
                    <a:pt x="81" y="1196"/>
                  </a:lnTo>
                  <a:lnTo>
                    <a:pt x="81" y="1207"/>
                  </a:lnTo>
                  <a:lnTo>
                    <a:pt x="81" y="1218"/>
                  </a:lnTo>
                  <a:lnTo>
                    <a:pt x="82" y="1229"/>
                  </a:lnTo>
                  <a:lnTo>
                    <a:pt x="82" y="1237"/>
                  </a:lnTo>
                  <a:lnTo>
                    <a:pt x="82" y="1246"/>
                  </a:lnTo>
                  <a:lnTo>
                    <a:pt x="82" y="1253"/>
                  </a:lnTo>
                  <a:lnTo>
                    <a:pt x="82" y="1259"/>
                  </a:lnTo>
                  <a:lnTo>
                    <a:pt x="82" y="1267"/>
                  </a:lnTo>
                  <a:lnTo>
                    <a:pt x="84" y="1271"/>
                  </a:lnTo>
                  <a:lnTo>
                    <a:pt x="146" y="1268"/>
                  </a:lnTo>
                  <a:lnTo>
                    <a:pt x="145" y="1265"/>
                  </a:lnTo>
                  <a:lnTo>
                    <a:pt x="145" y="1257"/>
                  </a:lnTo>
                  <a:lnTo>
                    <a:pt x="145" y="1250"/>
                  </a:lnTo>
                  <a:lnTo>
                    <a:pt x="145" y="1244"/>
                  </a:lnTo>
                  <a:lnTo>
                    <a:pt x="145" y="1235"/>
                  </a:lnTo>
                  <a:lnTo>
                    <a:pt x="145" y="1227"/>
                  </a:lnTo>
                  <a:lnTo>
                    <a:pt x="143" y="1216"/>
                  </a:lnTo>
                  <a:lnTo>
                    <a:pt x="143" y="1205"/>
                  </a:lnTo>
                  <a:lnTo>
                    <a:pt x="142" y="1193"/>
                  </a:lnTo>
                  <a:lnTo>
                    <a:pt x="142" y="1181"/>
                  </a:lnTo>
                  <a:lnTo>
                    <a:pt x="141" y="1167"/>
                  </a:lnTo>
                  <a:lnTo>
                    <a:pt x="141" y="1153"/>
                  </a:lnTo>
                  <a:lnTo>
                    <a:pt x="141" y="1137"/>
                  </a:lnTo>
                  <a:lnTo>
                    <a:pt x="141" y="1123"/>
                  </a:lnTo>
                  <a:lnTo>
                    <a:pt x="139" y="1104"/>
                  </a:lnTo>
                  <a:lnTo>
                    <a:pt x="138" y="1088"/>
                  </a:lnTo>
                  <a:lnTo>
                    <a:pt x="138" y="1068"/>
                  </a:lnTo>
                  <a:lnTo>
                    <a:pt x="138" y="1051"/>
                  </a:lnTo>
                  <a:lnTo>
                    <a:pt x="137" y="1030"/>
                  </a:lnTo>
                  <a:lnTo>
                    <a:pt x="136" y="1011"/>
                  </a:lnTo>
                  <a:lnTo>
                    <a:pt x="134" y="991"/>
                  </a:lnTo>
                  <a:lnTo>
                    <a:pt x="134" y="972"/>
                  </a:lnTo>
                  <a:lnTo>
                    <a:pt x="133" y="950"/>
                  </a:lnTo>
                  <a:lnTo>
                    <a:pt x="132" y="928"/>
                  </a:lnTo>
                  <a:lnTo>
                    <a:pt x="130" y="905"/>
                  </a:lnTo>
                  <a:lnTo>
                    <a:pt x="130" y="883"/>
                  </a:lnTo>
                  <a:lnTo>
                    <a:pt x="130" y="860"/>
                  </a:lnTo>
                  <a:lnTo>
                    <a:pt x="130" y="836"/>
                  </a:lnTo>
                  <a:lnTo>
                    <a:pt x="129" y="813"/>
                  </a:lnTo>
                  <a:lnTo>
                    <a:pt x="129" y="791"/>
                  </a:lnTo>
                  <a:lnTo>
                    <a:pt x="128" y="767"/>
                  </a:lnTo>
                  <a:lnTo>
                    <a:pt x="126" y="743"/>
                  </a:lnTo>
                  <a:lnTo>
                    <a:pt x="125" y="718"/>
                  </a:lnTo>
                  <a:lnTo>
                    <a:pt x="125" y="696"/>
                  </a:lnTo>
                  <a:lnTo>
                    <a:pt x="124" y="671"/>
                  </a:lnTo>
                  <a:lnTo>
                    <a:pt x="124" y="646"/>
                  </a:lnTo>
                  <a:lnTo>
                    <a:pt x="123" y="623"/>
                  </a:lnTo>
                  <a:lnTo>
                    <a:pt x="123" y="600"/>
                  </a:lnTo>
                  <a:lnTo>
                    <a:pt x="121" y="575"/>
                  </a:lnTo>
                  <a:lnTo>
                    <a:pt x="120" y="551"/>
                  </a:lnTo>
                  <a:lnTo>
                    <a:pt x="119" y="528"/>
                  </a:lnTo>
                  <a:lnTo>
                    <a:pt x="119" y="505"/>
                  </a:lnTo>
                  <a:lnTo>
                    <a:pt x="117" y="481"/>
                  </a:lnTo>
                  <a:lnTo>
                    <a:pt x="116" y="458"/>
                  </a:lnTo>
                  <a:lnTo>
                    <a:pt x="116" y="436"/>
                  </a:lnTo>
                  <a:lnTo>
                    <a:pt x="116" y="415"/>
                  </a:lnTo>
                  <a:lnTo>
                    <a:pt x="115" y="391"/>
                  </a:lnTo>
                  <a:lnTo>
                    <a:pt x="113" y="371"/>
                  </a:lnTo>
                  <a:lnTo>
                    <a:pt x="112" y="348"/>
                  </a:lnTo>
                  <a:lnTo>
                    <a:pt x="112" y="329"/>
                  </a:lnTo>
                  <a:lnTo>
                    <a:pt x="111" y="309"/>
                  </a:lnTo>
                  <a:lnTo>
                    <a:pt x="111" y="290"/>
                  </a:lnTo>
                  <a:lnTo>
                    <a:pt x="110" y="270"/>
                  </a:lnTo>
                  <a:lnTo>
                    <a:pt x="110" y="253"/>
                  </a:lnTo>
                  <a:lnTo>
                    <a:pt x="108" y="234"/>
                  </a:lnTo>
                  <a:lnTo>
                    <a:pt x="108" y="218"/>
                  </a:lnTo>
                  <a:lnTo>
                    <a:pt x="108" y="201"/>
                  </a:lnTo>
                  <a:lnTo>
                    <a:pt x="108" y="187"/>
                  </a:lnTo>
                  <a:lnTo>
                    <a:pt x="108" y="173"/>
                  </a:lnTo>
                  <a:lnTo>
                    <a:pt x="108" y="160"/>
                  </a:lnTo>
                  <a:lnTo>
                    <a:pt x="108" y="145"/>
                  </a:lnTo>
                  <a:lnTo>
                    <a:pt x="108" y="135"/>
                  </a:lnTo>
                  <a:lnTo>
                    <a:pt x="107" y="125"/>
                  </a:lnTo>
                  <a:lnTo>
                    <a:pt x="106" y="117"/>
                  </a:lnTo>
                  <a:lnTo>
                    <a:pt x="102" y="106"/>
                  </a:lnTo>
                  <a:lnTo>
                    <a:pt x="100" y="97"/>
                  </a:lnTo>
                  <a:lnTo>
                    <a:pt x="97" y="88"/>
                  </a:lnTo>
                  <a:lnTo>
                    <a:pt x="94" y="78"/>
                  </a:lnTo>
                  <a:lnTo>
                    <a:pt x="89" y="67"/>
                  </a:lnTo>
                  <a:lnTo>
                    <a:pt x="86" y="60"/>
                  </a:lnTo>
                  <a:lnTo>
                    <a:pt x="81" y="49"/>
                  </a:lnTo>
                  <a:lnTo>
                    <a:pt x="77" y="39"/>
                  </a:lnTo>
                  <a:lnTo>
                    <a:pt x="73" y="30"/>
                  </a:lnTo>
                  <a:lnTo>
                    <a:pt x="71" y="23"/>
                  </a:lnTo>
                  <a:lnTo>
                    <a:pt x="67" y="15"/>
                  </a:lnTo>
                  <a:lnTo>
                    <a:pt x="65" y="8"/>
                  </a:lnTo>
                  <a:lnTo>
                    <a:pt x="64" y="2"/>
                  </a:lnTo>
                  <a:lnTo>
                    <a:pt x="64" y="0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52"/>
            <p:cNvSpPr>
              <a:spLocks/>
            </p:cNvSpPr>
            <p:nvPr/>
          </p:nvSpPr>
          <p:spPr bwMode="auto">
            <a:xfrm>
              <a:off x="3438" y="1711"/>
              <a:ext cx="138" cy="192"/>
            </a:xfrm>
            <a:custGeom>
              <a:avLst/>
              <a:gdLst>
                <a:gd name="T0" fmla="*/ 299 w 414"/>
                <a:gd name="T1" fmla="*/ 29 h 576"/>
                <a:gd name="T2" fmla="*/ 0 w 414"/>
                <a:gd name="T3" fmla="*/ 547 h 576"/>
                <a:gd name="T4" fmla="*/ 110 w 414"/>
                <a:gd name="T5" fmla="*/ 576 h 576"/>
                <a:gd name="T6" fmla="*/ 238 w 414"/>
                <a:gd name="T7" fmla="*/ 261 h 576"/>
                <a:gd name="T8" fmla="*/ 414 w 414"/>
                <a:gd name="T9" fmla="*/ 0 h 576"/>
                <a:gd name="T10" fmla="*/ 299 w 414"/>
                <a:gd name="T11" fmla="*/ 29 h 576"/>
                <a:gd name="T12" fmla="*/ 299 w 414"/>
                <a:gd name="T13" fmla="*/ 29 h 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4" h="576">
                  <a:moveTo>
                    <a:pt x="299" y="29"/>
                  </a:moveTo>
                  <a:lnTo>
                    <a:pt x="0" y="547"/>
                  </a:lnTo>
                  <a:lnTo>
                    <a:pt x="110" y="576"/>
                  </a:lnTo>
                  <a:lnTo>
                    <a:pt x="238" y="261"/>
                  </a:lnTo>
                  <a:lnTo>
                    <a:pt x="414" y="0"/>
                  </a:lnTo>
                  <a:lnTo>
                    <a:pt x="299" y="29"/>
                  </a:lnTo>
                  <a:lnTo>
                    <a:pt x="299" y="29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53"/>
            <p:cNvSpPr>
              <a:spLocks/>
            </p:cNvSpPr>
            <p:nvPr/>
          </p:nvSpPr>
          <p:spPr bwMode="auto">
            <a:xfrm>
              <a:off x="3511" y="1716"/>
              <a:ext cx="138" cy="193"/>
            </a:xfrm>
            <a:custGeom>
              <a:avLst/>
              <a:gdLst>
                <a:gd name="T0" fmla="*/ 322 w 415"/>
                <a:gd name="T1" fmla="*/ 7 h 579"/>
                <a:gd name="T2" fmla="*/ 0 w 415"/>
                <a:gd name="T3" fmla="*/ 551 h 579"/>
                <a:gd name="T4" fmla="*/ 109 w 415"/>
                <a:gd name="T5" fmla="*/ 579 h 579"/>
                <a:gd name="T6" fmla="*/ 239 w 415"/>
                <a:gd name="T7" fmla="*/ 264 h 579"/>
                <a:gd name="T8" fmla="*/ 415 w 415"/>
                <a:gd name="T9" fmla="*/ 0 h 579"/>
                <a:gd name="T10" fmla="*/ 322 w 415"/>
                <a:gd name="T11" fmla="*/ 7 h 579"/>
                <a:gd name="T12" fmla="*/ 322 w 415"/>
                <a:gd name="T13" fmla="*/ 7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5" h="579">
                  <a:moveTo>
                    <a:pt x="322" y="7"/>
                  </a:moveTo>
                  <a:lnTo>
                    <a:pt x="0" y="551"/>
                  </a:lnTo>
                  <a:lnTo>
                    <a:pt x="109" y="579"/>
                  </a:lnTo>
                  <a:lnTo>
                    <a:pt x="239" y="264"/>
                  </a:lnTo>
                  <a:lnTo>
                    <a:pt x="415" y="0"/>
                  </a:lnTo>
                  <a:lnTo>
                    <a:pt x="322" y="7"/>
                  </a:lnTo>
                  <a:lnTo>
                    <a:pt x="322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54"/>
            <p:cNvSpPr>
              <a:spLocks/>
            </p:cNvSpPr>
            <p:nvPr/>
          </p:nvSpPr>
          <p:spPr bwMode="auto">
            <a:xfrm>
              <a:off x="3594" y="1725"/>
              <a:ext cx="127" cy="195"/>
            </a:xfrm>
            <a:custGeom>
              <a:avLst/>
              <a:gdLst>
                <a:gd name="T0" fmla="*/ 320 w 380"/>
                <a:gd name="T1" fmla="*/ 0 h 585"/>
                <a:gd name="T2" fmla="*/ 0 w 380"/>
                <a:gd name="T3" fmla="*/ 585 h 585"/>
                <a:gd name="T4" fmla="*/ 111 w 380"/>
                <a:gd name="T5" fmla="*/ 577 h 585"/>
                <a:gd name="T6" fmla="*/ 242 w 380"/>
                <a:gd name="T7" fmla="*/ 262 h 585"/>
                <a:gd name="T8" fmla="*/ 380 w 380"/>
                <a:gd name="T9" fmla="*/ 29 h 585"/>
                <a:gd name="T10" fmla="*/ 320 w 380"/>
                <a:gd name="T11" fmla="*/ 0 h 585"/>
                <a:gd name="T12" fmla="*/ 320 w 380"/>
                <a:gd name="T1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0" h="585">
                  <a:moveTo>
                    <a:pt x="320" y="0"/>
                  </a:moveTo>
                  <a:lnTo>
                    <a:pt x="0" y="585"/>
                  </a:lnTo>
                  <a:lnTo>
                    <a:pt x="111" y="577"/>
                  </a:lnTo>
                  <a:lnTo>
                    <a:pt x="242" y="262"/>
                  </a:lnTo>
                  <a:lnTo>
                    <a:pt x="380" y="29"/>
                  </a:lnTo>
                  <a:lnTo>
                    <a:pt x="320" y="0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55"/>
            <p:cNvSpPr>
              <a:spLocks/>
            </p:cNvSpPr>
            <p:nvPr/>
          </p:nvSpPr>
          <p:spPr bwMode="auto">
            <a:xfrm>
              <a:off x="3668" y="1742"/>
              <a:ext cx="122" cy="182"/>
            </a:xfrm>
            <a:custGeom>
              <a:avLst/>
              <a:gdLst>
                <a:gd name="T0" fmla="*/ 299 w 367"/>
                <a:gd name="T1" fmla="*/ 0 h 546"/>
                <a:gd name="T2" fmla="*/ 0 w 367"/>
                <a:gd name="T3" fmla="*/ 517 h 546"/>
                <a:gd name="T4" fmla="*/ 109 w 367"/>
                <a:gd name="T5" fmla="*/ 546 h 546"/>
                <a:gd name="T6" fmla="*/ 238 w 367"/>
                <a:gd name="T7" fmla="*/ 231 h 546"/>
                <a:gd name="T8" fmla="*/ 367 w 367"/>
                <a:gd name="T9" fmla="*/ 26 h 546"/>
                <a:gd name="T10" fmla="*/ 299 w 367"/>
                <a:gd name="T11" fmla="*/ 0 h 546"/>
                <a:gd name="T12" fmla="*/ 299 w 367"/>
                <a:gd name="T13" fmla="*/ 0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7" h="546">
                  <a:moveTo>
                    <a:pt x="299" y="0"/>
                  </a:moveTo>
                  <a:lnTo>
                    <a:pt x="0" y="517"/>
                  </a:lnTo>
                  <a:lnTo>
                    <a:pt x="109" y="546"/>
                  </a:lnTo>
                  <a:lnTo>
                    <a:pt x="238" y="231"/>
                  </a:lnTo>
                  <a:lnTo>
                    <a:pt x="367" y="26"/>
                  </a:lnTo>
                  <a:lnTo>
                    <a:pt x="299" y="0"/>
                  </a:lnTo>
                  <a:lnTo>
                    <a:pt x="29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56"/>
            <p:cNvSpPr>
              <a:spLocks/>
            </p:cNvSpPr>
            <p:nvPr/>
          </p:nvSpPr>
          <p:spPr bwMode="auto">
            <a:xfrm>
              <a:off x="3753" y="1776"/>
              <a:ext cx="95" cy="139"/>
            </a:xfrm>
            <a:custGeom>
              <a:avLst/>
              <a:gdLst>
                <a:gd name="T0" fmla="*/ 227 w 285"/>
                <a:gd name="T1" fmla="*/ 0 h 417"/>
                <a:gd name="T2" fmla="*/ 0 w 285"/>
                <a:gd name="T3" fmla="*/ 417 h 417"/>
                <a:gd name="T4" fmla="*/ 99 w 285"/>
                <a:gd name="T5" fmla="*/ 384 h 417"/>
                <a:gd name="T6" fmla="*/ 239 w 285"/>
                <a:gd name="T7" fmla="*/ 131 h 417"/>
                <a:gd name="T8" fmla="*/ 285 w 285"/>
                <a:gd name="T9" fmla="*/ 58 h 417"/>
                <a:gd name="T10" fmla="*/ 227 w 285"/>
                <a:gd name="T11" fmla="*/ 0 h 417"/>
                <a:gd name="T12" fmla="*/ 227 w 285"/>
                <a:gd name="T13" fmla="*/ 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5" h="417">
                  <a:moveTo>
                    <a:pt x="227" y="0"/>
                  </a:moveTo>
                  <a:lnTo>
                    <a:pt x="0" y="417"/>
                  </a:lnTo>
                  <a:lnTo>
                    <a:pt x="99" y="384"/>
                  </a:lnTo>
                  <a:lnTo>
                    <a:pt x="239" y="131"/>
                  </a:lnTo>
                  <a:lnTo>
                    <a:pt x="285" y="58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57"/>
            <p:cNvSpPr>
              <a:spLocks/>
            </p:cNvSpPr>
            <p:nvPr/>
          </p:nvSpPr>
          <p:spPr bwMode="auto">
            <a:xfrm>
              <a:off x="3723" y="1946"/>
              <a:ext cx="58" cy="70"/>
            </a:xfrm>
            <a:custGeom>
              <a:avLst/>
              <a:gdLst>
                <a:gd name="T0" fmla="*/ 95 w 173"/>
                <a:gd name="T1" fmla="*/ 7 h 209"/>
                <a:gd name="T2" fmla="*/ 0 w 173"/>
                <a:gd name="T3" fmla="*/ 209 h 209"/>
                <a:gd name="T4" fmla="*/ 94 w 173"/>
                <a:gd name="T5" fmla="*/ 185 h 209"/>
                <a:gd name="T6" fmla="*/ 173 w 173"/>
                <a:gd name="T7" fmla="*/ 0 h 209"/>
                <a:gd name="T8" fmla="*/ 95 w 173"/>
                <a:gd name="T9" fmla="*/ 7 h 209"/>
                <a:gd name="T10" fmla="*/ 95 w 173"/>
                <a:gd name="T11" fmla="*/ 7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3" h="209">
                  <a:moveTo>
                    <a:pt x="95" y="7"/>
                  </a:moveTo>
                  <a:lnTo>
                    <a:pt x="0" y="209"/>
                  </a:lnTo>
                  <a:lnTo>
                    <a:pt x="94" y="185"/>
                  </a:lnTo>
                  <a:lnTo>
                    <a:pt x="173" y="0"/>
                  </a:lnTo>
                  <a:lnTo>
                    <a:pt x="95" y="7"/>
                  </a:lnTo>
                  <a:lnTo>
                    <a:pt x="95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58"/>
            <p:cNvSpPr>
              <a:spLocks/>
            </p:cNvSpPr>
            <p:nvPr/>
          </p:nvSpPr>
          <p:spPr bwMode="auto">
            <a:xfrm>
              <a:off x="3582" y="1917"/>
              <a:ext cx="41" cy="37"/>
            </a:xfrm>
            <a:custGeom>
              <a:avLst/>
              <a:gdLst>
                <a:gd name="T0" fmla="*/ 123 w 123"/>
                <a:gd name="T1" fmla="*/ 21 h 110"/>
                <a:gd name="T2" fmla="*/ 64 w 123"/>
                <a:gd name="T3" fmla="*/ 110 h 110"/>
                <a:gd name="T4" fmla="*/ 0 w 123"/>
                <a:gd name="T5" fmla="*/ 106 h 110"/>
                <a:gd name="T6" fmla="*/ 29 w 123"/>
                <a:gd name="T7" fmla="*/ 0 h 110"/>
                <a:gd name="T8" fmla="*/ 123 w 123"/>
                <a:gd name="T9" fmla="*/ 21 h 110"/>
                <a:gd name="T10" fmla="*/ 123 w 123"/>
                <a:gd name="T11" fmla="*/ 21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" h="110">
                  <a:moveTo>
                    <a:pt x="123" y="21"/>
                  </a:moveTo>
                  <a:lnTo>
                    <a:pt x="64" y="110"/>
                  </a:lnTo>
                  <a:lnTo>
                    <a:pt x="0" y="106"/>
                  </a:lnTo>
                  <a:lnTo>
                    <a:pt x="29" y="0"/>
                  </a:lnTo>
                  <a:lnTo>
                    <a:pt x="123" y="21"/>
                  </a:lnTo>
                  <a:lnTo>
                    <a:pt x="123" y="21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59"/>
            <p:cNvSpPr>
              <a:spLocks/>
            </p:cNvSpPr>
            <p:nvPr/>
          </p:nvSpPr>
          <p:spPr bwMode="auto">
            <a:xfrm>
              <a:off x="3378" y="1858"/>
              <a:ext cx="25" cy="61"/>
            </a:xfrm>
            <a:custGeom>
              <a:avLst/>
              <a:gdLst>
                <a:gd name="T0" fmla="*/ 66 w 73"/>
                <a:gd name="T1" fmla="*/ 34 h 184"/>
                <a:gd name="T2" fmla="*/ 73 w 73"/>
                <a:gd name="T3" fmla="*/ 184 h 184"/>
                <a:gd name="T4" fmla="*/ 17 w 73"/>
                <a:gd name="T5" fmla="*/ 164 h 184"/>
                <a:gd name="T6" fmla="*/ 0 w 73"/>
                <a:gd name="T7" fmla="*/ 0 h 184"/>
                <a:gd name="T8" fmla="*/ 66 w 73"/>
                <a:gd name="T9" fmla="*/ 34 h 184"/>
                <a:gd name="T10" fmla="*/ 66 w 73"/>
                <a:gd name="T11" fmla="*/ 34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84">
                  <a:moveTo>
                    <a:pt x="66" y="34"/>
                  </a:moveTo>
                  <a:lnTo>
                    <a:pt x="73" y="184"/>
                  </a:lnTo>
                  <a:lnTo>
                    <a:pt x="17" y="164"/>
                  </a:lnTo>
                  <a:lnTo>
                    <a:pt x="0" y="0"/>
                  </a:lnTo>
                  <a:lnTo>
                    <a:pt x="66" y="34"/>
                  </a:lnTo>
                  <a:lnTo>
                    <a:pt x="66" y="34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60"/>
            <p:cNvSpPr>
              <a:spLocks/>
            </p:cNvSpPr>
            <p:nvPr/>
          </p:nvSpPr>
          <p:spPr bwMode="auto">
            <a:xfrm>
              <a:off x="3441" y="1891"/>
              <a:ext cx="34" cy="42"/>
            </a:xfrm>
            <a:custGeom>
              <a:avLst/>
              <a:gdLst>
                <a:gd name="T0" fmla="*/ 1 w 103"/>
                <a:gd name="T1" fmla="*/ 0 h 124"/>
                <a:gd name="T2" fmla="*/ 0 w 103"/>
                <a:gd name="T3" fmla="*/ 117 h 124"/>
                <a:gd name="T4" fmla="*/ 66 w 103"/>
                <a:gd name="T5" fmla="*/ 124 h 124"/>
                <a:gd name="T6" fmla="*/ 103 w 103"/>
                <a:gd name="T7" fmla="*/ 29 h 124"/>
                <a:gd name="T8" fmla="*/ 1 w 103"/>
                <a:gd name="T9" fmla="*/ 0 h 124"/>
                <a:gd name="T10" fmla="*/ 1 w 103"/>
                <a:gd name="T11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3" h="124">
                  <a:moveTo>
                    <a:pt x="1" y="0"/>
                  </a:moveTo>
                  <a:lnTo>
                    <a:pt x="0" y="117"/>
                  </a:lnTo>
                  <a:lnTo>
                    <a:pt x="66" y="124"/>
                  </a:lnTo>
                  <a:lnTo>
                    <a:pt x="103" y="29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61"/>
            <p:cNvSpPr>
              <a:spLocks/>
            </p:cNvSpPr>
            <p:nvPr/>
          </p:nvSpPr>
          <p:spPr bwMode="auto">
            <a:xfrm>
              <a:off x="3507" y="1907"/>
              <a:ext cx="32" cy="44"/>
            </a:xfrm>
            <a:custGeom>
              <a:avLst/>
              <a:gdLst>
                <a:gd name="T0" fmla="*/ 8 w 94"/>
                <a:gd name="T1" fmla="*/ 0 h 133"/>
                <a:gd name="T2" fmla="*/ 0 w 94"/>
                <a:gd name="T3" fmla="*/ 117 h 133"/>
                <a:gd name="T4" fmla="*/ 69 w 94"/>
                <a:gd name="T5" fmla="*/ 133 h 133"/>
                <a:gd name="T6" fmla="*/ 94 w 94"/>
                <a:gd name="T7" fmla="*/ 12 h 133"/>
                <a:gd name="T8" fmla="*/ 8 w 94"/>
                <a:gd name="T9" fmla="*/ 0 h 133"/>
                <a:gd name="T10" fmla="*/ 8 w 94"/>
                <a:gd name="T11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133">
                  <a:moveTo>
                    <a:pt x="8" y="0"/>
                  </a:moveTo>
                  <a:lnTo>
                    <a:pt x="0" y="117"/>
                  </a:lnTo>
                  <a:lnTo>
                    <a:pt x="69" y="133"/>
                  </a:lnTo>
                  <a:lnTo>
                    <a:pt x="94" y="1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62"/>
            <p:cNvSpPr>
              <a:spLocks/>
            </p:cNvSpPr>
            <p:nvPr/>
          </p:nvSpPr>
          <p:spPr bwMode="auto">
            <a:xfrm>
              <a:off x="3659" y="1916"/>
              <a:ext cx="45" cy="40"/>
            </a:xfrm>
            <a:custGeom>
              <a:avLst/>
              <a:gdLst>
                <a:gd name="T0" fmla="*/ 42 w 136"/>
                <a:gd name="T1" fmla="*/ 8 h 120"/>
                <a:gd name="T2" fmla="*/ 0 w 136"/>
                <a:gd name="T3" fmla="*/ 120 h 120"/>
                <a:gd name="T4" fmla="*/ 75 w 136"/>
                <a:gd name="T5" fmla="*/ 117 h 120"/>
                <a:gd name="T6" fmla="*/ 136 w 136"/>
                <a:gd name="T7" fmla="*/ 0 h 120"/>
                <a:gd name="T8" fmla="*/ 42 w 136"/>
                <a:gd name="T9" fmla="*/ 8 h 120"/>
                <a:gd name="T10" fmla="*/ 42 w 136"/>
                <a:gd name="T11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120">
                  <a:moveTo>
                    <a:pt x="42" y="8"/>
                  </a:moveTo>
                  <a:lnTo>
                    <a:pt x="0" y="120"/>
                  </a:lnTo>
                  <a:lnTo>
                    <a:pt x="75" y="117"/>
                  </a:lnTo>
                  <a:lnTo>
                    <a:pt x="136" y="0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63"/>
            <p:cNvSpPr>
              <a:spLocks/>
            </p:cNvSpPr>
            <p:nvPr/>
          </p:nvSpPr>
          <p:spPr bwMode="auto">
            <a:xfrm>
              <a:off x="3759" y="1891"/>
              <a:ext cx="32" cy="59"/>
            </a:xfrm>
            <a:custGeom>
              <a:avLst/>
              <a:gdLst>
                <a:gd name="T0" fmla="*/ 21 w 97"/>
                <a:gd name="T1" fmla="*/ 35 h 176"/>
                <a:gd name="T2" fmla="*/ 0 w 97"/>
                <a:gd name="T3" fmla="*/ 176 h 176"/>
                <a:gd name="T4" fmla="*/ 58 w 97"/>
                <a:gd name="T5" fmla="*/ 160 h 176"/>
                <a:gd name="T6" fmla="*/ 97 w 97"/>
                <a:gd name="T7" fmla="*/ 0 h 176"/>
                <a:gd name="T8" fmla="*/ 21 w 97"/>
                <a:gd name="T9" fmla="*/ 35 h 176"/>
                <a:gd name="T10" fmla="*/ 21 w 97"/>
                <a:gd name="T11" fmla="*/ 35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176">
                  <a:moveTo>
                    <a:pt x="21" y="35"/>
                  </a:moveTo>
                  <a:lnTo>
                    <a:pt x="0" y="176"/>
                  </a:lnTo>
                  <a:lnTo>
                    <a:pt x="58" y="160"/>
                  </a:lnTo>
                  <a:lnTo>
                    <a:pt x="97" y="0"/>
                  </a:lnTo>
                  <a:lnTo>
                    <a:pt x="21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64"/>
            <p:cNvSpPr>
              <a:spLocks/>
            </p:cNvSpPr>
            <p:nvPr/>
          </p:nvSpPr>
          <p:spPr bwMode="auto">
            <a:xfrm>
              <a:off x="3342" y="1700"/>
              <a:ext cx="521" cy="229"/>
            </a:xfrm>
            <a:custGeom>
              <a:avLst/>
              <a:gdLst>
                <a:gd name="T0" fmla="*/ 1471 w 1561"/>
                <a:gd name="T1" fmla="*/ 433 h 688"/>
                <a:gd name="T2" fmla="*/ 1431 w 1561"/>
                <a:gd name="T3" fmla="*/ 485 h 688"/>
                <a:gd name="T4" fmla="*/ 1372 w 1561"/>
                <a:gd name="T5" fmla="*/ 534 h 688"/>
                <a:gd name="T6" fmla="*/ 1290 w 1561"/>
                <a:gd name="T7" fmla="*/ 575 h 688"/>
                <a:gd name="T8" fmla="*/ 1186 w 1561"/>
                <a:gd name="T9" fmla="*/ 610 h 688"/>
                <a:gd name="T10" fmla="*/ 1057 w 1561"/>
                <a:gd name="T11" fmla="*/ 631 h 688"/>
                <a:gd name="T12" fmla="*/ 897 w 1561"/>
                <a:gd name="T13" fmla="*/ 639 h 688"/>
                <a:gd name="T14" fmla="*/ 719 w 1561"/>
                <a:gd name="T15" fmla="*/ 630 h 688"/>
                <a:gd name="T16" fmla="*/ 547 w 1561"/>
                <a:gd name="T17" fmla="*/ 608 h 688"/>
                <a:gd name="T18" fmla="*/ 393 w 1561"/>
                <a:gd name="T19" fmla="*/ 574 h 688"/>
                <a:gd name="T20" fmla="*/ 259 w 1561"/>
                <a:gd name="T21" fmla="*/ 530 h 688"/>
                <a:gd name="T22" fmla="*/ 152 w 1561"/>
                <a:gd name="T23" fmla="*/ 479 h 688"/>
                <a:gd name="T24" fmla="*/ 80 w 1561"/>
                <a:gd name="T25" fmla="*/ 422 h 688"/>
                <a:gd name="T26" fmla="*/ 50 w 1561"/>
                <a:gd name="T27" fmla="*/ 359 h 688"/>
                <a:gd name="T28" fmla="*/ 69 w 1561"/>
                <a:gd name="T29" fmla="*/ 284 h 688"/>
                <a:gd name="T30" fmla="*/ 122 w 1561"/>
                <a:gd name="T31" fmla="*/ 211 h 688"/>
                <a:gd name="T32" fmla="*/ 171 w 1561"/>
                <a:gd name="T33" fmla="*/ 170 h 688"/>
                <a:gd name="T34" fmla="*/ 231 w 1561"/>
                <a:gd name="T35" fmla="*/ 137 h 688"/>
                <a:gd name="T36" fmla="*/ 307 w 1561"/>
                <a:gd name="T37" fmla="*/ 108 h 688"/>
                <a:gd name="T38" fmla="*/ 389 w 1561"/>
                <a:gd name="T39" fmla="*/ 83 h 688"/>
                <a:gd name="T40" fmla="*/ 482 w 1561"/>
                <a:gd name="T41" fmla="*/ 68 h 688"/>
                <a:gd name="T42" fmla="*/ 583 w 1561"/>
                <a:gd name="T43" fmla="*/ 55 h 688"/>
                <a:gd name="T44" fmla="*/ 722 w 1561"/>
                <a:gd name="T45" fmla="*/ 52 h 688"/>
                <a:gd name="T46" fmla="*/ 895 w 1561"/>
                <a:gd name="T47" fmla="*/ 64 h 688"/>
                <a:gd name="T48" fmla="*/ 1057 w 1561"/>
                <a:gd name="T49" fmla="*/ 92 h 688"/>
                <a:gd name="T50" fmla="*/ 1203 w 1561"/>
                <a:gd name="T51" fmla="*/ 134 h 688"/>
                <a:gd name="T52" fmla="*/ 1325 w 1561"/>
                <a:gd name="T53" fmla="*/ 186 h 688"/>
                <a:gd name="T54" fmla="*/ 1419 w 1561"/>
                <a:gd name="T55" fmla="*/ 246 h 688"/>
                <a:gd name="T56" fmla="*/ 1479 w 1561"/>
                <a:gd name="T57" fmla="*/ 308 h 688"/>
                <a:gd name="T58" fmla="*/ 1553 w 1561"/>
                <a:gd name="T59" fmla="*/ 320 h 688"/>
                <a:gd name="T60" fmla="*/ 1502 w 1561"/>
                <a:gd name="T61" fmla="*/ 242 h 688"/>
                <a:gd name="T62" fmla="*/ 1411 w 1561"/>
                <a:gd name="T63" fmla="*/ 170 h 688"/>
                <a:gd name="T64" fmla="*/ 1286 w 1561"/>
                <a:gd name="T65" fmla="*/ 108 h 688"/>
                <a:gd name="T66" fmla="*/ 1133 w 1561"/>
                <a:gd name="T67" fmla="*/ 59 h 688"/>
                <a:gd name="T68" fmla="*/ 964 w 1561"/>
                <a:gd name="T69" fmla="*/ 22 h 688"/>
                <a:gd name="T70" fmla="*/ 784 w 1561"/>
                <a:gd name="T71" fmla="*/ 4 h 688"/>
                <a:gd name="T72" fmla="*/ 610 w 1561"/>
                <a:gd name="T73" fmla="*/ 3 h 688"/>
                <a:gd name="T74" fmla="*/ 497 w 1561"/>
                <a:gd name="T75" fmla="*/ 10 h 688"/>
                <a:gd name="T76" fmla="*/ 395 w 1561"/>
                <a:gd name="T77" fmla="*/ 26 h 688"/>
                <a:gd name="T78" fmla="*/ 303 w 1561"/>
                <a:gd name="T79" fmla="*/ 51 h 688"/>
                <a:gd name="T80" fmla="*/ 223 w 1561"/>
                <a:gd name="T81" fmla="*/ 81 h 688"/>
                <a:gd name="T82" fmla="*/ 155 w 1561"/>
                <a:gd name="T83" fmla="*/ 117 h 688"/>
                <a:gd name="T84" fmla="*/ 96 w 1561"/>
                <a:gd name="T85" fmla="*/ 159 h 688"/>
                <a:gd name="T86" fmla="*/ 52 w 1561"/>
                <a:gd name="T87" fmla="*/ 210 h 688"/>
                <a:gd name="T88" fmla="*/ 4 w 1561"/>
                <a:gd name="T89" fmla="*/ 301 h 688"/>
                <a:gd name="T90" fmla="*/ 5 w 1561"/>
                <a:gd name="T91" fmla="*/ 379 h 688"/>
                <a:gd name="T92" fmla="*/ 44 w 1561"/>
                <a:gd name="T93" fmla="*/ 458 h 688"/>
                <a:gd name="T94" fmla="*/ 126 w 1561"/>
                <a:gd name="T95" fmla="*/ 526 h 688"/>
                <a:gd name="T96" fmla="*/ 243 w 1561"/>
                <a:gd name="T97" fmla="*/ 584 h 688"/>
                <a:gd name="T98" fmla="*/ 387 w 1561"/>
                <a:gd name="T99" fmla="*/ 630 h 688"/>
                <a:gd name="T100" fmla="*/ 547 w 1561"/>
                <a:gd name="T101" fmla="*/ 662 h 688"/>
                <a:gd name="T102" fmla="*/ 722 w 1561"/>
                <a:gd name="T103" fmla="*/ 681 h 688"/>
                <a:gd name="T104" fmla="*/ 900 w 1561"/>
                <a:gd name="T105" fmla="*/ 687 h 688"/>
                <a:gd name="T106" fmla="*/ 1050 w 1561"/>
                <a:gd name="T107" fmla="*/ 679 h 688"/>
                <a:gd name="T108" fmla="*/ 1182 w 1561"/>
                <a:gd name="T109" fmla="*/ 658 h 688"/>
                <a:gd name="T110" fmla="*/ 1296 w 1561"/>
                <a:gd name="T111" fmla="*/ 627 h 688"/>
                <a:gd name="T112" fmla="*/ 1393 w 1561"/>
                <a:gd name="T113" fmla="*/ 583 h 688"/>
                <a:gd name="T114" fmla="*/ 1469 w 1561"/>
                <a:gd name="T115" fmla="*/ 530 h 688"/>
                <a:gd name="T116" fmla="*/ 1525 w 1561"/>
                <a:gd name="T117" fmla="*/ 466 h 688"/>
                <a:gd name="T118" fmla="*/ 1557 w 1561"/>
                <a:gd name="T119" fmla="*/ 394 h 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61" h="688">
                  <a:moveTo>
                    <a:pt x="1500" y="366"/>
                  </a:moveTo>
                  <a:lnTo>
                    <a:pt x="1496" y="375"/>
                  </a:lnTo>
                  <a:lnTo>
                    <a:pt x="1493" y="388"/>
                  </a:lnTo>
                  <a:lnTo>
                    <a:pt x="1488" y="398"/>
                  </a:lnTo>
                  <a:lnTo>
                    <a:pt x="1484" y="410"/>
                  </a:lnTo>
                  <a:lnTo>
                    <a:pt x="1480" y="416"/>
                  </a:lnTo>
                  <a:lnTo>
                    <a:pt x="1478" y="422"/>
                  </a:lnTo>
                  <a:lnTo>
                    <a:pt x="1474" y="427"/>
                  </a:lnTo>
                  <a:lnTo>
                    <a:pt x="1471" y="433"/>
                  </a:lnTo>
                  <a:lnTo>
                    <a:pt x="1466" y="439"/>
                  </a:lnTo>
                  <a:lnTo>
                    <a:pt x="1463" y="446"/>
                  </a:lnTo>
                  <a:lnTo>
                    <a:pt x="1459" y="452"/>
                  </a:lnTo>
                  <a:lnTo>
                    <a:pt x="1457" y="458"/>
                  </a:lnTo>
                  <a:lnTo>
                    <a:pt x="1452" y="462"/>
                  </a:lnTo>
                  <a:lnTo>
                    <a:pt x="1446" y="468"/>
                  </a:lnTo>
                  <a:lnTo>
                    <a:pt x="1441" y="474"/>
                  </a:lnTo>
                  <a:lnTo>
                    <a:pt x="1437" y="480"/>
                  </a:lnTo>
                  <a:lnTo>
                    <a:pt x="1431" y="485"/>
                  </a:lnTo>
                  <a:lnTo>
                    <a:pt x="1424" y="491"/>
                  </a:lnTo>
                  <a:lnTo>
                    <a:pt x="1419" y="497"/>
                  </a:lnTo>
                  <a:lnTo>
                    <a:pt x="1414" y="504"/>
                  </a:lnTo>
                  <a:lnTo>
                    <a:pt x="1406" y="508"/>
                  </a:lnTo>
                  <a:lnTo>
                    <a:pt x="1400" y="513"/>
                  </a:lnTo>
                  <a:lnTo>
                    <a:pt x="1393" y="518"/>
                  </a:lnTo>
                  <a:lnTo>
                    <a:pt x="1387" y="524"/>
                  </a:lnTo>
                  <a:lnTo>
                    <a:pt x="1379" y="528"/>
                  </a:lnTo>
                  <a:lnTo>
                    <a:pt x="1372" y="534"/>
                  </a:lnTo>
                  <a:lnTo>
                    <a:pt x="1364" y="540"/>
                  </a:lnTo>
                  <a:lnTo>
                    <a:pt x="1357" y="545"/>
                  </a:lnTo>
                  <a:lnTo>
                    <a:pt x="1348" y="548"/>
                  </a:lnTo>
                  <a:lnTo>
                    <a:pt x="1338" y="554"/>
                  </a:lnTo>
                  <a:lnTo>
                    <a:pt x="1329" y="557"/>
                  </a:lnTo>
                  <a:lnTo>
                    <a:pt x="1320" y="562"/>
                  </a:lnTo>
                  <a:lnTo>
                    <a:pt x="1310" y="566"/>
                  </a:lnTo>
                  <a:lnTo>
                    <a:pt x="1301" y="571"/>
                  </a:lnTo>
                  <a:lnTo>
                    <a:pt x="1290" y="575"/>
                  </a:lnTo>
                  <a:lnTo>
                    <a:pt x="1280" y="580"/>
                  </a:lnTo>
                  <a:lnTo>
                    <a:pt x="1270" y="584"/>
                  </a:lnTo>
                  <a:lnTo>
                    <a:pt x="1258" y="588"/>
                  </a:lnTo>
                  <a:lnTo>
                    <a:pt x="1246" y="591"/>
                  </a:lnTo>
                  <a:lnTo>
                    <a:pt x="1236" y="596"/>
                  </a:lnTo>
                  <a:lnTo>
                    <a:pt x="1223" y="599"/>
                  </a:lnTo>
                  <a:lnTo>
                    <a:pt x="1211" y="603"/>
                  </a:lnTo>
                  <a:lnTo>
                    <a:pt x="1199" y="605"/>
                  </a:lnTo>
                  <a:lnTo>
                    <a:pt x="1186" y="610"/>
                  </a:lnTo>
                  <a:lnTo>
                    <a:pt x="1172" y="612"/>
                  </a:lnTo>
                  <a:lnTo>
                    <a:pt x="1159" y="614"/>
                  </a:lnTo>
                  <a:lnTo>
                    <a:pt x="1145" y="617"/>
                  </a:lnTo>
                  <a:lnTo>
                    <a:pt x="1132" y="619"/>
                  </a:lnTo>
                  <a:lnTo>
                    <a:pt x="1116" y="622"/>
                  </a:lnTo>
                  <a:lnTo>
                    <a:pt x="1102" y="625"/>
                  </a:lnTo>
                  <a:lnTo>
                    <a:pt x="1087" y="627"/>
                  </a:lnTo>
                  <a:lnTo>
                    <a:pt x="1073" y="630"/>
                  </a:lnTo>
                  <a:lnTo>
                    <a:pt x="1057" y="631"/>
                  </a:lnTo>
                  <a:lnTo>
                    <a:pt x="1041" y="634"/>
                  </a:lnTo>
                  <a:lnTo>
                    <a:pt x="1024" y="634"/>
                  </a:lnTo>
                  <a:lnTo>
                    <a:pt x="1007" y="636"/>
                  </a:lnTo>
                  <a:lnTo>
                    <a:pt x="990" y="636"/>
                  </a:lnTo>
                  <a:lnTo>
                    <a:pt x="973" y="638"/>
                  </a:lnTo>
                  <a:lnTo>
                    <a:pt x="956" y="639"/>
                  </a:lnTo>
                  <a:lnTo>
                    <a:pt x="938" y="640"/>
                  </a:lnTo>
                  <a:lnTo>
                    <a:pt x="917" y="639"/>
                  </a:lnTo>
                  <a:lnTo>
                    <a:pt x="897" y="639"/>
                  </a:lnTo>
                  <a:lnTo>
                    <a:pt x="878" y="639"/>
                  </a:lnTo>
                  <a:lnTo>
                    <a:pt x="857" y="639"/>
                  </a:lnTo>
                  <a:lnTo>
                    <a:pt x="838" y="638"/>
                  </a:lnTo>
                  <a:lnTo>
                    <a:pt x="818" y="636"/>
                  </a:lnTo>
                  <a:lnTo>
                    <a:pt x="799" y="635"/>
                  </a:lnTo>
                  <a:lnTo>
                    <a:pt x="778" y="635"/>
                  </a:lnTo>
                  <a:lnTo>
                    <a:pt x="758" y="634"/>
                  </a:lnTo>
                  <a:lnTo>
                    <a:pt x="739" y="632"/>
                  </a:lnTo>
                  <a:lnTo>
                    <a:pt x="719" y="630"/>
                  </a:lnTo>
                  <a:lnTo>
                    <a:pt x="698" y="629"/>
                  </a:lnTo>
                  <a:lnTo>
                    <a:pt x="679" y="626"/>
                  </a:lnTo>
                  <a:lnTo>
                    <a:pt x="661" y="625"/>
                  </a:lnTo>
                  <a:lnTo>
                    <a:pt x="641" y="621"/>
                  </a:lnTo>
                  <a:lnTo>
                    <a:pt x="623" y="619"/>
                  </a:lnTo>
                  <a:lnTo>
                    <a:pt x="603" y="617"/>
                  </a:lnTo>
                  <a:lnTo>
                    <a:pt x="584" y="613"/>
                  </a:lnTo>
                  <a:lnTo>
                    <a:pt x="566" y="610"/>
                  </a:lnTo>
                  <a:lnTo>
                    <a:pt x="547" y="608"/>
                  </a:lnTo>
                  <a:lnTo>
                    <a:pt x="529" y="605"/>
                  </a:lnTo>
                  <a:lnTo>
                    <a:pt x="511" y="601"/>
                  </a:lnTo>
                  <a:lnTo>
                    <a:pt x="494" y="599"/>
                  </a:lnTo>
                  <a:lnTo>
                    <a:pt x="477" y="595"/>
                  </a:lnTo>
                  <a:lnTo>
                    <a:pt x="460" y="591"/>
                  </a:lnTo>
                  <a:lnTo>
                    <a:pt x="442" y="586"/>
                  </a:lnTo>
                  <a:lnTo>
                    <a:pt x="425" y="582"/>
                  </a:lnTo>
                  <a:lnTo>
                    <a:pt x="410" y="578"/>
                  </a:lnTo>
                  <a:lnTo>
                    <a:pt x="393" y="574"/>
                  </a:lnTo>
                  <a:lnTo>
                    <a:pt x="376" y="569"/>
                  </a:lnTo>
                  <a:lnTo>
                    <a:pt x="360" y="565"/>
                  </a:lnTo>
                  <a:lnTo>
                    <a:pt x="346" y="562"/>
                  </a:lnTo>
                  <a:lnTo>
                    <a:pt x="330" y="556"/>
                  </a:lnTo>
                  <a:lnTo>
                    <a:pt x="316" y="550"/>
                  </a:lnTo>
                  <a:lnTo>
                    <a:pt x="300" y="545"/>
                  </a:lnTo>
                  <a:lnTo>
                    <a:pt x="286" y="540"/>
                  </a:lnTo>
                  <a:lnTo>
                    <a:pt x="272" y="535"/>
                  </a:lnTo>
                  <a:lnTo>
                    <a:pt x="259" y="530"/>
                  </a:lnTo>
                  <a:lnTo>
                    <a:pt x="246" y="524"/>
                  </a:lnTo>
                  <a:lnTo>
                    <a:pt x="233" y="519"/>
                  </a:lnTo>
                  <a:lnTo>
                    <a:pt x="220" y="513"/>
                  </a:lnTo>
                  <a:lnTo>
                    <a:pt x="208" y="508"/>
                  </a:lnTo>
                  <a:lnTo>
                    <a:pt x="195" y="502"/>
                  </a:lnTo>
                  <a:lnTo>
                    <a:pt x="184" y="497"/>
                  </a:lnTo>
                  <a:lnTo>
                    <a:pt x="174" y="489"/>
                  </a:lnTo>
                  <a:lnTo>
                    <a:pt x="162" y="484"/>
                  </a:lnTo>
                  <a:lnTo>
                    <a:pt x="152" y="479"/>
                  </a:lnTo>
                  <a:lnTo>
                    <a:pt x="144" y="474"/>
                  </a:lnTo>
                  <a:lnTo>
                    <a:pt x="134" y="467"/>
                  </a:lnTo>
                  <a:lnTo>
                    <a:pt x="123" y="461"/>
                  </a:lnTo>
                  <a:lnTo>
                    <a:pt x="116" y="453"/>
                  </a:lnTo>
                  <a:lnTo>
                    <a:pt x="108" y="446"/>
                  </a:lnTo>
                  <a:lnTo>
                    <a:pt x="100" y="440"/>
                  </a:lnTo>
                  <a:lnTo>
                    <a:pt x="93" y="433"/>
                  </a:lnTo>
                  <a:lnTo>
                    <a:pt x="87" y="427"/>
                  </a:lnTo>
                  <a:lnTo>
                    <a:pt x="80" y="422"/>
                  </a:lnTo>
                  <a:lnTo>
                    <a:pt x="74" y="415"/>
                  </a:lnTo>
                  <a:lnTo>
                    <a:pt x="70" y="409"/>
                  </a:lnTo>
                  <a:lnTo>
                    <a:pt x="66" y="402"/>
                  </a:lnTo>
                  <a:lnTo>
                    <a:pt x="62" y="396"/>
                  </a:lnTo>
                  <a:lnTo>
                    <a:pt x="58" y="388"/>
                  </a:lnTo>
                  <a:lnTo>
                    <a:pt x="56" y="381"/>
                  </a:lnTo>
                  <a:lnTo>
                    <a:pt x="53" y="375"/>
                  </a:lnTo>
                  <a:lnTo>
                    <a:pt x="53" y="368"/>
                  </a:lnTo>
                  <a:lnTo>
                    <a:pt x="50" y="359"/>
                  </a:lnTo>
                  <a:lnTo>
                    <a:pt x="50" y="351"/>
                  </a:lnTo>
                  <a:lnTo>
                    <a:pt x="50" y="341"/>
                  </a:lnTo>
                  <a:lnTo>
                    <a:pt x="52" y="333"/>
                  </a:lnTo>
                  <a:lnTo>
                    <a:pt x="52" y="324"/>
                  </a:lnTo>
                  <a:lnTo>
                    <a:pt x="54" y="316"/>
                  </a:lnTo>
                  <a:lnTo>
                    <a:pt x="58" y="308"/>
                  </a:lnTo>
                  <a:lnTo>
                    <a:pt x="61" y="301"/>
                  </a:lnTo>
                  <a:lnTo>
                    <a:pt x="65" y="292"/>
                  </a:lnTo>
                  <a:lnTo>
                    <a:pt x="69" y="284"/>
                  </a:lnTo>
                  <a:lnTo>
                    <a:pt x="73" y="275"/>
                  </a:lnTo>
                  <a:lnTo>
                    <a:pt x="79" y="267"/>
                  </a:lnTo>
                  <a:lnTo>
                    <a:pt x="83" y="258"/>
                  </a:lnTo>
                  <a:lnTo>
                    <a:pt x="88" y="250"/>
                  </a:lnTo>
                  <a:lnTo>
                    <a:pt x="95" y="243"/>
                  </a:lnTo>
                  <a:lnTo>
                    <a:pt x="101" y="236"/>
                  </a:lnTo>
                  <a:lnTo>
                    <a:pt x="109" y="226"/>
                  </a:lnTo>
                  <a:lnTo>
                    <a:pt x="117" y="216"/>
                  </a:lnTo>
                  <a:lnTo>
                    <a:pt x="122" y="211"/>
                  </a:lnTo>
                  <a:lnTo>
                    <a:pt x="127" y="207"/>
                  </a:lnTo>
                  <a:lnTo>
                    <a:pt x="131" y="200"/>
                  </a:lnTo>
                  <a:lnTo>
                    <a:pt x="138" y="198"/>
                  </a:lnTo>
                  <a:lnTo>
                    <a:pt x="142" y="193"/>
                  </a:lnTo>
                  <a:lnTo>
                    <a:pt x="147" y="187"/>
                  </a:lnTo>
                  <a:lnTo>
                    <a:pt x="152" y="184"/>
                  </a:lnTo>
                  <a:lnTo>
                    <a:pt x="158" y="180"/>
                  </a:lnTo>
                  <a:lnTo>
                    <a:pt x="165" y="176"/>
                  </a:lnTo>
                  <a:lnTo>
                    <a:pt x="171" y="170"/>
                  </a:lnTo>
                  <a:lnTo>
                    <a:pt x="178" y="167"/>
                  </a:lnTo>
                  <a:lnTo>
                    <a:pt x="184" y="164"/>
                  </a:lnTo>
                  <a:lnTo>
                    <a:pt x="190" y="159"/>
                  </a:lnTo>
                  <a:lnTo>
                    <a:pt x="196" y="155"/>
                  </a:lnTo>
                  <a:lnTo>
                    <a:pt x="203" y="150"/>
                  </a:lnTo>
                  <a:lnTo>
                    <a:pt x="210" y="147"/>
                  </a:lnTo>
                  <a:lnTo>
                    <a:pt x="217" y="143"/>
                  </a:lnTo>
                  <a:lnTo>
                    <a:pt x="225" y="141"/>
                  </a:lnTo>
                  <a:lnTo>
                    <a:pt x="231" y="137"/>
                  </a:lnTo>
                  <a:lnTo>
                    <a:pt x="240" y="134"/>
                  </a:lnTo>
                  <a:lnTo>
                    <a:pt x="247" y="129"/>
                  </a:lnTo>
                  <a:lnTo>
                    <a:pt x="256" y="126"/>
                  </a:lnTo>
                  <a:lnTo>
                    <a:pt x="264" y="122"/>
                  </a:lnTo>
                  <a:lnTo>
                    <a:pt x="273" y="120"/>
                  </a:lnTo>
                  <a:lnTo>
                    <a:pt x="281" y="116"/>
                  </a:lnTo>
                  <a:lnTo>
                    <a:pt x="289" y="113"/>
                  </a:lnTo>
                  <a:lnTo>
                    <a:pt x="296" y="111"/>
                  </a:lnTo>
                  <a:lnTo>
                    <a:pt x="307" y="108"/>
                  </a:lnTo>
                  <a:lnTo>
                    <a:pt x="315" y="105"/>
                  </a:lnTo>
                  <a:lnTo>
                    <a:pt x="324" y="102"/>
                  </a:lnTo>
                  <a:lnTo>
                    <a:pt x="331" y="99"/>
                  </a:lnTo>
                  <a:lnTo>
                    <a:pt x="342" y="96"/>
                  </a:lnTo>
                  <a:lnTo>
                    <a:pt x="351" y="92"/>
                  </a:lnTo>
                  <a:lnTo>
                    <a:pt x="360" y="91"/>
                  </a:lnTo>
                  <a:lnTo>
                    <a:pt x="369" y="89"/>
                  </a:lnTo>
                  <a:lnTo>
                    <a:pt x="380" y="86"/>
                  </a:lnTo>
                  <a:lnTo>
                    <a:pt x="389" y="83"/>
                  </a:lnTo>
                  <a:lnTo>
                    <a:pt x="399" y="82"/>
                  </a:lnTo>
                  <a:lnTo>
                    <a:pt x="410" y="78"/>
                  </a:lnTo>
                  <a:lnTo>
                    <a:pt x="419" y="77"/>
                  </a:lnTo>
                  <a:lnTo>
                    <a:pt x="429" y="76"/>
                  </a:lnTo>
                  <a:lnTo>
                    <a:pt x="439" y="74"/>
                  </a:lnTo>
                  <a:lnTo>
                    <a:pt x="451" y="72"/>
                  </a:lnTo>
                  <a:lnTo>
                    <a:pt x="462" y="70"/>
                  </a:lnTo>
                  <a:lnTo>
                    <a:pt x="472" y="69"/>
                  </a:lnTo>
                  <a:lnTo>
                    <a:pt x="482" y="68"/>
                  </a:lnTo>
                  <a:lnTo>
                    <a:pt x="493" y="65"/>
                  </a:lnTo>
                  <a:lnTo>
                    <a:pt x="503" y="64"/>
                  </a:lnTo>
                  <a:lnTo>
                    <a:pt x="515" y="62"/>
                  </a:lnTo>
                  <a:lnTo>
                    <a:pt x="525" y="61"/>
                  </a:lnTo>
                  <a:lnTo>
                    <a:pt x="537" y="60"/>
                  </a:lnTo>
                  <a:lnTo>
                    <a:pt x="549" y="60"/>
                  </a:lnTo>
                  <a:lnTo>
                    <a:pt x="560" y="57"/>
                  </a:lnTo>
                  <a:lnTo>
                    <a:pt x="572" y="56"/>
                  </a:lnTo>
                  <a:lnTo>
                    <a:pt x="583" y="55"/>
                  </a:lnTo>
                  <a:lnTo>
                    <a:pt x="596" y="55"/>
                  </a:lnTo>
                  <a:lnTo>
                    <a:pt x="606" y="55"/>
                  </a:lnTo>
                  <a:lnTo>
                    <a:pt x="619" y="55"/>
                  </a:lnTo>
                  <a:lnTo>
                    <a:pt x="631" y="55"/>
                  </a:lnTo>
                  <a:lnTo>
                    <a:pt x="644" y="55"/>
                  </a:lnTo>
                  <a:lnTo>
                    <a:pt x="662" y="53"/>
                  </a:lnTo>
                  <a:lnTo>
                    <a:pt x="683" y="52"/>
                  </a:lnTo>
                  <a:lnTo>
                    <a:pt x="702" y="52"/>
                  </a:lnTo>
                  <a:lnTo>
                    <a:pt x="722" y="52"/>
                  </a:lnTo>
                  <a:lnTo>
                    <a:pt x="741" y="52"/>
                  </a:lnTo>
                  <a:lnTo>
                    <a:pt x="761" y="52"/>
                  </a:lnTo>
                  <a:lnTo>
                    <a:pt x="780" y="53"/>
                  </a:lnTo>
                  <a:lnTo>
                    <a:pt x="800" y="55"/>
                  </a:lnTo>
                  <a:lnTo>
                    <a:pt x="819" y="55"/>
                  </a:lnTo>
                  <a:lnTo>
                    <a:pt x="838" y="57"/>
                  </a:lnTo>
                  <a:lnTo>
                    <a:pt x="856" y="59"/>
                  </a:lnTo>
                  <a:lnTo>
                    <a:pt x="877" y="62"/>
                  </a:lnTo>
                  <a:lnTo>
                    <a:pt x="895" y="64"/>
                  </a:lnTo>
                  <a:lnTo>
                    <a:pt x="913" y="66"/>
                  </a:lnTo>
                  <a:lnTo>
                    <a:pt x="933" y="69"/>
                  </a:lnTo>
                  <a:lnTo>
                    <a:pt x="952" y="73"/>
                  </a:lnTo>
                  <a:lnTo>
                    <a:pt x="970" y="76"/>
                  </a:lnTo>
                  <a:lnTo>
                    <a:pt x="987" y="78"/>
                  </a:lnTo>
                  <a:lnTo>
                    <a:pt x="1005" y="82"/>
                  </a:lnTo>
                  <a:lnTo>
                    <a:pt x="1022" y="85"/>
                  </a:lnTo>
                  <a:lnTo>
                    <a:pt x="1039" y="89"/>
                  </a:lnTo>
                  <a:lnTo>
                    <a:pt x="1057" y="92"/>
                  </a:lnTo>
                  <a:lnTo>
                    <a:pt x="1074" y="98"/>
                  </a:lnTo>
                  <a:lnTo>
                    <a:pt x="1093" y="102"/>
                  </a:lnTo>
                  <a:lnTo>
                    <a:pt x="1107" y="105"/>
                  </a:lnTo>
                  <a:lnTo>
                    <a:pt x="1124" y="111"/>
                  </a:lnTo>
                  <a:lnTo>
                    <a:pt x="1141" y="115"/>
                  </a:lnTo>
                  <a:lnTo>
                    <a:pt x="1158" y="120"/>
                  </a:lnTo>
                  <a:lnTo>
                    <a:pt x="1172" y="125"/>
                  </a:lnTo>
                  <a:lnTo>
                    <a:pt x="1188" y="130"/>
                  </a:lnTo>
                  <a:lnTo>
                    <a:pt x="1203" y="134"/>
                  </a:lnTo>
                  <a:lnTo>
                    <a:pt x="1219" y="142"/>
                  </a:lnTo>
                  <a:lnTo>
                    <a:pt x="1232" y="146"/>
                  </a:lnTo>
                  <a:lnTo>
                    <a:pt x="1246" y="151"/>
                  </a:lnTo>
                  <a:lnTo>
                    <a:pt x="1259" y="156"/>
                  </a:lnTo>
                  <a:lnTo>
                    <a:pt x="1273" y="164"/>
                  </a:lnTo>
                  <a:lnTo>
                    <a:pt x="1286" y="169"/>
                  </a:lnTo>
                  <a:lnTo>
                    <a:pt x="1301" y="174"/>
                  </a:lnTo>
                  <a:lnTo>
                    <a:pt x="1312" y="180"/>
                  </a:lnTo>
                  <a:lnTo>
                    <a:pt x="1325" y="186"/>
                  </a:lnTo>
                  <a:lnTo>
                    <a:pt x="1337" y="193"/>
                  </a:lnTo>
                  <a:lnTo>
                    <a:pt x="1349" y="199"/>
                  </a:lnTo>
                  <a:lnTo>
                    <a:pt x="1359" y="206"/>
                  </a:lnTo>
                  <a:lnTo>
                    <a:pt x="1372" y="212"/>
                  </a:lnTo>
                  <a:lnTo>
                    <a:pt x="1381" y="219"/>
                  </a:lnTo>
                  <a:lnTo>
                    <a:pt x="1392" y="225"/>
                  </a:lnTo>
                  <a:lnTo>
                    <a:pt x="1402" y="232"/>
                  </a:lnTo>
                  <a:lnTo>
                    <a:pt x="1411" y="239"/>
                  </a:lnTo>
                  <a:lnTo>
                    <a:pt x="1419" y="246"/>
                  </a:lnTo>
                  <a:lnTo>
                    <a:pt x="1428" y="252"/>
                  </a:lnTo>
                  <a:lnTo>
                    <a:pt x="1436" y="259"/>
                  </a:lnTo>
                  <a:lnTo>
                    <a:pt x="1444" y="265"/>
                  </a:lnTo>
                  <a:lnTo>
                    <a:pt x="1450" y="272"/>
                  </a:lnTo>
                  <a:lnTo>
                    <a:pt x="1457" y="280"/>
                  </a:lnTo>
                  <a:lnTo>
                    <a:pt x="1463" y="286"/>
                  </a:lnTo>
                  <a:lnTo>
                    <a:pt x="1470" y="294"/>
                  </a:lnTo>
                  <a:lnTo>
                    <a:pt x="1474" y="302"/>
                  </a:lnTo>
                  <a:lnTo>
                    <a:pt x="1479" y="308"/>
                  </a:lnTo>
                  <a:lnTo>
                    <a:pt x="1483" y="315"/>
                  </a:lnTo>
                  <a:lnTo>
                    <a:pt x="1488" y="323"/>
                  </a:lnTo>
                  <a:lnTo>
                    <a:pt x="1489" y="329"/>
                  </a:lnTo>
                  <a:lnTo>
                    <a:pt x="1493" y="337"/>
                  </a:lnTo>
                  <a:lnTo>
                    <a:pt x="1495" y="344"/>
                  </a:lnTo>
                  <a:lnTo>
                    <a:pt x="1498" y="351"/>
                  </a:lnTo>
                  <a:lnTo>
                    <a:pt x="1560" y="338"/>
                  </a:lnTo>
                  <a:lnTo>
                    <a:pt x="1557" y="329"/>
                  </a:lnTo>
                  <a:lnTo>
                    <a:pt x="1553" y="320"/>
                  </a:lnTo>
                  <a:lnTo>
                    <a:pt x="1551" y="311"/>
                  </a:lnTo>
                  <a:lnTo>
                    <a:pt x="1547" y="302"/>
                  </a:lnTo>
                  <a:lnTo>
                    <a:pt x="1541" y="293"/>
                  </a:lnTo>
                  <a:lnTo>
                    <a:pt x="1538" y="284"/>
                  </a:lnTo>
                  <a:lnTo>
                    <a:pt x="1531" y="275"/>
                  </a:lnTo>
                  <a:lnTo>
                    <a:pt x="1526" y="267"/>
                  </a:lnTo>
                  <a:lnTo>
                    <a:pt x="1518" y="258"/>
                  </a:lnTo>
                  <a:lnTo>
                    <a:pt x="1510" y="250"/>
                  </a:lnTo>
                  <a:lnTo>
                    <a:pt x="1502" y="242"/>
                  </a:lnTo>
                  <a:lnTo>
                    <a:pt x="1495" y="234"/>
                  </a:lnTo>
                  <a:lnTo>
                    <a:pt x="1485" y="225"/>
                  </a:lnTo>
                  <a:lnTo>
                    <a:pt x="1476" y="217"/>
                  </a:lnTo>
                  <a:lnTo>
                    <a:pt x="1466" y="208"/>
                  </a:lnTo>
                  <a:lnTo>
                    <a:pt x="1458" y="202"/>
                  </a:lnTo>
                  <a:lnTo>
                    <a:pt x="1445" y="193"/>
                  </a:lnTo>
                  <a:lnTo>
                    <a:pt x="1435" y="185"/>
                  </a:lnTo>
                  <a:lnTo>
                    <a:pt x="1423" y="178"/>
                  </a:lnTo>
                  <a:lnTo>
                    <a:pt x="1411" y="170"/>
                  </a:lnTo>
                  <a:lnTo>
                    <a:pt x="1398" y="164"/>
                  </a:lnTo>
                  <a:lnTo>
                    <a:pt x="1385" y="156"/>
                  </a:lnTo>
                  <a:lnTo>
                    <a:pt x="1372" y="148"/>
                  </a:lnTo>
                  <a:lnTo>
                    <a:pt x="1359" y="142"/>
                  </a:lnTo>
                  <a:lnTo>
                    <a:pt x="1345" y="134"/>
                  </a:lnTo>
                  <a:lnTo>
                    <a:pt x="1331" y="128"/>
                  </a:lnTo>
                  <a:lnTo>
                    <a:pt x="1315" y="121"/>
                  </a:lnTo>
                  <a:lnTo>
                    <a:pt x="1301" y="115"/>
                  </a:lnTo>
                  <a:lnTo>
                    <a:pt x="1286" y="108"/>
                  </a:lnTo>
                  <a:lnTo>
                    <a:pt x="1271" y="103"/>
                  </a:lnTo>
                  <a:lnTo>
                    <a:pt x="1254" y="98"/>
                  </a:lnTo>
                  <a:lnTo>
                    <a:pt x="1238" y="91"/>
                  </a:lnTo>
                  <a:lnTo>
                    <a:pt x="1221" y="85"/>
                  </a:lnTo>
                  <a:lnTo>
                    <a:pt x="1204" y="79"/>
                  </a:lnTo>
                  <a:lnTo>
                    <a:pt x="1186" y="74"/>
                  </a:lnTo>
                  <a:lnTo>
                    <a:pt x="1169" y="69"/>
                  </a:lnTo>
                  <a:lnTo>
                    <a:pt x="1150" y="62"/>
                  </a:lnTo>
                  <a:lnTo>
                    <a:pt x="1133" y="59"/>
                  </a:lnTo>
                  <a:lnTo>
                    <a:pt x="1115" y="53"/>
                  </a:lnTo>
                  <a:lnTo>
                    <a:pt x="1098" y="49"/>
                  </a:lnTo>
                  <a:lnTo>
                    <a:pt x="1078" y="44"/>
                  </a:lnTo>
                  <a:lnTo>
                    <a:pt x="1060" y="40"/>
                  </a:lnTo>
                  <a:lnTo>
                    <a:pt x="1042" y="36"/>
                  </a:lnTo>
                  <a:lnTo>
                    <a:pt x="1022" y="34"/>
                  </a:lnTo>
                  <a:lnTo>
                    <a:pt x="1003" y="29"/>
                  </a:lnTo>
                  <a:lnTo>
                    <a:pt x="985" y="26"/>
                  </a:lnTo>
                  <a:lnTo>
                    <a:pt x="964" y="22"/>
                  </a:lnTo>
                  <a:lnTo>
                    <a:pt x="946" y="20"/>
                  </a:lnTo>
                  <a:lnTo>
                    <a:pt x="925" y="17"/>
                  </a:lnTo>
                  <a:lnTo>
                    <a:pt x="905" y="13"/>
                  </a:lnTo>
                  <a:lnTo>
                    <a:pt x="884" y="12"/>
                  </a:lnTo>
                  <a:lnTo>
                    <a:pt x="865" y="10"/>
                  </a:lnTo>
                  <a:lnTo>
                    <a:pt x="844" y="7"/>
                  </a:lnTo>
                  <a:lnTo>
                    <a:pt x="825" y="5"/>
                  </a:lnTo>
                  <a:lnTo>
                    <a:pt x="805" y="4"/>
                  </a:lnTo>
                  <a:lnTo>
                    <a:pt x="784" y="4"/>
                  </a:lnTo>
                  <a:lnTo>
                    <a:pt x="763" y="1"/>
                  </a:lnTo>
                  <a:lnTo>
                    <a:pt x="744" y="0"/>
                  </a:lnTo>
                  <a:lnTo>
                    <a:pt x="723" y="0"/>
                  </a:lnTo>
                  <a:lnTo>
                    <a:pt x="704" y="0"/>
                  </a:lnTo>
                  <a:lnTo>
                    <a:pt x="683" y="0"/>
                  </a:lnTo>
                  <a:lnTo>
                    <a:pt x="662" y="0"/>
                  </a:lnTo>
                  <a:lnTo>
                    <a:pt x="642" y="1"/>
                  </a:lnTo>
                  <a:lnTo>
                    <a:pt x="623" y="3"/>
                  </a:lnTo>
                  <a:lnTo>
                    <a:pt x="610" y="3"/>
                  </a:lnTo>
                  <a:lnTo>
                    <a:pt x="597" y="3"/>
                  </a:lnTo>
                  <a:lnTo>
                    <a:pt x="583" y="4"/>
                  </a:lnTo>
                  <a:lnTo>
                    <a:pt x="570" y="4"/>
                  </a:lnTo>
                  <a:lnTo>
                    <a:pt x="557" y="4"/>
                  </a:lnTo>
                  <a:lnTo>
                    <a:pt x="545" y="5"/>
                  </a:lnTo>
                  <a:lnTo>
                    <a:pt x="533" y="7"/>
                  </a:lnTo>
                  <a:lnTo>
                    <a:pt x="520" y="8"/>
                  </a:lnTo>
                  <a:lnTo>
                    <a:pt x="507" y="8"/>
                  </a:lnTo>
                  <a:lnTo>
                    <a:pt x="497" y="10"/>
                  </a:lnTo>
                  <a:lnTo>
                    <a:pt x="484" y="12"/>
                  </a:lnTo>
                  <a:lnTo>
                    <a:pt x="473" y="13"/>
                  </a:lnTo>
                  <a:lnTo>
                    <a:pt x="462" y="14"/>
                  </a:lnTo>
                  <a:lnTo>
                    <a:pt x="450" y="17"/>
                  </a:lnTo>
                  <a:lnTo>
                    <a:pt x="439" y="18"/>
                  </a:lnTo>
                  <a:lnTo>
                    <a:pt x="429" y="21"/>
                  </a:lnTo>
                  <a:lnTo>
                    <a:pt x="417" y="22"/>
                  </a:lnTo>
                  <a:lnTo>
                    <a:pt x="406" y="25"/>
                  </a:lnTo>
                  <a:lnTo>
                    <a:pt x="395" y="26"/>
                  </a:lnTo>
                  <a:lnTo>
                    <a:pt x="385" y="29"/>
                  </a:lnTo>
                  <a:lnTo>
                    <a:pt x="374" y="31"/>
                  </a:lnTo>
                  <a:lnTo>
                    <a:pt x="363" y="34"/>
                  </a:lnTo>
                  <a:lnTo>
                    <a:pt x="354" y="36"/>
                  </a:lnTo>
                  <a:lnTo>
                    <a:pt x="343" y="40"/>
                  </a:lnTo>
                  <a:lnTo>
                    <a:pt x="333" y="42"/>
                  </a:lnTo>
                  <a:lnTo>
                    <a:pt x="324" y="44"/>
                  </a:lnTo>
                  <a:lnTo>
                    <a:pt x="313" y="47"/>
                  </a:lnTo>
                  <a:lnTo>
                    <a:pt x="303" y="51"/>
                  </a:lnTo>
                  <a:lnTo>
                    <a:pt x="294" y="55"/>
                  </a:lnTo>
                  <a:lnTo>
                    <a:pt x="285" y="57"/>
                  </a:lnTo>
                  <a:lnTo>
                    <a:pt x="276" y="61"/>
                  </a:lnTo>
                  <a:lnTo>
                    <a:pt x="268" y="64"/>
                  </a:lnTo>
                  <a:lnTo>
                    <a:pt x="259" y="68"/>
                  </a:lnTo>
                  <a:lnTo>
                    <a:pt x="250" y="70"/>
                  </a:lnTo>
                  <a:lnTo>
                    <a:pt x="240" y="74"/>
                  </a:lnTo>
                  <a:lnTo>
                    <a:pt x="231" y="77"/>
                  </a:lnTo>
                  <a:lnTo>
                    <a:pt x="223" y="81"/>
                  </a:lnTo>
                  <a:lnTo>
                    <a:pt x="216" y="83"/>
                  </a:lnTo>
                  <a:lnTo>
                    <a:pt x="207" y="89"/>
                  </a:lnTo>
                  <a:lnTo>
                    <a:pt x="200" y="92"/>
                  </a:lnTo>
                  <a:lnTo>
                    <a:pt x="191" y="96"/>
                  </a:lnTo>
                  <a:lnTo>
                    <a:pt x="183" y="99"/>
                  </a:lnTo>
                  <a:lnTo>
                    <a:pt x="175" y="104"/>
                  </a:lnTo>
                  <a:lnTo>
                    <a:pt x="169" y="108"/>
                  </a:lnTo>
                  <a:lnTo>
                    <a:pt x="161" y="113"/>
                  </a:lnTo>
                  <a:lnTo>
                    <a:pt x="155" y="117"/>
                  </a:lnTo>
                  <a:lnTo>
                    <a:pt x="148" y="121"/>
                  </a:lnTo>
                  <a:lnTo>
                    <a:pt x="142" y="128"/>
                  </a:lnTo>
                  <a:lnTo>
                    <a:pt x="134" y="130"/>
                  </a:lnTo>
                  <a:lnTo>
                    <a:pt x="127" y="135"/>
                  </a:lnTo>
                  <a:lnTo>
                    <a:pt x="121" y="139"/>
                  </a:lnTo>
                  <a:lnTo>
                    <a:pt x="114" y="144"/>
                  </a:lnTo>
                  <a:lnTo>
                    <a:pt x="108" y="148"/>
                  </a:lnTo>
                  <a:lnTo>
                    <a:pt x="101" y="155"/>
                  </a:lnTo>
                  <a:lnTo>
                    <a:pt x="96" y="159"/>
                  </a:lnTo>
                  <a:lnTo>
                    <a:pt x="91" y="165"/>
                  </a:lnTo>
                  <a:lnTo>
                    <a:pt x="84" y="170"/>
                  </a:lnTo>
                  <a:lnTo>
                    <a:pt x="79" y="176"/>
                  </a:lnTo>
                  <a:lnTo>
                    <a:pt x="73" y="180"/>
                  </a:lnTo>
                  <a:lnTo>
                    <a:pt x="69" y="186"/>
                  </a:lnTo>
                  <a:lnTo>
                    <a:pt x="63" y="193"/>
                  </a:lnTo>
                  <a:lnTo>
                    <a:pt x="58" y="198"/>
                  </a:lnTo>
                  <a:lnTo>
                    <a:pt x="54" y="203"/>
                  </a:lnTo>
                  <a:lnTo>
                    <a:pt x="52" y="210"/>
                  </a:lnTo>
                  <a:lnTo>
                    <a:pt x="43" y="220"/>
                  </a:lnTo>
                  <a:lnTo>
                    <a:pt x="36" y="229"/>
                  </a:lnTo>
                  <a:lnTo>
                    <a:pt x="28" y="239"/>
                  </a:lnTo>
                  <a:lnTo>
                    <a:pt x="23" y="250"/>
                  </a:lnTo>
                  <a:lnTo>
                    <a:pt x="17" y="259"/>
                  </a:lnTo>
                  <a:lnTo>
                    <a:pt x="14" y="269"/>
                  </a:lnTo>
                  <a:lnTo>
                    <a:pt x="9" y="280"/>
                  </a:lnTo>
                  <a:lnTo>
                    <a:pt x="8" y="290"/>
                  </a:lnTo>
                  <a:lnTo>
                    <a:pt x="4" y="301"/>
                  </a:lnTo>
                  <a:lnTo>
                    <a:pt x="1" y="310"/>
                  </a:lnTo>
                  <a:lnTo>
                    <a:pt x="1" y="321"/>
                  </a:lnTo>
                  <a:lnTo>
                    <a:pt x="1" y="332"/>
                  </a:lnTo>
                  <a:lnTo>
                    <a:pt x="0" y="342"/>
                  </a:lnTo>
                  <a:lnTo>
                    <a:pt x="1" y="354"/>
                  </a:lnTo>
                  <a:lnTo>
                    <a:pt x="1" y="359"/>
                  </a:lnTo>
                  <a:lnTo>
                    <a:pt x="1" y="366"/>
                  </a:lnTo>
                  <a:lnTo>
                    <a:pt x="2" y="372"/>
                  </a:lnTo>
                  <a:lnTo>
                    <a:pt x="5" y="379"/>
                  </a:lnTo>
                  <a:lnTo>
                    <a:pt x="6" y="388"/>
                  </a:lnTo>
                  <a:lnTo>
                    <a:pt x="9" y="396"/>
                  </a:lnTo>
                  <a:lnTo>
                    <a:pt x="11" y="405"/>
                  </a:lnTo>
                  <a:lnTo>
                    <a:pt x="15" y="415"/>
                  </a:lnTo>
                  <a:lnTo>
                    <a:pt x="19" y="423"/>
                  </a:lnTo>
                  <a:lnTo>
                    <a:pt x="24" y="432"/>
                  </a:lnTo>
                  <a:lnTo>
                    <a:pt x="31" y="440"/>
                  </a:lnTo>
                  <a:lnTo>
                    <a:pt x="37" y="450"/>
                  </a:lnTo>
                  <a:lnTo>
                    <a:pt x="44" y="458"/>
                  </a:lnTo>
                  <a:lnTo>
                    <a:pt x="50" y="466"/>
                  </a:lnTo>
                  <a:lnTo>
                    <a:pt x="58" y="474"/>
                  </a:lnTo>
                  <a:lnTo>
                    <a:pt x="66" y="483"/>
                  </a:lnTo>
                  <a:lnTo>
                    <a:pt x="75" y="489"/>
                  </a:lnTo>
                  <a:lnTo>
                    <a:pt x="84" y="497"/>
                  </a:lnTo>
                  <a:lnTo>
                    <a:pt x="95" y="504"/>
                  </a:lnTo>
                  <a:lnTo>
                    <a:pt x="105" y="513"/>
                  </a:lnTo>
                  <a:lnTo>
                    <a:pt x="116" y="519"/>
                  </a:lnTo>
                  <a:lnTo>
                    <a:pt x="126" y="526"/>
                  </a:lnTo>
                  <a:lnTo>
                    <a:pt x="138" y="532"/>
                  </a:lnTo>
                  <a:lnTo>
                    <a:pt x="149" y="540"/>
                  </a:lnTo>
                  <a:lnTo>
                    <a:pt x="161" y="548"/>
                  </a:lnTo>
                  <a:lnTo>
                    <a:pt x="174" y="554"/>
                  </a:lnTo>
                  <a:lnTo>
                    <a:pt x="187" y="561"/>
                  </a:lnTo>
                  <a:lnTo>
                    <a:pt x="201" y="567"/>
                  </a:lnTo>
                  <a:lnTo>
                    <a:pt x="214" y="573"/>
                  </a:lnTo>
                  <a:lnTo>
                    <a:pt x="229" y="578"/>
                  </a:lnTo>
                  <a:lnTo>
                    <a:pt x="243" y="584"/>
                  </a:lnTo>
                  <a:lnTo>
                    <a:pt x="259" y="591"/>
                  </a:lnTo>
                  <a:lnTo>
                    <a:pt x="273" y="596"/>
                  </a:lnTo>
                  <a:lnTo>
                    <a:pt x="289" y="601"/>
                  </a:lnTo>
                  <a:lnTo>
                    <a:pt x="304" y="606"/>
                  </a:lnTo>
                  <a:lnTo>
                    <a:pt x="321" y="612"/>
                  </a:lnTo>
                  <a:lnTo>
                    <a:pt x="337" y="617"/>
                  </a:lnTo>
                  <a:lnTo>
                    <a:pt x="354" y="621"/>
                  </a:lnTo>
                  <a:lnTo>
                    <a:pt x="369" y="626"/>
                  </a:lnTo>
                  <a:lnTo>
                    <a:pt x="387" y="630"/>
                  </a:lnTo>
                  <a:lnTo>
                    <a:pt x="404" y="634"/>
                  </a:lnTo>
                  <a:lnTo>
                    <a:pt x="420" y="638"/>
                  </a:lnTo>
                  <a:lnTo>
                    <a:pt x="438" y="642"/>
                  </a:lnTo>
                  <a:lnTo>
                    <a:pt x="456" y="647"/>
                  </a:lnTo>
                  <a:lnTo>
                    <a:pt x="475" y="649"/>
                  </a:lnTo>
                  <a:lnTo>
                    <a:pt x="493" y="653"/>
                  </a:lnTo>
                  <a:lnTo>
                    <a:pt x="511" y="656"/>
                  </a:lnTo>
                  <a:lnTo>
                    <a:pt x="529" y="660"/>
                  </a:lnTo>
                  <a:lnTo>
                    <a:pt x="547" y="662"/>
                  </a:lnTo>
                  <a:lnTo>
                    <a:pt x="567" y="665"/>
                  </a:lnTo>
                  <a:lnTo>
                    <a:pt x="586" y="668"/>
                  </a:lnTo>
                  <a:lnTo>
                    <a:pt x="606" y="670"/>
                  </a:lnTo>
                  <a:lnTo>
                    <a:pt x="626" y="671"/>
                  </a:lnTo>
                  <a:lnTo>
                    <a:pt x="644" y="674"/>
                  </a:lnTo>
                  <a:lnTo>
                    <a:pt x="663" y="677"/>
                  </a:lnTo>
                  <a:lnTo>
                    <a:pt x="683" y="678"/>
                  </a:lnTo>
                  <a:lnTo>
                    <a:pt x="702" y="679"/>
                  </a:lnTo>
                  <a:lnTo>
                    <a:pt x="722" y="681"/>
                  </a:lnTo>
                  <a:lnTo>
                    <a:pt x="741" y="682"/>
                  </a:lnTo>
                  <a:lnTo>
                    <a:pt x="762" y="685"/>
                  </a:lnTo>
                  <a:lnTo>
                    <a:pt x="782" y="685"/>
                  </a:lnTo>
                  <a:lnTo>
                    <a:pt x="801" y="686"/>
                  </a:lnTo>
                  <a:lnTo>
                    <a:pt x="821" y="686"/>
                  </a:lnTo>
                  <a:lnTo>
                    <a:pt x="841" y="687"/>
                  </a:lnTo>
                  <a:lnTo>
                    <a:pt x="861" y="687"/>
                  </a:lnTo>
                  <a:lnTo>
                    <a:pt x="881" y="687"/>
                  </a:lnTo>
                  <a:lnTo>
                    <a:pt x="900" y="687"/>
                  </a:lnTo>
                  <a:lnTo>
                    <a:pt x="920" y="688"/>
                  </a:lnTo>
                  <a:lnTo>
                    <a:pt x="936" y="687"/>
                  </a:lnTo>
                  <a:lnTo>
                    <a:pt x="953" y="686"/>
                  </a:lnTo>
                  <a:lnTo>
                    <a:pt x="970" y="686"/>
                  </a:lnTo>
                  <a:lnTo>
                    <a:pt x="986" y="686"/>
                  </a:lnTo>
                  <a:lnTo>
                    <a:pt x="1001" y="683"/>
                  </a:lnTo>
                  <a:lnTo>
                    <a:pt x="1018" y="682"/>
                  </a:lnTo>
                  <a:lnTo>
                    <a:pt x="1034" y="681"/>
                  </a:lnTo>
                  <a:lnTo>
                    <a:pt x="1050" y="679"/>
                  </a:lnTo>
                  <a:lnTo>
                    <a:pt x="1064" y="678"/>
                  </a:lnTo>
                  <a:lnTo>
                    <a:pt x="1080" y="675"/>
                  </a:lnTo>
                  <a:lnTo>
                    <a:pt x="1095" y="673"/>
                  </a:lnTo>
                  <a:lnTo>
                    <a:pt x="1111" y="671"/>
                  </a:lnTo>
                  <a:lnTo>
                    <a:pt x="1125" y="669"/>
                  </a:lnTo>
                  <a:lnTo>
                    <a:pt x="1139" y="666"/>
                  </a:lnTo>
                  <a:lnTo>
                    <a:pt x="1154" y="664"/>
                  </a:lnTo>
                  <a:lnTo>
                    <a:pt x="1169" y="662"/>
                  </a:lnTo>
                  <a:lnTo>
                    <a:pt x="1182" y="658"/>
                  </a:lnTo>
                  <a:lnTo>
                    <a:pt x="1195" y="656"/>
                  </a:lnTo>
                  <a:lnTo>
                    <a:pt x="1208" y="652"/>
                  </a:lnTo>
                  <a:lnTo>
                    <a:pt x="1223" y="648"/>
                  </a:lnTo>
                  <a:lnTo>
                    <a:pt x="1234" y="645"/>
                  </a:lnTo>
                  <a:lnTo>
                    <a:pt x="1247" y="642"/>
                  </a:lnTo>
                  <a:lnTo>
                    <a:pt x="1259" y="639"/>
                  </a:lnTo>
                  <a:lnTo>
                    <a:pt x="1272" y="635"/>
                  </a:lnTo>
                  <a:lnTo>
                    <a:pt x="1284" y="631"/>
                  </a:lnTo>
                  <a:lnTo>
                    <a:pt x="1296" y="627"/>
                  </a:lnTo>
                  <a:lnTo>
                    <a:pt x="1309" y="622"/>
                  </a:lnTo>
                  <a:lnTo>
                    <a:pt x="1320" y="618"/>
                  </a:lnTo>
                  <a:lnTo>
                    <a:pt x="1331" y="613"/>
                  </a:lnTo>
                  <a:lnTo>
                    <a:pt x="1342" y="609"/>
                  </a:lnTo>
                  <a:lnTo>
                    <a:pt x="1353" y="605"/>
                  </a:lnTo>
                  <a:lnTo>
                    <a:pt x="1364" y="600"/>
                  </a:lnTo>
                  <a:lnTo>
                    <a:pt x="1372" y="593"/>
                  </a:lnTo>
                  <a:lnTo>
                    <a:pt x="1383" y="590"/>
                  </a:lnTo>
                  <a:lnTo>
                    <a:pt x="1393" y="583"/>
                  </a:lnTo>
                  <a:lnTo>
                    <a:pt x="1402" y="578"/>
                  </a:lnTo>
                  <a:lnTo>
                    <a:pt x="1411" y="571"/>
                  </a:lnTo>
                  <a:lnTo>
                    <a:pt x="1420" y="566"/>
                  </a:lnTo>
                  <a:lnTo>
                    <a:pt x="1430" y="561"/>
                  </a:lnTo>
                  <a:lnTo>
                    <a:pt x="1437" y="554"/>
                  </a:lnTo>
                  <a:lnTo>
                    <a:pt x="1445" y="548"/>
                  </a:lnTo>
                  <a:lnTo>
                    <a:pt x="1453" y="541"/>
                  </a:lnTo>
                  <a:lnTo>
                    <a:pt x="1461" y="535"/>
                  </a:lnTo>
                  <a:lnTo>
                    <a:pt x="1469" y="530"/>
                  </a:lnTo>
                  <a:lnTo>
                    <a:pt x="1475" y="523"/>
                  </a:lnTo>
                  <a:lnTo>
                    <a:pt x="1483" y="517"/>
                  </a:lnTo>
                  <a:lnTo>
                    <a:pt x="1489" y="510"/>
                  </a:lnTo>
                  <a:lnTo>
                    <a:pt x="1497" y="504"/>
                  </a:lnTo>
                  <a:lnTo>
                    <a:pt x="1502" y="496"/>
                  </a:lnTo>
                  <a:lnTo>
                    <a:pt x="1509" y="488"/>
                  </a:lnTo>
                  <a:lnTo>
                    <a:pt x="1514" y="480"/>
                  </a:lnTo>
                  <a:lnTo>
                    <a:pt x="1519" y="474"/>
                  </a:lnTo>
                  <a:lnTo>
                    <a:pt x="1525" y="466"/>
                  </a:lnTo>
                  <a:lnTo>
                    <a:pt x="1528" y="458"/>
                  </a:lnTo>
                  <a:lnTo>
                    <a:pt x="1532" y="450"/>
                  </a:lnTo>
                  <a:lnTo>
                    <a:pt x="1538" y="444"/>
                  </a:lnTo>
                  <a:lnTo>
                    <a:pt x="1541" y="435"/>
                  </a:lnTo>
                  <a:lnTo>
                    <a:pt x="1545" y="427"/>
                  </a:lnTo>
                  <a:lnTo>
                    <a:pt x="1548" y="418"/>
                  </a:lnTo>
                  <a:lnTo>
                    <a:pt x="1552" y="410"/>
                  </a:lnTo>
                  <a:lnTo>
                    <a:pt x="1553" y="402"/>
                  </a:lnTo>
                  <a:lnTo>
                    <a:pt x="1557" y="394"/>
                  </a:lnTo>
                  <a:lnTo>
                    <a:pt x="1560" y="385"/>
                  </a:lnTo>
                  <a:lnTo>
                    <a:pt x="1561" y="377"/>
                  </a:lnTo>
                  <a:lnTo>
                    <a:pt x="1500" y="366"/>
                  </a:lnTo>
                  <a:lnTo>
                    <a:pt x="1500" y="3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65"/>
            <p:cNvSpPr>
              <a:spLocks/>
            </p:cNvSpPr>
            <p:nvPr/>
          </p:nvSpPr>
          <p:spPr bwMode="auto">
            <a:xfrm>
              <a:off x="3817" y="1881"/>
              <a:ext cx="24" cy="59"/>
            </a:xfrm>
            <a:custGeom>
              <a:avLst/>
              <a:gdLst>
                <a:gd name="T0" fmla="*/ 66 w 72"/>
                <a:gd name="T1" fmla="*/ 0 h 175"/>
                <a:gd name="T2" fmla="*/ 0 w 72"/>
                <a:gd name="T3" fmla="*/ 175 h 175"/>
                <a:gd name="T4" fmla="*/ 72 w 72"/>
                <a:gd name="T5" fmla="*/ 162 h 175"/>
                <a:gd name="T6" fmla="*/ 66 w 72"/>
                <a:gd name="T7" fmla="*/ 0 h 175"/>
                <a:gd name="T8" fmla="*/ 66 w 72"/>
                <a:gd name="T9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75">
                  <a:moveTo>
                    <a:pt x="66" y="0"/>
                  </a:moveTo>
                  <a:lnTo>
                    <a:pt x="0" y="175"/>
                  </a:lnTo>
                  <a:lnTo>
                    <a:pt x="72" y="162"/>
                  </a:lnTo>
                  <a:lnTo>
                    <a:pt x="66" y="0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66"/>
            <p:cNvSpPr>
              <a:spLocks/>
            </p:cNvSpPr>
            <p:nvPr/>
          </p:nvSpPr>
          <p:spPr bwMode="auto">
            <a:xfrm>
              <a:off x="3838" y="1812"/>
              <a:ext cx="91" cy="194"/>
            </a:xfrm>
            <a:custGeom>
              <a:avLst/>
              <a:gdLst>
                <a:gd name="T0" fmla="*/ 48 w 271"/>
                <a:gd name="T1" fmla="*/ 358 h 582"/>
                <a:gd name="T2" fmla="*/ 72 w 271"/>
                <a:gd name="T3" fmla="*/ 0 h 582"/>
                <a:gd name="T4" fmla="*/ 10 w 271"/>
                <a:gd name="T5" fmla="*/ 0 h 582"/>
                <a:gd name="T6" fmla="*/ 0 w 271"/>
                <a:gd name="T7" fmla="*/ 390 h 582"/>
                <a:gd name="T8" fmla="*/ 229 w 271"/>
                <a:gd name="T9" fmla="*/ 582 h 582"/>
                <a:gd name="T10" fmla="*/ 271 w 271"/>
                <a:gd name="T11" fmla="*/ 534 h 582"/>
                <a:gd name="T12" fmla="*/ 48 w 271"/>
                <a:gd name="T13" fmla="*/ 358 h 582"/>
                <a:gd name="T14" fmla="*/ 48 w 271"/>
                <a:gd name="T15" fmla="*/ 358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1" h="582">
                  <a:moveTo>
                    <a:pt x="48" y="358"/>
                  </a:moveTo>
                  <a:lnTo>
                    <a:pt x="72" y="0"/>
                  </a:lnTo>
                  <a:lnTo>
                    <a:pt x="10" y="0"/>
                  </a:lnTo>
                  <a:lnTo>
                    <a:pt x="0" y="390"/>
                  </a:lnTo>
                  <a:lnTo>
                    <a:pt x="229" y="582"/>
                  </a:lnTo>
                  <a:lnTo>
                    <a:pt x="271" y="534"/>
                  </a:lnTo>
                  <a:lnTo>
                    <a:pt x="48" y="358"/>
                  </a:lnTo>
                  <a:lnTo>
                    <a:pt x="48" y="3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67"/>
            <p:cNvSpPr>
              <a:spLocks/>
            </p:cNvSpPr>
            <p:nvPr/>
          </p:nvSpPr>
          <p:spPr bwMode="auto">
            <a:xfrm>
              <a:off x="3816" y="1933"/>
              <a:ext cx="39" cy="52"/>
            </a:xfrm>
            <a:custGeom>
              <a:avLst/>
              <a:gdLst>
                <a:gd name="T0" fmla="*/ 0 w 118"/>
                <a:gd name="T1" fmla="*/ 15 h 154"/>
                <a:gd name="T2" fmla="*/ 24 w 118"/>
                <a:gd name="T3" fmla="*/ 150 h 154"/>
                <a:gd name="T4" fmla="*/ 118 w 118"/>
                <a:gd name="T5" fmla="*/ 154 h 154"/>
                <a:gd name="T6" fmla="*/ 65 w 118"/>
                <a:gd name="T7" fmla="*/ 0 h 154"/>
                <a:gd name="T8" fmla="*/ 0 w 118"/>
                <a:gd name="T9" fmla="*/ 15 h 154"/>
                <a:gd name="T10" fmla="*/ 0 w 118"/>
                <a:gd name="T11" fmla="*/ 1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154">
                  <a:moveTo>
                    <a:pt x="0" y="15"/>
                  </a:moveTo>
                  <a:lnTo>
                    <a:pt x="24" y="150"/>
                  </a:lnTo>
                  <a:lnTo>
                    <a:pt x="118" y="154"/>
                  </a:lnTo>
                  <a:lnTo>
                    <a:pt x="65" y="0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68"/>
            <p:cNvSpPr>
              <a:spLocks/>
            </p:cNvSpPr>
            <p:nvPr/>
          </p:nvSpPr>
          <p:spPr bwMode="auto">
            <a:xfrm>
              <a:off x="3249" y="1931"/>
              <a:ext cx="697" cy="133"/>
            </a:xfrm>
            <a:custGeom>
              <a:avLst/>
              <a:gdLst>
                <a:gd name="T0" fmla="*/ 2043 w 2091"/>
                <a:gd name="T1" fmla="*/ 142 h 397"/>
                <a:gd name="T2" fmla="*/ 1978 w 2091"/>
                <a:gd name="T3" fmla="*/ 140 h 397"/>
                <a:gd name="T4" fmla="*/ 1903 w 2091"/>
                <a:gd name="T5" fmla="*/ 140 h 397"/>
                <a:gd name="T6" fmla="*/ 1849 w 2091"/>
                <a:gd name="T7" fmla="*/ 138 h 397"/>
                <a:gd name="T8" fmla="*/ 1795 w 2091"/>
                <a:gd name="T9" fmla="*/ 137 h 397"/>
                <a:gd name="T10" fmla="*/ 1754 w 2091"/>
                <a:gd name="T11" fmla="*/ 134 h 397"/>
                <a:gd name="T12" fmla="*/ 1711 w 2091"/>
                <a:gd name="T13" fmla="*/ 133 h 397"/>
                <a:gd name="T14" fmla="*/ 1647 w 2091"/>
                <a:gd name="T15" fmla="*/ 151 h 397"/>
                <a:gd name="T16" fmla="*/ 1581 w 2091"/>
                <a:gd name="T17" fmla="*/ 173 h 397"/>
                <a:gd name="T18" fmla="*/ 1513 w 2091"/>
                <a:gd name="T19" fmla="*/ 198 h 397"/>
                <a:gd name="T20" fmla="*/ 1444 w 2091"/>
                <a:gd name="T21" fmla="*/ 225 h 397"/>
                <a:gd name="T22" fmla="*/ 1373 w 2091"/>
                <a:gd name="T23" fmla="*/ 251 h 397"/>
                <a:gd name="T24" fmla="*/ 1300 w 2091"/>
                <a:gd name="T25" fmla="*/ 277 h 397"/>
                <a:gd name="T26" fmla="*/ 1227 w 2091"/>
                <a:gd name="T27" fmla="*/ 301 h 397"/>
                <a:gd name="T28" fmla="*/ 1153 w 2091"/>
                <a:gd name="T29" fmla="*/ 321 h 397"/>
                <a:gd name="T30" fmla="*/ 1079 w 2091"/>
                <a:gd name="T31" fmla="*/ 337 h 397"/>
                <a:gd name="T32" fmla="*/ 1007 w 2091"/>
                <a:gd name="T33" fmla="*/ 349 h 397"/>
                <a:gd name="T34" fmla="*/ 937 w 2091"/>
                <a:gd name="T35" fmla="*/ 353 h 397"/>
                <a:gd name="T36" fmla="*/ 868 w 2091"/>
                <a:gd name="T37" fmla="*/ 353 h 397"/>
                <a:gd name="T38" fmla="*/ 799 w 2091"/>
                <a:gd name="T39" fmla="*/ 346 h 397"/>
                <a:gd name="T40" fmla="*/ 734 w 2091"/>
                <a:gd name="T41" fmla="*/ 333 h 397"/>
                <a:gd name="T42" fmla="*/ 671 w 2091"/>
                <a:gd name="T43" fmla="*/ 311 h 397"/>
                <a:gd name="T44" fmla="*/ 615 w 2091"/>
                <a:gd name="T45" fmla="*/ 282 h 397"/>
                <a:gd name="T46" fmla="*/ 561 w 2091"/>
                <a:gd name="T47" fmla="*/ 243 h 397"/>
                <a:gd name="T48" fmla="*/ 511 w 2091"/>
                <a:gd name="T49" fmla="*/ 198 h 397"/>
                <a:gd name="T50" fmla="*/ 446 w 2091"/>
                <a:gd name="T51" fmla="*/ 126 h 397"/>
                <a:gd name="T52" fmla="*/ 372 w 2091"/>
                <a:gd name="T53" fmla="*/ 68 h 397"/>
                <a:gd name="T54" fmla="*/ 295 w 2091"/>
                <a:gd name="T55" fmla="*/ 29 h 397"/>
                <a:gd name="T56" fmla="*/ 224 w 2091"/>
                <a:gd name="T57" fmla="*/ 8 h 397"/>
                <a:gd name="T58" fmla="*/ 157 w 2091"/>
                <a:gd name="T59" fmla="*/ 1 h 397"/>
                <a:gd name="T60" fmla="*/ 99 w 2091"/>
                <a:gd name="T61" fmla="*/ 3 h 397"/>
                <a:gd name="T62" fmla="*/ 51 w 2091"/>
                <a:gd name="T63" fmla="*/ 8 h 397"/>
                <a:gd name="T64" fmla="*/ 0 w 2091"/>
                <a:gd name="T65" fmla="*/ 25 h 397"/>
                <a:gd name="T66" fmla="*/ 61 w 2091"/>
                <a:gd name="T67" fmla="*/ 60 h 397"/>
                <a:gd name="T68" fmla="*/ 103 w 2091"/>
                <a:gd name="T69" fmla="*/ 53 h 397"/>
                <a:gd name="T70" fmla="*/ 156 w 2091"/>
                <a:gd name="T71" fmla="*/ 53 h 397"/>
                <a:gd name="T72" fmla="*/ 215 w 2091"/>
                <a:gd name="T73" fmla="*/ 58 h 397"/>
                <a:gd name="T74" fmla="*/ 278 w 2091"/>
                <a:gd name="T75" fmla="*/ 77 h 397"/>
                <a:gd name="T76" fmla="*/ 343 w 2091"/>
                <a:gd name="T77" fmla="*/ 108 h 397"/>
                <a:gd name="T78" fmla="*/ 410 w 2091"/>
                <a:gd name="T79" fmla="*/ 157 h 397"/>
                <a:gd name="T80" fmla="*/ 472 w 2091"/>
                <a:gd name="T81" fmla="*/ 224 h 397"/>
                <a:gd name="T82" fmla="*/ 531 w 2091"/>
                <a:gd name="T83" fmla="*/ 280 h 397"/>
                <a:gd name="T84" fmla="*/ 596 w 2091"/>
                <a:gd name="T85" fmla="*/ 323 h 397"/>
                <a:gd name="T86" fmla="*/ 664 w 2091"/>
                <a:gd name="T87" fmla="*/ 353 h 397"/>
                <a:gd name="T88" fmla="*/ 736 w 2091"/>
                <a:gd name="T89" fmla="*/ 375 h 397"/>
                <a:gd name="T90" fmla="*/ 808 w 2091"/>
                <a:gd name="T91" fmla="*/ 388 h 397"/>
                <a:gd name="T92" fmla="*/ 877 w 2091"/>
                <a:gd name="T93" fmla="*/ 396 h 397"/>
                <a:gd name="T94" fmla="*/ 942 w 2091"/>
                <a:gd name="T95" fmla="*/ 396 h 397"/>
                <a:gd name="T96" fmla="*/ 999 w 2091"/>
                <a:gd name="T97" fmla="*/ 394 h 397"/>
                <a:gd name="T98" fmla="*/ 1050 w 2091"/>
                <a:gd name="T99" fmla="*/ 390 h 397"/>
                <a:gd name="T100" fmla="*/ 1128 w 2091"/>
                <a:gd name="T101" fmla="*/ 376 h 397"/>
                <a:gd name="T102" fmla="*/ 1205 w 2091"/>
                <a:gd name="T103" fmla="*/ 360 h 397"/>
                <a:gd name="T104" fmla="*/ 1275 w 2091"/>
                <a:gd name="T105" fmla="*/ 341 h 397"/>
                <a:gd name="T106" fmla="*/ 1344 w 2091"/>
                <a:gd name="T107" fmla="*/ 320 h 397"/>
                <a:gd name="T108" fmla="*/ 1410 w 2091"/>
                <a:gd name="T109" fmla="*/ 295 h 397"/>
                <a:gd name="T110" fmla="*/ 1479 w 2091"/>
                <a:gd name="T111" fmla="*/ 271 h 397"/>
                <a:gd name="T112" fmla="*/ 1551 w 2091"/>
                <a:gd name="T113" fmla="*/ 245 h 397"/>
                <a:gd name="T114" fmla="*/ 1628 w 2091"/>
                <a:gd name="T115" fmla="*/ 220 h 397"/>
                <a:gd name="T116" fmla="*/ 1711 w 2091"/>
                <a:gd name="T117" fmla="*/ 194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91" h="397">
                  <a:moveTo>
                    <a:pt x="2091" y="144"/>
                  </a:moveTo>
                  <a:lnTo>
                    <a:pt x="2084" y="143"/>
                  </a:lnTo>
                  <a:lnTo>
                    <a:pt x="2076" y="143"/>
                  </a:lnTo>
                  <a:lnTo>
                    <a:pt x="2071" y="142"/>
                  </a:lnTo>
                  <a:lnTo>
                    <a:pt x="2066" y="142"/>
                  </a:lnTo>
                  <a:lnTo>
                    <a:pt x="2054" y="142"/>
                  </a:lnTo>
                  <a:lnTo>
                    <a:pt x="2043" y="142"/>
                  </a:lnTo>
                  <a:lnTo>
                    <a:pt x="2031" y="142"/>
                  </a:lnTo>
                  <a:lnTo>
                    <a:pt x="2019" y="142"/>
                  </a:lnTo>
                  <a:lnTo>
                    <a:pt x="2007" y="142"/>
                  </a:lnTo>
                  <a:lnTo>
                    <a:pt x="1997" y="142"/>
                  </a:lnTo>
                  <a:lnTo>
                    <a:pt x="1991" y="140"/>
                  </a:lnTo>
                  <a:lnTo>
                    <a:pt x="1983" y="140"/>
                  </a:lnTo>
                  <a:lnTo>
                    <a:pt x="1978" y="140"/>
                  </a:lnTo>
                  <a:lnTo>
                    <a:pt x="1972" y="140"/>
                  </a:lnTo>
                  <a:lnTo>
                    <a:pt x="1961" y="140"/>
                  </a:lnTo>
                  <a:lnTo>
                    <a:pt x="1949" y="140"/>
                  </a:lnTo>
                  <a:lnTo>
                    <a:pt x="1937" y="140"/>
                  </a:lnTo>
                  <a:lnTo>
                    <a:pt x="1926" y="140"/>
                  </a:lnTo>
                  <a:lnTo>
                    <a:pt x="1914" y="140"/>
                  </a:lnTo>
                  <a:lnTo>
                    <a:pt x="1903" y="140"/>
                  </a:lnTo>
                  <a:lnTo>
                    <a:pt x="1897" y="139"/>
                  </a:lnTo>
                  <a:lnTo>
                    <a:pt x="1889" y="139"/>
                  </a:lnTo>
                  <a:lnTo>
                    <a:pt x="1884" y="139"/>
                  </a:lnTo>
                  <a:lnTo>
                    <a:pt x="1879" y="139"/>
                  </a:lnTo>
                  <a:lnTo>
                    <a:pt x="1867" y="139"/>
                  </a:lnTo>
                  <a:lnTo>
                    <a:pt x="1855" y="139"/>
                  </a:lnTo>
                  <a:lnTo>
                    <a:pt x="1849" y="138"/>
                  </a:lnTo>
                  <a:lnTo>
                    <a:pt x="1842" y="138"/>
                  </a:lnTo>
                  <a:lnTo>
                    <a:pt x="1837" y="138"/>
                  </a:lnTo>
                  <a:lnTo>
                    <a:pt x="1832" y="138"/>
                  </a:lnTo>
                  <a:lnTo>
                    <a:pt x="1819" y="138"/>
                  </a:lnTo>
                  <a:lnTo>
                    <a:pt x="1808" y="138"/>
                  </a:lnTo>
                  <a:lnTo>
                    <a:pt x="1802" y="137"/>
                  </a:lnTo>
                  <a:lnTo>
                    <a:pt x="1795" y="137"/>
                  </a:lnTo>
                  <a:lnTo>
                    <a:pt x="1790" y="135"/>
                  </a:lnTo>
                  <a:lnTo>
                    <a:pt x="1784" y="135"/>
                  </a:lnTo>
                  <a:lnTo>
                    <a:pt x="1777" y="135"/>
                  </a:lnTo>
                  <a:lnTo>
                    <a:pt x="1771" y="135"/>
                  </a:lnTo>
                  <a:lnTo>
                    <a:pt x="1765" y="135"/>
                  </a:lnTo>
                  <a:lnTo>
                    <a:pt x="1760" y="135"/>
                  </a:lnTo>
                  <a:lnTo>
                    <a:pt x="1754" y="134"/>
                  </a:lnTo>
                  <a:lnTo>
                    <a:pt x="1746" y="134"/>
                  </a:lnTo>
                  <a:lnTo>
                    <a:pt x="1741" y="134"/>
                  </a:lnTo>
                  <a:lnTo>
                    <a:pt x="1736" y="134"/>
                  </a:lnTo>
                  <a:lnTo>
                    <a:pt x="1729" y="133"/>
                  </a:lnTo>
                  <a:lnTo>
                    <a:pt x="1723" y="133"/>
                  </a:lnTo>
                  <a:lnTo>
                    <a:pt x="1717" y="133"/>
                  </a:lnTo>
                  <a:lnTo>
                    <a:pt x="1711" y="133"/>
                  </a:lnTo>
                  <a:lnTo>
                    <a:pt x="1702" y="135"/>
                  </a:lnTo>
                  <a:lnTo>
                    <a:pt x="1693" y="137"/>
                  </a:lnTo>
                  <a:lnTo>
                    <a:pt x="1684" y="139"/>
                  </a:lnTo>
                  <a:lnTo>
                    <a:pt x="1674" y="142"/>
                  </a:lnTo>
                  <a:lnTo>
                    <a:pt x="1665" y="144"/>
                  </a:lnTo>
                  <a:lnTo>
                    <a:pt x="1656" y="148"/>
                  </a:lnTo>
                  <a:lnTo>
                    <a:pt x="1647" y="151"/>
                  </a:lnTo>
                  <a:lnTo>
                    <a:pt x="1638" y="155"/>
                  </a:lnTo>
                  <a:lnTo>
                    <a:pt x="1629" y="156"/>
                  </a:lnTo>
                  <a:lnTo>
                    <a:pt x="1618" y="160"/>
                  </a:lnTo>
                  <a:lnTo>
                    <a:pt x="1609" y="164"/>
                  </a:lnTo>
                  <a:lnTo>
                    <a:pt x="1600" y="166"/>
                  </a:lnTo>
                  <a:lnTo>
                    <a:pt x="1590" y="170"/>
                  </a:lnTo>
                  <a:lnTo>
                    <a:pt x="1581" y="173"/>
                  </a:lnTo>
                  <a:lnTo>
                    <a:pt x="1572" y="177"/>
                  </a:lnTo>
                  <a:lnTo>
                    <a:pt x="1563" y="181"/>
                  </a:lnTo>
                  <a:lnTo>
                    <a:pt x="1552" y="185"/>
                  </a:lnTo>
                  <a:lnTo>
                    <a:pt x="1543" y="187"/>
                  </a:lnTo>
                  <a:lnTo>
                    <a:pt x="1533" y="191"/>
                  </a:lnTo>
                  <a:lnTo>
                    <a:pt x="1523" y="194"/>
                  </a:lnTo>
                  <a:lnTo>
                    <a:pt x="1513" y="198"/>
                  </a:lnTo>
                  <a:lnTo>
                    <a:pt x="1503" y="202"/>
                  </a:lnTo>
                  <a:lnTo>
                    <a:pt x="1494" y="206"/>
                  </a:lnTo>
                  <a:lnTo>
                    <a:pt x="1483" y="209"/>
                  </a:lnTo>
                  <a:lnTo>
                    <a:pt x="1473" y="213"/>
                  </a:lnTo>
                  <a:lnTo>
                    <a:pt x="1464" y="217"/>
                  </a:lnTo>
                  <a:lnTo>
                    <a:pt x="1453" y="221"/>
                  </a:lnTo>
                  <a:lnTo>
                    <a:pt x="1444" y="225"/>
                  </a:lnTo>
                  <a:lnTo>
                    <a:pt x="1434" y="229"/>
                  </a:lnTo>
                  <a:lnTo>
                    <a:pt x="1423" y="233"/>
                  </a:lnTo>
                  <a:lnTo>
                    <a:pt x="1414" y="237"/>
                  </a:lnTo>
                  <a:lnTo>
                    <a:pt x="1404" y="242"/>
                  </a:lnTo>
                  <a:lnTo>
                    <a:pt x="1393" y="245"/>
                  </a:lnTo>
                  <a:lnTo>
                    <a:pt x="1383" y="248"/>
                  </a:lnTo>
                  <a:lnTo>
                    <a:pt x="1373" y="251"/>
                  </a:lnTo>
                  <a:lnTo>
                    <a:pt x="1362" y="256"/>
                  </a:lnTo>
                  <a:lnTo>
                    <a:pt x="1352" y="259"/>
                  </a:lnTo>
                  <a:lnTo>
                    <a:pt x="1341" y="263"/>
                  </a:lnTo>
                  <a:lnTo>
                    <a:pt x="1331" y="265"/>
                  </a:lnTo>
                  <a:lnTo>
                    <a:pt x="1322" y="271"/>
                  </a:lnTo>
                  <a:lnTo>
                    <a:pt x="1310" y="273"/>
                  </a:lnTo>
                  <a:lnTo>
                    <a:pt x="1300" y="277"/>
                  </a:lnTo>
                  <a:lnTo>
                    <a:pt x="1289" y="280"/>
                  </a:lnTo>
                  <a:lnTo>
                    <a:pt x="1280" y="284"/>
                  </a:lnTo>
                  <a:lnTo>
                    <a:pt x="1268" y="286"/>
                  </a:lnTo>
                  <a:lnTo>
                    <a:pt x="1258" y="290"/>
                  </a:lnTo>
                  <a:lnTo>
                    <a:pt x="1248" y="294"/>
                  </a:lnTo>
                  <a:lnTo>
                    <a:pt x="1237" y="298"/>
                  </a:lnTo>
                  <a:lnTo>
                    <a:pt x="1227" y="301"/>
                  </a:lnTo>
                  <a:lnTo>
                    <a:pt x="1215" y="303"/>
                  </a:lnTo>
                  <a:lnTo>
                    <a:pt x="1205" y="307"/>
                  </a:lnTo>
                  <a:lnTo>
                    <a:pt x="1194" y="310"/>
                  </a:lnTo>
                  <a:lnTo>
                    <a:pt x="1184" y="312"/>
                  </a:lnTo>
                  <a:lnTo>
                    <a:pt x="1174" y="316"/>
                  </a:lnTo>
                  <a:lnTo>
                    <a:pt x="1163" y="317"/>
                  </a:lnTo>
                  <a:lnTo>
                    <a:pt x="1153" y="321"/>
                  </a:lnTo>
                  <a:lnTo>
                    <a:pt x="1142" y="323"/>
                  </a:lnTo>
                  <a:lnTo>
                    <a:pt x="1131" y="325"/>
                  </a:lnTo>
                  <a:lnTo>
                    <a:pt x="1120" y="328"/>
                  </a:lnTo>
                  <a:lnTo>
                    <a:pt x="1110" y="330"/>
                  </a:lnTo>
                  <a:lnTo>
                    <a:pt x="1099" y="333"/>
                  </a:lnTo>
                  <a:lnTo>
                    <a:pt x="1089" y="336"/>
                  </a:lnTo>
                  <a:lnTo>
                    <a:pt x="1079" y="337"/>
                  </a:lnTo>
                  <a:lnTo>
                    <a:pt x="1068" y="341"/>
                  </a:lnTo>
                  <a:lnTo>
                    <a:pt x="1056" y="342"/>
                  </a:lnTo>
                  <a:lnTo>
                    <a:pt x="1047" y="343"/>
                  </a:lnTo>
                  <a:lnTo>
                    <a:pt x="1037" y="345"/>
                  </a:lnTo>
                  <a:lnTo>
                    <a:pt x="1028" y="346"/>
                  </a:lnTo>
                  <a:lnTo>
                    <a:pt x="1016" y="346"/>
                  </a:lnTo>
                  <a:lnTo>
                    <a:pt x="1007" y="349"/>
                  </a:lnTo>
                  <a:lnTo>
                    <a:pt x="997" y="349"/>
                  </a:lnTo>
                  <a:lnTo>
                    <a:pt x="986" y="351"/>
                  </a:lnTo>
                  <a:lnTo>
                    <a:pt x="977" y="351"/>
                  </a:lnTo>
                  <a:lnTo>
                    <a:pt x="967" y="353"/>
                  </a:lnTo>
                  <a:lnTo>
                    <a:pt x="956" y="353"/>
                  </a:lnTo>
                  <a:lnTo>
                    <a:pt x="947" y="353"/>
                  </a:lnTo>
                  <a:lnTo>
                    <a:pt x="937" y="353"/>
                  </a:lnTo>
                  <a:lnTo>
                    <a:pt x="928" y="354"/>
                  </a:lnTo>
                  <a:lnTo>
                    <a:pt x="917" y="354"/>
                  </a:lnTo>
                  <a:lnTo>
                    <a:pt x="907" y="355"/>
                  </a:lnTo>
                  <a:lnTo>
                    <a:pt x="898" y="354"/>
                  </a:lnTo>
                  <a:lnTo>
                    <a:pt x="887" y="354"/>
                  </a:lnTo>
                  <a:lnTo>
                    <a:pt x="877" y="353"/>
                  </a:lnTo>
                  <a:lnTo>
                    <a:pt x="868" y="353"/>
                  </a:lnTo>
                  <a:lnTo>
                    <a:pt x="857" y="353"/>
                  </a:lnTo>
                  <a:lnTo>
                    <a:pt x="848" y="353"/>
                  </a:lnTo>
                  <a:lnTo>
                    <a:pt x="838" y="351"/>
                  </a:lnTo>
                  <a:lnTo>
                    <a:pt x="829" y="351"/>
                  </a:lnTo>
                  <a:lnTo>
                    <a:pt x="820" y="349"/>
                  </a:lnTo>
                  <a:lnTo>
                    <a:pt x="809" y="347"/>
                  </a:lnTo>
                  <a:lnTo>
                    <a:pt x="799" y="346"/>
                  </a:lnTo>
                  <a:lnTo>
                    <a:pt x="791" y="345"/>
                  </a:lnTo>
                  <a:lnTo>
                    <a:pt x="781" y="343"/>
                  </a:lnTo>
                  <a:lnTo>
                    <a:pt x="772" y="342"/>
                  </a:lnTo>
                  <a:lnTo>
                    <a:pt x="762" y="340"/>
                  </a:lnTo>
                  <a:lnTo>
                    <a:pt x="755" y="338"/>
                  </a:lnTo>
                  <a:lnTo>
                    <a:pt x="744" y="336"/>
                  </a:lnTo>
                  <a:lnTo>
                    <a:pt x="734" y="333"/>
                  </a:lnTo>
                  <a:lnTo>
                    <a:pt x="726" y="330"/>
                  </a:lnTo>
                  <a:lnTo>
                    <a:pt x="717" y="328"/>
                  </a:lnTo>
                  <a:lnTo>
                    <a:pt x="706" y="324"/>
                  </a:lnTo>
                  <a:lnTo>
                    <a:pt x="697" y="321"/>
                  </a:lnTo>
                  <a:lnTo>
                    <a:pt x="690" y="317"/>
                  </a:lnTo>
                  <a:lnTo>
                    <a:pt x="682" y="316"/>
                  </a:lnTo>
                  <a:lnTo>
                    <a:pt x="671" y="311"/>
                  </a:lnTo>
                  <a:lnTo>
                    <a:pt x="664" y="308"/>
                  </a:lnTo>
                  <a:lnTo>
                    <a:pt x="654" y="303"/>
                  </a:lnTo>
                  <a:lnTo>
                    <a:pt x="648" y="301"/>
                  </a:lnTo>
                  <a:lnTo>
                    <a:pt x="639" y="295"/>
                  </a:lnTo>
                  <a:lnTo>
                    <a:pt x="631" y="291"/>
                  </a:lnTo>
                  <a:lnTo>
                    <a:pt x="622" y="286"/>
                  </a:lnTo>
                  <a:lnTo>
                    <a:pt x="615" y="282"/>
                  </a:lnTo>
                  <a:lnTo>
                    <a:pt x="606" y="277"/>
                  </a:lnTo>
                  <a:lnTo>
                    <a:pt x="598" y="272"/>
                  </a:lnTo>
                  <a:lnTo>
                    <a:pt x="591" y="265"/>
                  </a:lnTo>
                  <a:lnTo>
                    <a:pt x="583" y="261"/>
                  </a:lnTo>
                  <a:lnTo>
                    <a:pt x="575" y="255"/>
                  </a:lnTo>
                  <a:lnTo>
                    <a:pt x="567" y="250"/>
                  </a:lnTo>
                  <a:lnTo>
                    <a:pt x="561" y="243"/>
                  </a:lnTo>
                  <a:lnTo>
                    <a:pt x="554" y="238"/>
                  </a:lnTo>
                  <a:lnTo>
                    <a:pt x="546" y="232"/>
                  </a:lnTo>
                  <a:lnTo>
                    <a:pt x="539" y="225"/>
                  </a:lnTo>
                  <a:lnTo>
                    <a:pt x="532" y="219"/>
                  </a:lnTo>
                  <a:lnTo>
                    <a:pt x="526" y="212"/>
                  </a:lnTo>
                  <a:lnTo>
                    <a:pt x="518" y="204"/>
                  </a:lnTo>
                  <a:lnTo>
                    <a:pt x="511" y="198"/>
                  </a:lnTo>
                  <a:lnTo>
                    <a:pt x="505" y="190"/>
                  </a:lnTo>
                  <a:lnTo>
                    <a:pt x="500" y="183"/>
                  </a:lnTo>
                  <a:lnTo>
                    <a:pt x="489" y="170"/>
                  </a:lnTo>
                  <a:lnTo>
                    <a:pt x="477" y="157"/>
                  </a:lnTo>
                  <a:lnTo>
                    <a:pt x="467" y="146"/>
                  </a:lnTo>
                  <a:lnTo>
                    <a:pt x="457" y="135"/>
                  </a:lnTo>
                  <a:lnTo>
                    <a:pt x="446" y="126"/>
                  </a:lnTo>
                  <a:lnTo>
                    <a:pt x="436" y="116"/>
                  </a:lnTo>
                  <a:lnTo>
                    <a:pt x="424" y="105"/>
                  </a:lnTo>
                  <a:lnTo>
                    <a:pt x="415" y="99"/>
                  </a:lnTo>
                  <a:lnTo>
                    <a:pt x="403" y="90"/>
                  </a:lnTo>
                  <a:lnTo>
                    <a:pt x="393" y="82"/>
                  </a:lnTo>
                  <a:lnTo>
                    <a:pt x="381" y="74"/>
                  </a:lnTo>
                  <a:lnTo>
                    <a:pt x="372" y="68"/>
                  </a:lnTo>
                  <a:lnTo>
                    <a:pt x="360" y="61"/>
                  </a:lnTo>
                  <a:lnTo>
                    <a:pt x="350" y="55"/>
                  </a:lnTo>
                  <a:lnTo>
                    <a:pt x="338" y="48"/>
                  </a:lnTo>
                  <a:lnTo>
                    <a:pt x="329" y="44"/>
                  </a:lnTo>
                  <a:lnTo>
                    <a:pt x="317" y="38"/>
                  </a:lnTo>
                  <a:lnTo>
                    <a:pt x="307" y="34"/>
                  </a:lnTo>
                  <a:lnTo>
                    <a:pt x="295" y="29"/>
                  </a:lnTo>
                  <a:lnTo>
                    <a:pt x="286" y="26"/>
                  </a:lnTo>
                  <a:lnTo>
                    <a:pt x="275" y="21"/>
                  </a:lnTo>
                  <a:lnTo>
                    <a:pt x="264" y="18"/>
                  </a:lnTo>
                  <a:lnTo>
                    <a:pt x="254" y="16"/>
                  </a:lnTo>
                  <a:lnTo>
                    <a:pt x="245" y="13"/>
                  </a:lnTo>
                  <a:lnTo>
                    <a:pt x="234" y="10"/>
                  </a:lnTo>
                  <a:lnTo>
                    <a:pt x="224" y="8"/>
                  </a:lnTo>
                  <a:lnTo>
                    <a:pt x="215" y="5"/>
                  </a:lnTo>
                  <a:lnTo>
                    <a:pt x="204" y="5"/>
                  </a:lnTo>
                  <a:lnTo>
                    <a:pt x="195" y="4"/>
                  </a:lnTo>
                  <a:lnTo>
                    <a:pt x="185" y="3"/>
                  </a:lnTo>
                  <a:lnTo>
                    <a:pt x="176" y="3"/>
                  </a:lnTo>
                  <a:lnTo>
                    <a:pt x="167" y="3"/>
                  </a:lnTo>
                  <a:lnTo>
                    <a:pt x="157" y="1"/>
                  </a:lnTo>
                  <a:lnTo>
                    <a:pt x="147" y="0"/>
                  </a:lnTo>
                  <a:lnTo>
                    <a:pt x="138" y="0"/>
                  </a:lnTo>
                  <a:lnTo>
                    <a:pt x="130" y="0"/>
                  </a:lnTo>
                  <a:lnTo>
                    <a:pt x="121" y="0"/>
                  </a:lnTo>
                  <a:lnTo>
                    <a:pt x="113" y="1"/>
                  </a:lnTo>
                  <a:lnTo>
                    <a:pt x="105" y="1"/>
                  </a:lnTo>
                  <a:lnTo>
                    <a:pt x="99" y="3"/>
                  </a:lnTo>
                  <a:lnTo>
                    <a:pt x="90" y="3"/>
                  </a:lnTo>
                  <a:lnTo>
                    <a:pt x="82" y="4"/>
                  </a:lnTo>
                  <a:lnTo>
                    <a:pt x="75" y="4"/>
                  </a:lnTo>
                  <a:lnTo>
                    <a:pt x="69" y="5"/>
                  </a:lnTo>
                  <a:lnTo>
                    <a:pt x="62" y="5"/>
                  </a:lnTo>
                  <a:lnTo>
                    <a:pt x="56" y="6"/>
                  </a:lnTo>
                  <a:lnTo>
                    <a:pt x="51" y="8"/>
                  </a:lnTo>
                  <a:lnTo>
                    <a:pt x="44" y="10"/>
                  </a:lnTo>
                  <a:lnTo>
                    <a:pt x="33" y="12"/>
                  </a:lnTo>
                  <a:lnTo>
                    <a:pt x="23" y="14"/>
                  </a:lnTo>
                  <a:lnTo>
                    <a:pt x="16" y="17"/>
                  </a:lnTo>
                  <a:lnTo>
                    <a:pt x="8" y="18"/>
                  </a:lnTo>
                  <a:lnTo>
                    <a:pt x="0" y="21"/>
                  </a:lnTo>
                  <a:lnTo>
                    <a:pt x="0" y="25"/>
                  </a:lnTo>
                  <a:lnTo>
                    <a:pt x="14" y="71"/>
                  </a:lnTo>
                  <a:lnTo>
                    <a:pt x="17" y="69"/>
                  </a:lnTo>
                  <a:lnTo>
                    <a:pt x="27" y="66"/>
                  </a:lnTo>
                  <a:lnTo>
                    <a:pt x="34" y="64"/>
                  </a:lnTo>
                  <a:lnTo>
                    <a:pt x="42" y="62"/>
                  </a:lnTo>
                  <a:lnTo>
                    <a:pt x="51" y="61"/>
                  </a:lnTo>
                  <a:lnTo>
                    <a:pt x="61" y="60"/>
                  </a:lnTo>
                  <a:lnTo>
                    <a:pt x="66" y="57"/>
                  </a:lnTo>
                  <a:lnTo>
                    <a:pt x="72" y="56"/>
                  </a:lnTo>
                  <a:lnTo>
                    <a:pt x="78" y="55"/>
                  </a:lnTo>
                  <a:lnTo>
                    <a:pt x="85" y="55"/>
                  </a:lnTo>
                  <a:lnTo>
                    <a:pt x="90" y="55"/>
                  </a:lnTo>
                  <a:lnTo>
                    <a:pt x="96" y="53"/>
                  </a:lnTo>
                  <a:lnTo>
                    <a:pt x="103" y="53"/>
                  </a:lnTo>
                  <a:lnTo>
                    <a:pt x="111" y="53"/>
                  </a:lnTo>
                  <a:lnTo>
                    <a:pt x="117" y="52"/>
                  </a:lnTo>
                  <a:lnTo>
                    <a:pt x="124" y="52"/>
                  </a:lnTo>
                  <a:lnTo>
                    <a:pt x="131" y="52"/>
                  </a:lnTo>
                  <a:lnTo>
                    <a:pt x="139" y="52"/>
                  </a:lnTo>
                  <a:lnTo>
                    <a:pt x="147" y="52"/>
                  </a:lnTo>
                  <a:lnTo>
                    <a:pt x="156" y="53"/>
                  </a:lnTo>
                  <a:lnTo>
                    <a:pt x="164" y="55"/>
                  </a:lnTo>
                  <a:lnTo>
                    <a:pt x="173" y="55"/>
                  </a:lnTo>
                  <a:lnTo>
                    <a:pt x="181" y="55"/>
                  </a:lnTo>
                  <a:lnTo>
                    <a:pt x="189" y="55"/>
                  </a:lnTo>
                  <a:lnTo>
                    <a:pt x="196" y="56"/>
                  </a:lnTo>
                  <a:lnTo>
                    <a:pt x="206" y="58"/>
                  </a:lnTo>
                  <a:lnTo>
                    <a:pt x="215" y="58"/>
                  </a:lnTo>
                  <a:lnTo>
                    <a:pt x="224" y="61"/>
                  </a:lnTo>
                  <a:lnTo>
                    <a:pt x="232" y="62"/>
                  </a:lnTo>
                  <a:lnTo>
                    <a:pt x="242" y="66"/>
                  </a:lnTo>
                  <a:lnTo>
                    <a:pt x="251" y="69"/>
                  </a:lnTo>
                  <a:lnTo>
                    <a:pt x="259" y="70"/>
                  </a:lnTo>
                  <a:lnTo>
                    <a:pt x="268" y="74"/>
                  </a:lnTo>
                  <a:lnTo>
                    <a:pt x="278" y="77"/>
                  </a:lnTo>
                  <a:lnTo>
                    <a:pt x="288" y="81"/>
                  </a:lnTo>
                  <a:lnTo>
                    <a:pt x="295" y="84"/>
                  </a:lnTo>
                  <a:lnTo>
                    <a:pt x="306" y="88"/>
                  </a:lnTo>
                  <a:lnTo>
                    <a:pt x="316" y="94"/>
                  </a:lnTo>
                  <a:lnTo>
                    <a:pt x="324" y="98"/>
                  </a:lnTo>
                  <a:lnTo>
                    <a:pt x="334" y="103"/>
                  </a:lnTo>
                  <a:lnTo>
                    <a:pt x="343" y="108"/>
                  </a:lnTo>
                  <a:lnTo>
                    <a:pt x="353" y="114"/>
                  </a:lnTo>
                  <a:lnTo>
                    <a:pt x="362" y="120"/>
                  </a:lnTo>
                  <a:lnTo>
                    <a:pt x="372" y="127"/>
                  </a:lnTo>
                  <a:lnTo>
                    <a:pt x="381" y="135"/>
                  </a:lnTo>
                  <a:lnTo>
                    <a:pt x="392" y="142"/>
                  </a:lnTo>
                  <a:lnTo>
                    <a:pt x="401" y="150"/>
                  </a:lnTo>
                  <a:lnTo>
                    <a:pt x="410" y="157"/>
                  </a:lnTo>
                  <a:lnTo>
                    <a:pt x="418" y="165"/>
                  </a:lnTo>
                  <a:lnTo>
                    <a:pt x="428" y="176"/>
                  </a:lnTo>
                  <a:lnTo>
                    <a:pt x="437" y="185"/>
                  </a:lnTo>
                  <a:lnTo>
                    <a:pt x="446" y="194"/>
                  </a:lnTo>
                  <a:lnTo>
                    <a:pt x="455" y="204"/>
                  </a:lnTo>
                  <a:lnTo>
                    <a:pt x="466" y="216"/>
                  </a:lnTo>
                  <a:lnTo>
                    <a:pt x="472" y="224"/>
                  </a:lnTo>
                  <a:lnTo>
                    <a:pt x="480" y="233"/>
                  </a:lnTo>
                  <a:lnTo>
                    <a:pt x="488" y="241"/>
                  </a:lnTo>
                  <a:lnTo>
                    <a:pt x="497" y="250"/>
                  </a:lnTo>
                  <a:lnTo>
                    <a:pt x="503" y="258"/>
                  </a:lnTo>
                  <a:lnTo>
                    <a:pt x="511" y="265"/>
                  </a:lnTo>
                  <a:lnTo>
                    <a:pt x="520" y="273"/>
                  </a:lnTo>
                  <a:lnTo>
                    <a:pt x="531" y="280"/>
                  </a:lnTo>
                  <a:lnTo>
                    <a:pt x="539" y="286"/>
                  </a:lnTo>
                  <a:lnTo>
                    <a:pt x="546" y="293"/>
                  </a:lnTo>
                  <a:lnTo>
                    <a:pt x="556" y="299"/>
                  </a:lnTo>
                  <a:lnTo>
                    <a:pt x="566" y="306"/>
                  </a:lnTo>
                  <a:lnTo>
                    <a:pt x="576" y="311"/>
                  </a:lnTo>
                  <a:lnTo>
                    <a:pt x="585" y="316"/>
                  </a:lnTo>
                  <a:lnTo>
                    <a:pt x="596" y="323"/>
                  </a:lnTo>
                  <a:lnTo>
                    <a:pt x="605" y="328"/>
                  </a:lnTo>
                  <a:lnTo>
                    <a:pt x="614" y="332"/>
                  </a:lnTo>
                  <a:lnTo>
                    <a:pt x="624" y="337"/>
                  </a:lnTo>
                  <a:lnTo>
                    <a:pt x="634" y="341"/>
                  </a:lnTo>
                  <a:lnTo>
                    <a:pt x="644" y="345"/>
                  </a:lnTo>
                  <a:lnTo>
                    <a:pt x="654" y="349"/>
                  </a:lnTo>
                  <a:lnTo>
                    <a:pt x="664" y="353"/>
                  </a:lnTo>
                  <a:lnTo>
                    <a:pt x="674" y="356"/>
                  </a:lnTo>
                  <a:lnTo>
                    <a:pt x="684" y="360"/>
                  </a:lnTo>
                  <a:lnTo>
                    <a:pt x="695" y="363"/>
                  </a:lnTo>
                  <a:lnTo>
                    <a:pt x="705" y="367"/>
                  </a:lnTo>
                  <a:lnTo>
                    <a:pt x="716" y="369"/>
                  </a:lnTo>
                  <a:lnTo>
                    <a:pt x="726" y="373"/>
                  </a:lnTo>
                  <a:lnTo>
                    <a:pt x="736" y="375"/>
                  </a:lnTo>
                  <a:lnTo>
                    <a:pt x="747" y="377"/>
                  </a:lnTo>
                  <a:lnTo>
                    <a:pt x="757" y="380"/>
                  </a:lnTo>
                  <a:lnTo>
                    <a:pt x="769" y="382"/>
                  </a:lnTo>
                  <a:lnTo>
                    <a:pt x="778" y="384"/>
                  </a:lnTo>
                  <a:lnTo>
                    <a:pt x="788" y="385"/>
                  </a:lnTo>
                  <a:lnTo>
                    <a:pt x="799" y="386"/>
                  </a:lnTo>
                  <a:lnTo>
                    <a:pt x="808" y="388"/>
                  </a:lnTo>
                  <a:lnTo>
                    <a:pt x="818" y="388"/>
                  </a:lnTo>
                  <a:lnTo>
                    <a:pt x="827" y="390"/>
                  </a:lnTo>
                  <a:lnTo>
                    <a:pt x="838" y="390"/>
                  </a:lnTo>
                  <a:lnTo>
                    <a:pt x="848" y="393"/>
                  </a:lnTo>
                  <a:lnTo>
                    <a:pt x="857" y="393"/>
                  </a:lnTo>
                  <a:lnTo>
                    <a:pt x="868" y="394"/>
                  </a:lnTo>
                  <a:lnTo>
                    <a:pt x="877" y="396"/>
                  </a:lnTo>
                  <a:lnTo>
                    <a:pt x="887" y="396"/>
                  </a:lnTo>
                  <a:lnTo>
                    <a:pt x="896" y="396"/>
                  </a:lnTo>
                  <a:lnTo>
                    <a:pt x="906" y="396"/>
                  </a:lnTo>
                  <a:lnTo>
                    <a:pt x="916" y="396"/>
                  </a:lnTo>
                  <a:lnTo>
                    <a:pt x="926" y="397"/>
                  </a:lnTo>
                  <a:lnTo>
                    <a:pt x="934" y="396"/>
                  </a:lnTo>
                  <a:lnTo>
                    <a:pt x="942" y="396"/>
                  </a:lnTo>
                  <a:lnTo>
                    <a:pt x="951" y="396"/>
                  </a:lnTo>
                  <a:lnTo>
                    <a:pt x="960" y="396"/>
                  </a:lnTo>
                  <a:lnTo>
                    <a:pt x="968" y="396"/>
                  </a:lnTo>
                  <a:lnTo>
                    <a:pt x="977" y="396"/>
                  </a:lnTo>
                  <a:lnTo>
                    <a:pt x="985" y="396"/>
                  </a:lnTo>
                  <a:lnTo>
                    <a:pt x="993" y="396"/>
                  </a:lnTo>
                  <a:lnTo>
                    <a:pt x="999" y="394"/>
                  </a:lnTo>
                  <a:lnTo>
                    <a:pt x="1007" y="393"/>
                  </a:lnTo>
                  <a:lnTo>
                    <a:pt x="1015" y="393"/>
                  </a:lnTo>
                  <a:lnTo>
                    <a:pt x="1023" y="393"/>
                  </a:lnTo>
                  <a:lnTo>
                    <a:pt x="1029" y="392"/>
                  </a:lnTo>
                  <a:lnTo>
                    <a:pt x="1036" y="390"/>
                  </a:lnTo>
                  <a:lnTo>
                    <a:pt x="1042" y="390"/>
                  </a:lnTo>
                  <a:lnTo>
                    <a:pt x="1050" y="390"/>
                  </a:lnTo>
                  <a:lnTo>
                    <a:pt x="1060" y="388"/>
                  </a:lnTo>
                  <a:lnTo>
                    <a:pt x="1072" y="386"/>
                  </a:lnTo>
                  <a:lnTo>
                    <a:pt x="1084" y="384"/>
                  </a:lnTo>
                  <a:lnTo>
                    <a:pt x="1095" y="382"/>
                  </a:lnTo>
                  <a:lnTo>
                    <a:pt x="1107" y="381"/>
                  </a:lnTo>
                  <a:lnTo>
                    <a:pt x="1118" y="379"/>
                  </a:lnTo>
                  <a:lnTo>
                    <a:pt x="1128" y="376"/>
                  </a:lnTo>
                  <a:lnTo>
                    <a:pt x="1141" y="375"/>
                  </a:lnTo>
                  <a:lnTo>
                    <a:pt x="1150" y="372"/>
                  </a:lnTo>
                  <a:lnTo>
                    <a:pt x="1162" y="369"/>
                  </a:lnTo>
                  <a:lnTo>
                    <a:pt x="1172" y="367"/>
                  </a:lnTo>
                  <a:lnTo>
                    <a:pt x="1184" y="366"/>
                  </a:lnTo>
                  <a:lnTo>
                    <a:pt x="1193" y="363"/>
                  </a:lnTo>
                  <a:lnTo>
                    <a:pt x="1205" y="360"/>
                  </a:lnTo>
                  <a:lnTo>
                    <a:pt x="1215" y="359"/>
                  </a:lnTo>
                  <a:lnTo>
                    <a:pt x="1226" y="356"/>
                  </a:lnTo>
                  <a:lnTo>
                    <a:pt x="1236" y="353"/>
                  </a:lnTo>
                  <a:lnTo>
                    <a:pt x="1245" y="350"/>
                  </a:lnTo>
                  <a:lnTo>
                    <a:pt x="1255" y="346"/>
                  </a:lnTo>
                  <a:lnTo>
                    <a:pt x="1266" y="345"/>
                  </a:lnTo>
                  <a:lnTo>
                    <a:pt x="1275" y="341"/>
                  </a:lnTo>
                  <a:lnTo>
                    <a:pt x="1285" y="338"/>
                  </a:lnTo>
                  <a:lnTo>
                    <a:pt x="1295" y="336"/>
                  </a:lnTo>
                  <a:lnTo>
                    <a:pt x="1305" y="333"/>
                  </a:lnTo>
                  <a:lnTo>
                    <a:pt x="1314" y="330"/>
                  </a:lnTo>
                  <a:lnTo>
                    <a:pt x="1323" y="327"/>
                  </a:lnTo>
                  <a:lnTo>
                    <a:pt x="1334" y="323"/>
                  </a:lnTo>
                  <a:lnTo>
                    <a:pt x="1344" y="320"/>
                  </a:lnTo>
                  <a:lnTo>
                    <a:pt x="1353" y="316"/>
                  </a:lnTo>
                  <a:lnTo>
                    <a:pt x="1363" y="314"/>
                  </a:lnTo>
                  <a:lnTo>
                    <a:pt x="1374" y="310"/>
                  </a:lnTo>
                  <a:lnTo>
                    <a:pt x="1383" y="308"/>
                  </a:lnTo>
                  <a:lnTo>
                    <a:pt x="1392" y="303"/>
                  </a:lnTo>
                  <a:lnTo>
                    <a:pt x="1401" y="301"/>
                  </a:lnTo>
                  <a:lnTo>
                    <a:pt x="1410" y="295"/>
                  </a:lnTo>
                  <a:lnTo>
                    <a:pt x="1421" y="293"/>
                  </a:lnTo>
                  <a:lnTo>
                    <a:pt x="1430" y="287"/>
                  </a:lnTo>
                  <a:lnTo>
                    <a:pt x="1440" y="285"/>
                  </a:lnTo>
                  <a:lnTo>
                    <a:pt x="1451" y="281"/>
                  </a:lnTo>
                  <a:lnTo>
                    <a:pt x="1460" y="278"/>
                  </a:lnTo>
                  <a:lnTo>
                    <a:pt x="1469" y="273"/>
                  </a:lnTo>
                  <a:lnTo>
                    <a:pt x="1479" y="271"/>
                  </a:lnTo>
                  <a:lnTo>
                    <a:pt x="1488" y="267"/>
                  </a:lnTo>
                  <a:lnTo>
                    <a:pt x="1499" y="264"/>
                  </a:lnTo>
                  <a:lnTo>
                    <a:pt x="1509" y="259"/>
                  </a:lnTo>
                  <a:lnTo>
                    <a:pt x="1520" y="256"/>
                  </a:lnTo>
                  <a:lnTo>
                    <a:pt x="1530" y="252"/>
                  </a:lnTo>
                  <a:lnTo>
                    <a:pt x="1540" y="250"/>
                  </a:lnTo>
                  <a:lnTo>
                    <a:pt x="1551" y="245"/>
                  </a:lnTo>
                  <a:lnTo>
                    <a:pt x="1560" y="242"/>
                  </a:lnTo>
                  <a:lnTo>
                    <a:pt x="1572" y="237"/>
                  </a:lnTo>
                  <a:lnTo>
                    <a:pt x="1582" y="234"/>
                  </a:lnTo>
                  <a:lnTo>
                    <a:pt x="1592" y="229"/>
                  </a:lnTo>
                  <a:lnTo>
                    <a:pt x="1604" y="226"/>
                  </a:lnTo>
                  <a:lnTo>
                    <a:pt x="1616" y="222"/>
                  </a:lnTo>
                  <a:lnTo>
                    <a:pt x="1628" y="220"/>
                  </a:lnTo>
                  <a:lnTo>
                    <a:pt x="1638" y="215"/>
                  </a:lnTo>
                  <a:lnTo>
                    <a:pt x="1650" y="212"/>
                  </a:lnTo>
                  <a:lnTo>
                    <a:pt x="1660" y="207"/>
                  </a:lnTo>
                  <a:lnTo>
                    <a:pt x="1674" y="204"/>
                  </a:lnTo>
                  <a:lnTo>
                    <a:pt x="1685" y="200"/>
                  </a:lnTo>
                  <a:lnTo>
                    <a:pt x="1697" y="198"/>
                  </a:lnTo>
                  <a:lnTo>
                    <a:pt x="1711" y="194"/>
                  </a:lnTo>
                  <a:lnTo>
                    <a:pt x="1724" y="191"/>
                  </a:lnTo>
                  <a:lnTo>
                    <a:pt x="2088" y="207"/>
                  </a:lnTo>
                  <a:lnTo>
                    <a:pt x="2091" y="144"/>
                  </a:lnTo>
                  <a:lnTo>
                    <a:pt x="2091" y="1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69"/>
            <p:cNvSpPr>
              <a:spLocks/>
            </p:cNvSpPr>
            <p:nvPr/>
          </p:nvSpPr>
          <p:spPr bwMode="auto">
            <a:xfrm>
              <a:off x="3349" y="1898"/>
              <a:ext cx="497" cy="61"/>
            </a:xfrm>
            <a:custGeom>
              <a:avLst/>
              <a:gdLst>
                <a:gd name="T0" fmla="*/ 1399 w 1491"/>
                <a:gd name="T1" fmla="*/ 117 h 182"/>
                <a:gd name="T2" fmla="*/ 1275 w 1491"/>
                <a:gd name="T3" fmla="*/ 134 h 182"/>
                <a:gd name="T4" fmla="*/ 1158 w 1491"/>
                <a:gd name="T5" fmla="*/ 148 h 182"/>
                <a:gd name="T6" fmla="*/ 1045 w 1491"/>
                <a:gd name="T7" fmla="*/ 155 h 182"/>
                <a:gd name="T8" fmla="*/ 937 w 1491"/>
                <a:gd name="T9" fmla="*/ 160 h 182"/>
                <a:gd name="T10" fmla="*/ 834 w 1491"/>
                <a:gd name="T11" fmla="*/ 160 h 182"/>
                <a:gd name="T12" fmla="*/ 737 w 1491"/>
                <a:gd name="T13" fmla="*/ 156 h 182"/>
                <a:gd name="T14" fmla="*/ 644 w 1491"/>
                <a:gd name="T15" fmla="*/ 150 h 182"/>
                <a:gd name="T16" fmla="*/ 558 w 1491"/>
                <a:gd name="T17" fmla="*/ 139 h 182"/>
                <a:gd name="T18" fmla="*/ 478 w 1491"/>
                <a:gd name="T19" fmla="*/ 129 h 182"/>
                <a:gd name="T20" fmla="*/ 406 w 1491"/>
                <a:gd name="T21" fmla="*/ 117 h 182"/>
                <a:gd name="T22" fmla="*/ 335 w 1491"/>
                <a:gd name="T23" fmla="*/ 103 h 182"/>
                <a:gd name="T24" fmla="*/ 273 w 1491"/>
                <a:gd name="T25" fmla="*/ 89 h 182"/>
                <a:gd name="T26" fmla="*/ 218 w 1491"/>
                <a:gd name="T27" fmla="*/ 74 h 182"/>
                <a:gd name="T28" fmla="*/ 169 w 1491"/>
                <a:gd name="T29" fmla="*/ 60 h 182"/>
                <a:gd name="T30" fmla="*/ 125 w 1491"/>
                <a:gd name="T31" fmla="*/ 44 h 182"/>
                <a:gd name="T32" fmla="*/ 90 w 1491"/>
                <a:gd name="T33" fmla="*/ 31 h 182"/>
                <a:gd name="T34" fmla="*/ 59 w 1491"/>
                <a:gd name="T35" fmla="*/ 20 h 182"/>
                <a:gd name="T36" fmla="*/ 37 w 1491"/>
                <a:gd name="T37" fmla="*/ 10 h 182"/>
                <a:gd name="T38" fmla="*/ 20 w 1491"/>
                <a:gd name="T39" fmla="*/ 3 h 182"/>
                <a:gd name="T40" fmla="*/ 11 w 1491"/>
                <a:gd name="T41" fmla="*/ 0 h 182"/>
                <a:gd name="T42" fmla="*/ 7 w 1491"/>
                <a:gd name="T43" fmla="*/ 20 h 182"/>
                <a:gd name="T44" fmla="*/ 20 w 1491"/>
                <a:gd name="T45" fmla="*/ 25 h 182"/>
                <a:gd name="T46" fmla="*/ 41 w 1491"/>
                <a:gd name="T47" fmla="*/ 34 h 182"/>
                <a:gd name="T48" fmla="*/ 68 w 1491"/>
                <a:gd name="T49" fmla="*/ 46 h 182"/>
                <a:gd name="T50" fmla="*/ 104 w 1491"/>
                <a:gd name="T51" fmla="*/ 60 h 182"/>
                <a:gd name="T52" fmla="*/ 143 w 1491"/>
                <a:gd name="T53" fmla="*/ 73 h 182"/>
                <a:gd name="T54" fmla="*/ 191 w 1491"/>
                <a:gd name="T55" fmla="*/ 89 h 182"/>
                <a:gd name="T56" fmla="*/ 246 w 1491"/>
                <a:gd name="T57" fmla="*/ 103 h 182"/>
                <a:gd name="T58" fmla="*/ 307 w 1491"/>
                <a:gd name="T59" fmla="*/ 117 h 182"/>
                <a:gd name="T60" fmla="*/ 375 w 1491"/>
                <a:gd name="T61" fmla="*/ 133 h 182"/>
                <a:gd name="T62" fmla="*/ 449 w 1491"/>
                <a:gd name="T63" fmla="*/ 146 h 182"/>
                <a:gd name="T64" fmla="*/ 527 w 1491"/>
                <a:gd name="T65" fmla="*/ 157 h 182"/>
                <a:gd name="T66" fmla="*/ 613 w 1491"/>
                <a:gd name="T67" fmla="*/ 168 h 182"/>
                <a:gd name="T68" fmla="*/ 701 w 1491"/>
                <a:gd name="T69" fmla="*/ 176 h 182"/>
                <a:gd name="T70" fmla="*/ 799 w 1491"/>
                <a:gd name="T71" fmla="*/ 180 h 182"/>
                <a:gd name="T72" fmla="*/ 901 w 1491"/>
                <a:gd name="T73" fmla="*/ 181 h 182"/>
                <a:gd name="T74" fmla="*/ 1009 w 1491"/>
                <a:gd name="T75" fmla="*/ 180 h 182"/>
                <a:gd name="T76" fmla="*/ 1120 w 1491"/>
                <a:gd name="T77" fmla="*/ 172 h 182"/>
                <a:gd name="T78" fmla="*/ 1239 w 1491"/>
                <a:gd name="T79" fmla="*/ 161 h 182"/>
                <a:gd name="T80" fmla="*/ 1361 w 1491"/>
                <a:gd name="T81" fmla="*/ 146 h 182"/>
                <a:gd name="T82" fmla="*/ 1491 w 1491"/>
                <a:gd name="T83" fmla="*/ 125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91" h="182">
                  <a:moveTo>
                    <a:pt x="1486" y="103"/>
                  </a:moveTo>
                  <a:lnTo>
                    <a:pt x="1442" y="111"/>
                  </a:lnTo>
                  <a:lnTo>
                    <a:pt x="1399" y="117"/>
                  </a:lnTo>
                  <a:lnTo>
                    <a:pt x="1357" y="124"/>
                  </a:lnTo>
                  <a:lnTo>
                    <a:pt x="1317" y="130"/>
                  </a:lnTo>
                  <a:lnTo>
                    <a:pt x="1275" y="134"/>
                  </a:lnTo>
                  <a:lnTo>
                    <a:pt x="1236" y="139"/>
                  </a:lnTo>
                  <a:lnTo>
                    <a:pt x="1196" y="144"/>
                  </a:lnTo>
                  <a:lnTo>
                    <a:pt x="1158" y="148"/>
                  </a:lnTo>
                  <a:lnTo>
                    <a:pt x="1118" y="151"/>
                  </a:lnTo>
                  <a:lnTo>
                    <a:pt x="1081" y="154"/>
                  </a:lnTo>
                  <a:lnTo>
                    <a:pt x="1045" y="155"/>
                  </a:lnTo>
                  <a:lnTo>
                    <a:pt x="1009" y="157"/>
                  </a:lnTo>
                  <a:lnTo>
                    <a:pt x="972" y="159"/>
                  </a:lnTo>
                  <a:lnTo>
                    <a:pt x="937" y="160"/>
                  </a:lnTo>
                  <a:lnTo>
                    <a:pt x="901" y="160"/>
                  </a:lnTo>
                  <a:lnTo>
                    <a:pt x="868" y="161"/>
                  </a:lnTo>
                  <a:lnTo>
                    <a:pt x="834" y="160"/>
                  </a:lnTo>
                  <a:lnTo>
                    <a:pt x="802" y="159"/>
                  </a:lnTo>
                  <a:lnTo>
                    <a:pt x="768" y="157"/>
                  </a:lnTo>
                  <a:lnTo>
                    <a:pt x="737" y="156"/>
                  </a:lnTo>
                  <a:lnTo>
                    <a:pt x="704" y="154"/>
                  </a:lnTo>
                  <a:lnTo>
                    <a:pt x="674" y="152"/>
                  </a:lnTo>
                  <a:lnTo>
                    <a:pt x="644" y="150"/>
                  </a:lnTo>
                  <a:lnTo>
                    <a:pt x="616" y="147"/>
                  </a:lnTo>
                  <a:lnTo>
                    <a:pt x="586" y="143"/>
                  </a:lnTo>
                  <a:lnTo>
                    <a:pt x="558" y="139"/>
                  </a:lnTo>
                  <a:lnTo>
                    <a:pt x="531" y="137"/>
                  </a:lnTo>
                  <a:lnTo>
                    <a:pt x="505" y="133"/>
                  </a:lnTo>
                  <a:lnTo>
                    <a:pt x="478" y="129"/>
                  </a:lnTo>
                  <a:lnTo>
                    <a:pt x="453" y="125"/>
                  </a:lnTo>
                  <a:lnTo>
                    <a:pt x="428" y="121"/>
                  </a:lnTo>
                  <a:lnTo>
                    <a:pt x="406" y="117"/>
                  </a:lnTo>
                  <a:lnTo>
                    <a:pt x="381" y="112"/>
                  </a:lnTo>
                  <a:lnTo>
                    <a:pt x="358" y="108"/>
                  </a:lnTo>
                  <a:lnTo>
                    <a:pt x="335" y="103"/>
                  </a:lnTo>
                  <a:lnTo>
                    <a:pt x="315" y="98"/>
                  </a:lnTo>
                  <a:lnTo>
                    <a:pt x="293" y="92"/>
                  </a:lnTo>
                  <a:lnTo>
                    <a:pt x="273" y="89"/>
                  </a:lnTo>
                  <a:lnTo>
                    <a:pt x="254" y="83"/>
                  </a:lnTo>
                  <a:lnTo>
                    <a:pt x="236" y="79"/>
                  </a:lnTo>
                  <a:lnTo>
                    <a:pt x="218" y="74"/>
                  </a:lnTo>
                  <a:lnTo>
                    <a:pt x="201" y="69"/>
                  </a:lnTo>
                  <a:lnTo>
                    <a:pt x="184" y="64"/>
                  </a:lnTo>
                  <a:lnTo>
                    <a:pt x="169" y="60"/>
                  </a:lnTo>
                  <a:lnTo>
                    <a:pt x="152" y="53"/>
                  </a:lnTo>
                  <a:lnTo>
                    <a:pt x="139" y="49"/>
                  </a:lnTo>
                  <a:lnTo>
                    <a:pt x="125" y="44"/>
                  </a:lnTo>
                  <a:lnTo>
                    <a:pt x="113" y="40"/>
                  </a:lnTo>
                  <a:lnTo>
                    <a:pt x="100" y="35"/>
                  </a:lnTo>
                  <a:lnTo>
                    <a:pt x="90" y="31"/>
                  </a:lnTo>
                  <a:lnTo>
                    <a:pt x="78" y="27"/>
                  </a:lnTo>
                  <a:lnTo>
                    <a:pt x="68" y="23"/>
                  </a:lnTo>
                  <a:lnTo>
                    <a:pt x="59" y="20"/>
                  </a:lnTo>
                  <a:lnTo>
                    <a:pt x="51" y="16"/>
                  </a:lnTo>
                  <a:lnTo>
                    <a:pt x="43" y="13"/>
                  </a:lnTo>
                  <a:lnTo>
                    <a:pt x="37" y="10"/>
                  </a:lnTo>
                  <a:lnTo>
                    <a:pt x="30" y="8"/>
                  </a:lnTo>
                  <a:lnTo>
                    <a:pt x="25" y="5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7" y="20"/>
                  </a:lnTo>
                  <a:lnTo>
                    <a:pt x="11" y="21"/>
                  </a:lnTo>
                  <a:lnTo>
                    <a:pt x="15" y="23"/>
                  </a:lnTo>
                  <a:lnTo>
                    <a:pt x="20" y="25"/>
                  </a:lnTo>
                  <a:lnTo>
                    <a:pt x="26" y="29"/>
                  </a:lnTo>
                  <a:lnTo>
                    <a:pt x="33" y="31"/>
                  </a:lnTo>
                  <a:lnTo>
                    <a:pt x="41" y="34"/>
                  </a:lnTo>
                  <a:lnTo>
                    <a:pt x="48" y="38"/>
                  </a:lnTo>
                  <a:lnTo>
                    <a:pt x="59" y="42"/>
                  </a:lnTo>
                  <a:lnTo>
                    <a:pt x="68" y="46"/>
                  </a:lnTo>
                  <a:lnTo>
                    <a:pt x="80" y="49"/>
                  </a:lnTo>
                  <a:lnTo>
                    <a:pt x="90" y="53"/>
                  </a:lnTo>
                  <a:lnTo>
                    <a:pt x="104" y="60"/>
                  </a:lnTo>
                  <a:lnTo>
                    <a:pt x="116" y="62"/>
                  </a:lnTo>
                  <a:lnTo>
                    <a:pt x="130" y="68"/>
                  </a:lnTo>
                  <a:lnTo>
                    <a:pt x="143" y="73"/>
                  </a:lnTo>
                  <a:lnTo>
                    <a:pt x="160" y="78"/>
                  </a:lnTo>
                  <a:lnTo>
                    <a:pt x="176" y="82"/>
                  </a:lnTo>
                  <a:lnTo>
                    <a:pt x="191" y="89"/>
                  </a:lnTo>
                  <a:lnTo>
                    <a:pt x="210" y="92"/>
                  </a:lnTo>
                  <a:lnTo>
                    <a:pt x="228" y="98"/>
                  </a:lnTo>
                  <a:lnTo>
                    <a:pt x="246" y="103"/>
                  </a:lnTo>
                  <a:lnTo>
                    <a:pt x="266" y="108"/>
                  </a:lnTo>
                  <a:lnTo>
                    <a:pt x="285" y="112"/>
                  </a:lnTo>
                  <a:lnTo>
                    <a:pt x="307" y="117"/>
                  </a:lnTo>
                  <a:lnTo>
                    <a:pt x="328" y="122"/>
                  </a:lnTo>
                  <a:lnTo>
                    <a:pt x="352" y="128"/>
                  </a:lnTo>
                  <a:lnTo>
                    <a:pt x="375" y="133"/>
                  </a:lnTo>
                  <a:lnTo>
                    <a:pt x="400" y="138"/>
                  </a:lnTo>
                  <a:lnTo>
                    <a:pt x="423" y="141"/>
                  </a:lnTo>
                  <a:lnTo>
                    <a:pt x="449" y="146"/>
                  </a:lnTo>
                  <a:lnTo>
                    <a:pt x="474" y="150"/>
                  </a:lnTo>
                  <a:lnTo>
                    <a:pt x="500" y="154"/>
                  </a:lnTo>
                  <a:lnTo>
                    <a:pt x="527" y="157"/>
                  </a:lnTo>
                  <a:lnTo>
                    <a:pt x="554" y="161"/>
                  </a:lnTo>
                  <a:lnTo>
                    <a:pt x="583" y="164"/>
                  </a:lnTo>
                  <a:lnTo>
                    <a:pt x="613" y="168"/>
                  </a:lnTo>
                  <a:lnTo>
                    <a:pt x="642" y="169"/>
                  </a:lnTo>
                  <a:lnTo>
                    <a:pt x="672" y="173"/>
                  </a:lnTo>
                  <a:lnTo>
                    <a:pt x="701" y="176"/>
                  </a:lnTo>
                  <a:lnTo>
                    <a:pt x="735" y="177"/>
                  </a:lnTo>
                  <a:lnTo>
                    <a:pt x="765" y="178"/>
                  </a:lnTo>
                  <a:lnTo>
                    <a:pt x="799" y="180"/>
                  </a:lnTo>
                  <a:lnTo>
                    <a:pt x="832" y="181"/>
                  </a:lnTo>
                  <a:lnTo>
                    <a:pt x="867" y="182"/>
                  </a:lnTo>
                  <a:lnTo>
                    <a:pt x="901" y="181"/>
                  </a:lnTo>
                  <a:lnTo>
                    <a:pt x="936" y="181"/>
                  </a:lnTo>
                  <a:lnTo>
                    <a:pt x="972" y="180"/>
                  </a:lnTo>
                  <a:lnTo>
                    <a:pt x="1009" y="180"/>
                  </a:lnTo>
                  <a:lnTo>
                    <a:pt x="1045" y="177"/>
                  </a:lnTo>
                  <a:lnTo>
                    <a:pt x="1081" y="176"/>
                  </a:lnTo>
                  <a:lnTo>
                    <a:pt x="1120" y="172"/>
                  </a:lnTo>
                  <a:lnTo>
                    <a:pt x="1161" y="169"/>
                  </a:lnTo>
                  <a:lnTo>
                    <a:pt x="1198" y="165"/>
                  </a:lnTo>
                  <a:lnTo>
                    <a:pt x="1239" y="161"/>
                  </a:lnTo>
                  <a:lnTo>
                    <a:pt x="1278" y="156"/>
                  </a:lnTo>
                  <a:lnTo>
                    <a:pt x="1319" y="152"/>
                  </a:lnTo>
                  <a:lnTo>
                    <a:pt x="1361" y="146"/>
                  </a:lnTo>
                  <a:lnTo>
                    <a:pt x="1404" y="139"/>
                  </a:lnTo>
                  <a:lnTo>
                    <a:pt x="1447" y="131"/>
                  </a:lnTo>
                  <a:lnTo>
                    <a:pt x="1491" y="125"/>
                  </a:lnTo>
                  <a:lnTo>
                    <a:pt x="1486" y="103"/>
                  </a:lnTo>
                  <a:lnTo>
                    <a:pt x="1486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70"/>
            <p:cNvSpPr>
              <a:spLocks/>
            </p:cNvSpPr>
            <p:nvPr/>
          </p:nvSpPr>
          <p:spPr bwMode="auto">
            <a:xfrm>
              <a:off x="3806" y="1969"/>
              <a:ext cx="59" cy="514"/>
            </a:xfrm>
            <a:custGeom>
              <a:avLst/>
              <a:gdLst>
                <a:gd name="T0" fmla="*/ 47 w 175"/>
                <a:gd name="T1" fmla="*/ 0 h 1542"/>
                <a:gd name="T2" fmla="*/ 0 w 175"/>
                <a:gd name="T3" fmla="*/ 20 h 1542"/>
                <a:gd name="T4" fmla="*/ 113 w 175"/>
                <a:gd name="T5" fmla="*/ 203 h 1542"/>
                <a:gd name="T6" fmla="*/ 113 w 175"/>
                <a:gd name="T7" fmla="*/ 1542 h 1542"/>
                <a:gd name="T8" fmla="*/ 175 w 175"/>
                <a:gd name="T9" fmla="*/ 1542 h 1542"/>
                <a:gd name="T10" fmla="*/ 175 w 175"/>
                <a:gd name="T11" fmla="*/ 195 h 1542"/>
                <a:gd name="T12" fmla="*/ 47 w 175"/>
                <a:gd name="T13" fmla="*/ 0 h 1542"/>
                <a:gd name="T14" fmla="*/ 47 w 175"/>
                <a:gd name="T1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5" h="1542">
                  <a:moveTo>
                    <a:pt x="47" y="0"/>
                  </a:moveTo>
                  <a:lnTo>
                    <a:pt x="0" y="20"/>
                  </a:lnTo>
                  <a:lnTo>
                    <a:pt x="113" y="203"/>
                  </a:lnTo>
                  <a:lnTo>
                    <a:pt x="113" y="1542"/>
                  </a:lnTo>
                  <a:lnTo>
                    <a:pt x="175" y="1542"/>
                  </a:lnTo>
                  <a:lnTo>
                    <a:pt x="175" y="195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71"/>
            <p:cNvSpPr>
              <a:spLocks/>
            </p:cNvSpPr>
            <p:nvPr/>
          </p:nvSpPr>
          <p:spPr bwMode="auto">
            <a:xfrm>
              <a:off x="3335" y="2018"/>
              <a:ext cx="28" cy="420"/>
            </a:xfrm>
            <a:custGeom>
              <a:avLst/>
              <a:gdLst>
                <a:gd name="T0" fmla="*/ 5 w 85"/>
                <a:gd name="T1" fmla="*/ 12 h 1258"/>
                <a:gd name="T2" fmla="*/ 2 w 85"/>
                <a:gd name="T3" fmla="*/ 37 h 1258"/>
                <a:gd name="T4" fmla="*/ 2 w 85"/>
                <a:gd name="T5" fmla="*/ 75 h 1258"/>
                <a:gd name="T6" fmla="*/ 1 w 85"/>
                <a:gd name="T7" fmla="*/ 119 h 1258"/>
                <a:gd name="T8" fmla="*/ 1 w 85"/>
                <a:gd name="T9" fmla="*/ 172 h 1258"/>
                <a:gd name="T10" fmla="*/ 0 w 85"/>
                <a:gd name="T11" fmla="*/ 232 h 1258"/>
                <a:gd name="T12" fmla="*/ 0 w 85"/>
                <a:gd name="T13" fmla="*/ 297 h 1258"/>
                <a:gd name="T14" fmla="*/ 0 w 85"/>
                <a:gd name="T15" fmla="*/ 366 h 1258"/>
                <a:gd name="T16" fmla="*/ 0 w 85"/>
                <a:gd name="T17" fmla="*/ 440 h 1258"/>
                <a:gd name="T18" fmla="*/ 0 w 85"/>
                <a:gd name="T19" fmla="*/ 518 h 1258"/>
                <a:gd name="T20" fmla="*/ 2 w 85"/>
                <a:gd name="T21" fmla="*/ 598 h 1258"/>
                <a:gd name="T22" fmla="*/ 2 w 85"/>
                <a:gd name="T23" fmla="*/ 675 h 1258"/>
                <a:gd name="T24" fmla="*/ 5 w 85"/>
                <a:gd name="T25" fmla="*/ 753 h 1258"/>
                <a:gd name="T26" fmla="*/ 9 w 85"/>
                <a:gd name="T27" fmla="*/ 829 h 1258"/>
                <a:gd name="T28" fmla="*/ 13 w 85"/>
                <a:gd name="T29" fmla="*/ 904 h 1258"/>
                <a:gd name="T30" fmla="*/ 17 w 85"/>
                <a:gd name="T31" fmla="*/ 974 h 1258"/>
                <a:gd name="T32" fmla="*/ 23 w 85"/>
                <a:gd name="T33" fmla="*/ 1040 h 1258"/>
                <a:gd name="T34" fmla="*/ 31 w 85"/>
                <a:gd name="T35" fmla="*/ 1100 h 1258"/>
                <a:gd name="T36" fmla="*/ 39 w 85"/>
                <a:gd name="T37" fmla="*/ 1155 h 1258"/>
                <a:gd name="T38" fmla="*/ 48 w 85"/>
                <a:gd name="T39" fmla="*/ 1199 h 1258"/>
                <a:gd name="T40" fmla="*/ 58 w 85"/>
                <a:gd name="T41" fmla="*/ 1237 h 1258"/>
                <a:gd name="T42" fmla="*/ 85 w 85"/>
                <a:gd name="T43" fmla="*/ 1250 h 1258"/>
                <a:gd name="T44" fmla="*/ 74 w 85"/>
                <a:gd name="T45" fmla="*/ 1218 h 1258"/>
                <a:gd name="T46" fmla="*/ 65 w 85"/>
                <a:gd name="T47" fmla="*/ 1181 h 1258"/>
                <a:gd name="T48" fmla="*/ 57 w 85"/>
                <a:gd name="T49" fmla="*/ 1134 h 1258"/>
                <a:gd name="T50" fmla="*/ 49 w 85"/>
                <a:gd name="T51" fmla="*/ 1082 h 1258"/>
                <a:gd name="T52" fmla="*/ 44 w 85"/>
                <a:gd name="T53" fmla="*/ 1022 h 1258"/>
                <a:gd name="T54" fmla="*/ 37 w 85"/>
                <a:gd name="T55" fmla="*/ 958 h 1258"/>
                <a:gd name="T56" fmla="*/ 32 w 85"/>
                <a:gd name="T57" fmla="*/ 888 h 1258"/>
                <a:gd name="T58" fmla="*/ 31 w 85"/>
                <a:gd name="T59" fmla="*/ 818 h 1258"/>
                <a:gd name="T60" fmla="*/ 26 w 85"/>
                <a:gd name="T61" fmla="*/ 742 h 1258"/>
                <a:gd name="T62" fmla="*/ 24 w 85"/>
                <a:gd name="T63" fmla="*/ 667 h 1258"/>
                <a:gd name="T64" fmla="*/ 23 w 85"/>
                <a:gd name="T65" fmla="*/ 590 h 1258"/>
                <a:gd name="T66" fmla="*/ 22 w 85"/>
                <a:gd name="T67" fmla="*/ 514 h 1258"/>
                <a:gd name="T68" fmla="*/ 22 w 85"/>
                <a:gd name="T69" fmla="*/ 439 h 1258"/>
                <a:gd name="T70" fmla="*/ 22 w 85"/>
                <a:gd name="T71" fmla="*/ 367 h 1258"/>
                <a:gd name="T72" fmla="*/ 22 w 85"/>
                <a:gd name="T73" fmla="*/ 300 h 1258"/>
                <a:gd name="T74" fmla="*/ 22 w 85"/>
                <a:gd name="T75" fmla="*/ 236 h 1258"/>
                <a:gd name="T76" fmla="*/ 22 w 85"/>
                <a:gd name="T77" fmla="*/ 176 h 1258"/>
                <a:gd name="T78" fmla="*/ 23 w 85"/>
                <a:gd name="T79" fmla="*/ 124 h 1258"/>
                <a:gd name="T80" fmla="*/ 23 w 85"/>
                <a:gd name="T81" fmla="*/ 77 h 1258"/>
                <a:gd name="T82" fmla="*/ 23 w 85"/>
                <a:gd name="T83" fmla="*/ 41 h 1258"/>
                <a:gd name="T84" fmla="*/ 24 w 85"/>
                <a:gd name="T85" fmla="*/ 13 h 1258"/>
                <a:gd name="T86" fmla="*/ 6 w 85"/>
                <a:gd name="T87" fmla="*/ 0 h 1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5" h="1258">
                  <a:moveTo>
                    <a:pt x="6" y="0"/>
                  </a:moveTo>
                  <a:lnTo>
                    <a:pt x="5" y="4"/>
                  </a:lnTo>
                  <a:lnTo>
                    <a:pt x="5" y="12"/>
                  </a:lnTo>
                  <a:lnTo>
                    <a:pt x="4" y="19"/>
                  </a:lnTo>
                  <a:lnTo>
                    <a:pt x="4" y="28"/>
                  </a:lnTo>
                  <a:lnTo>
                    <a:pt x="2" y="37"/>
                  </a:lnTo>
                  <a:lnTo>
                    <a:pt x="2" y="47"/>
                  </a:lnTo>
                  <a:lnTo>
                    <a:pt x="2" y="60"/>
                  </a:lnTo>
                  <a:lnTo>
                    <a:pt x="2" y="75"/>
                  </a:lnTo>
                  <a:lnTo>
                    <a:pt x="1" y="88"/>
                  </a:lnTo>
                  <a:lnTo>
                    <a:pt x="1" y="103"/>
                  </a:lnTo>
                  <a:lnTo>
                    <a:pt x="1" y="119"/>
                  </a:lnTo>
                  <a:lnTo>
                    <a:pt x="1" y="136"/>
                  </a:lnTo>
                  <a:lnTo>
                    <a:pt x="1" y="153"/>
                  </a:lnTo>
                  <a:lnTo>
                    <a:pt x="1" y="172"/>
                  </a:lnTo>
                  <a:lnTo>
                    <a:pt x="1" y="192"/>
                  </a:lnTo>
                  <a:lnTo>
                    <a:pt x="1" y="213"/>
                  </a:lnTo>
                  <a:lnTo>
                    <a:pt x="0" y="232"/>
                  </a:lnTo>
                  <a:lnTo>
                    <a:pt x="0" y="253"/>
                  </a:lnTo>
                  <a:lnTo>
                    <a:pt x="0" y="274"/>
                  </a:lnTo>
                  <a:lnTo>
                    <a:pt x="0" y="297"/>
                  </a:lnTo>
                  <a:lnTo>
                    <a:pt x="0" y="321"/>
                  </a:lnTo>
                  <a:lnTo>
                    <a:pt x="0" y="344"/>
                  </a:lnTo>
                  <a:lnTo>
                    <a:pt x="0" y="366"/>
                  </a:lnTo>
                  <a:lnTo>
                    <a:pt x="0" y="392"/>
                  </a:lnTo>
                  <a:lnTo>
                    <a:pt x="0" y="416"/>
                  </a:lnTo>
                  <a:lnTo>
                    <a:pt x="0" y="440"/>
                  </a:lnTo>
                  <a:lnTo>
                    <a:pt x="0" y="466"/>
                  </a:lnTo>
                  <a:lnTo>
                    <a:pt x="0" y="492"/>
                  </a:lnTo>
                  <a:lnTo>
                    <a:pt x="0" y="518"/>
                  </a:lnTo>
                  <a:lnTo>
                    <a:pt x="1" y="544"/>
                  </a:lnTo>
                  <a:lnTo>
                    <a:pt x="1" y="570"/>
                  </a:lnTo>
                  <a:lnTo>
                    <a:pt x="2" y="598"/>
                  </a:lnTo>
                  <a:lnTo>
                    <a:pt x="2" y="622"/>
                  </a:lnTo>
                  <a:lnTo>
                    <a:pt x="2" y="649"/>
                  </a:lnTo>
                  <a:lnTo>
                    <a:pt x="2" y="675"/>
                  </a:lnTo>
                  <a:lnTo>
                    <a:pt x="4" y="701"/>
                  </a:lnTo>
                  <a:lnTo>
                    <a:pt x="4" y="727"/>
                  </a:lnTo>
                  <a:lnTo>
                    <a:pt x="5" y="753"/>
                  </a:lnTo>
                  <a:lnTo>
                    <a:pt x="6" y="779"/>
                  </a:lnTo>
                  <a:lnTo>
                    <a:pt x="9" y="805"/>
                  </a:lnTo>
                  <a:lnTo>
                    <a:pt x="9" y="829"/>
                  </a:lnTo>
                  <a:lnTo>
                    <a:pt x="10" y="854"/>
                  </a:lnTo>
                  <a:lnTo>
                    <a:pt x="10" y="879"/>
                  </a:lnTo>
                  <a:lnTo>
                    <a:pt x="13" y="904"/>
                  </a:lnTo>
                  <a:lnTo>
                    <a:pt x="14" y="927"/>
                  </a:lnTo>
                  <a:lnTo>
                    <a:pt x="15" y="952"/>
                  </a:lnTo>
                  <a:lnTo>
                    <a:pt x="17" y="974"/>
                  </a:lnTo>
                  <a:lnTo>
                    <a:pt x="20" y="997"/>
                  </a:lnTo>
                  <a:lnTo>
                    <a:pt x="22" y="1018"/>
                  </a:lnTo>
                  <a:lnTo>
                    <a:pt x="23" y="1040"/>
                  </a:lnTo>
                  <a:lnTo>
                    <a:pt x="24" y="1061"/>
                  </a:lnTo>
                  <a:lnTo>
                    <a:pt x="28" y="1082"/>
                  </a:lnTo>
                  <a:lnTo>
                    <a:pt x="31" y="1100"/>
                  </a:lnTo>
                  <a:lnTo>
                    <a:pt x="32" y="1120"/>
                  </a:lnTo>
                  <a:lnTo>
                    <a:pt x="36" y="1136"/>
                  </a:lnTo>
                  <a:lnTo>
                    <a:pt x="39" y="1155"/>
                  </a:lnTo>
                  <a:lnTo>
                    <a:pt x="41" y="1169"/>
                  </a:lnTo>
                  <a:lnTo>
                    <a:pt x="45" y="1185"/>
                  </a:lnTo>
                  <a:lnTo>
                    <a:pt x="48" y="1199"/>
                  </a:lnTo>
                  <a:lnTo>
                    <a:pt x="52" y="1213"/>
                  </a:lnTo>
                  <a:lnTo>
                    <a:pt x="54" y="1226"/>
                  </a:lnTo>
                  <a:lnTo>
                    <a:pt x="58" y="1237"/>
                  </a:lnTo>
                  <a:lnTo>
                    <a:pt x="62" y="1247"/>
                  </a:lnTo>
                  <a:lnTo>
                    <a:pt x="66" y="1258"/>
                  </a:lnTo>
                  <a:lnTo>
                    <a:pt x="85" y="1250"/>
                  </a:lnTo>
                  <a:lnTo>
                    <a:pt x="80" y="1239"/>
                  </a:lnTo>
                  <a:lnTo>
                    <a:pt x="78" y="1229"/>
                  </a:lnTo>
                  <a:lnTo>
                    <a:pt x="74" y="1218"/>
                  </a:lnTo>
                  <a:lnTo>
                    <a:pt x="71" y="1207"/>
                  </a:lnTo>
                  <a:lnTo>
                    <a:pt x="67" y="1194"/>
                  </a:lnTo>
                  <a:lnTo>
                    <a:pt x="65" y="1181"/>
                  </a:lnTo>
                  <a:lnTo>
                    <a:pt x="62" y="1166"/>
                  </a:lnTo>
                  <a:lnTo>
                    <a:pt x="59" y="1152"/>
                  </a:lnTo>
                  <a:lnTo>
                    <a:pt x="57" y="1134"/>
                  </a:lnTo>
                  <a:lnTo>
                    <a:pt x="53" y="1118"/>
                  </a:lnTo>
                  <a:lnTo>
                    <a:pt x="52" y="1099"/>
                  </a:lnTo>
                  <a:lnTo>
                    <a:pt x="49" y="1082"/>
                  </a:lnTo>
                  <a:lnTo>
                    <a:pt x="46" y="1061"/>
                  </a:lnTo>
                  <a:lnTo>
                    <a:pt x="45" y="1041"/>
                  </a:lnTo>
                  <a:lnTo>
                    <a:pt x="44" y="1022"/>
                  </a:lnTo>
                  <a:lnTo>
                    <a:pt x="43" y="1002"/>
                  </a:lnTo>
                  <a:lnTo>
                    <a:pt x="39" y="980"/>
                  </a:lnTo>
                  <a:lnTo>
                    <a:pt x="37" y="958"/>
                  </a:lnTo>
                  <a:lnTo>
                    <a:pt x="36" y="935"/>
                  </a:lnTo>
                  <a:lnTo>
                    <a:pt x="35" y="913"/>
                  </a:lnTo>
                  <a:lnTo>
                    <a:pt x="32" y="888"/>
                  </a:lnTo>
                  <a:lnTo>
                    <a:pt x="32" y="866"/>
                  </a:lnTo>
                  <a:lnTo>
                    <a:pt x="31" y="841"/>
                  </a:lnTo>
                  <a:lnTo>
                    <a:pt x="31" y="818"/>
                  </a:lnTo>
                  <a:lnTo>
                    <a:pt x="28" y="793"/>
                  </a:lnTo>
                  <a:lnTo>
                    <a:pt x="27" y="767"/>
                  </a:lnTo>
                  <a:lnTo>
                    <a:pt x="26" y="742"/>
                  </a:lnTo>
                  <a:lnTo>
                    <a:pt x="26" y="717"/>
                  </a:lnTo>
                  <a:lnTo>
                    <a:pt x="24" y="691"/>
                  </a:lnTo>
                  <a:lnTo>
                    <a:pt x="24" y="667"/>
                  </a:lnTo>
                  <a:lnTo>
                    <a:pt x="24" y="641"/>
                  </a:lnTo>
                  <a:lnTo>
                    <a:pt x="24" y="617"/>
                  </a:lnTo>
                  <a:lnTo>
                    <a:pt x="23" y="590"/>
                  </a:lnTo>
                  <a:lnTo>
                    <a:pt x="23" y="565"/>
                  </a:lnTo>
                  <a:lnTo>
                    <a:pt x="22" y="541"/>
                  </a:lnTo>
                  <a:lnTo>
                    <a:pt x="22" y="514"/>
                  </a:lnTo>
                  <a:lnTo>
                    <a:pt x="22" y="490"/>
                  </a:lnTo>
                  <a:lnTo>
                    <a:pt x="22" y="465"/>
                  </a:lnTo>
                  <a:lnTo>
                    <a:pt x="22" y="439"/>
                  </a:lnTo>
                  <a:lnTo>
                    <a:pt x="22" y="417"/>
                  </a:lnTo>
                  <a:lnTo>
                    <a:pt x="22" y="392"/>
                  </a:lnTo>
                  <a:lnTo>
                    <a:pt x="22" y="367"/>
                  </a:lnTo>
                  <a:lnTo>
                    <a:pt x="22" y="344"/>
                  </a:lnTo>
                  <a:lnTo>
                    <a:pt x="22" y="322"/>
                  </a:lnTo>
                  <a:lnTo>
                    <a:pt x="22" y="300"/>
                  </a:lnTo>
                  <a:lnTo>
                    <a:pt x="22" y="278"/>
                  </a:lnTo>
                  <a:lnTo>
                    <a:pt x="22" y="257"/>
                  </a:lnTo>
                  <a:lnTo>
                    <a:pt x="22" y="236"/>
                  </a:lnTo>
                  <a:lnTo>
                    <a:pt x="22" y="215"/>
                  </a:lnTo>
                  <a:lnTo>
                    <a:pt x="22" y="196"/>
                  </a:lnTo>
                  <a:lnTo>
                    <a:pt x="22" y="176"/>
                  </a:lnTo>
                  <a:lnTo>
                    <a:pt x="22" y="158"/>
                  </a:lnTo>
                  <a:lnTo>
                    <a:pt x="22" y="141"/>
                  </a:lnTo>
                  <a:lnTo>
                    <a:pt x="23" y="124"/>
                  </a:lnTo>
                  <a:lnTo>
                    <a:pt x="23" y="107"/>
                  </a:lnTo>
                  <a:lnTo>
                    <a:pt x="23" y="93"/>
                  </a:lnTo>
                  <a:lnTo>
                    <a:pt x="23" y="77"/>
                  </a:lnTo>
                  <a:lnTo>
                    <a:pt x="23" y="66"/>
                  </a:lnTo>
                  <a:lnTo>
                    <a:pt x="23" y="53"/>
                  </a:lnTo>
                  <a:lnTo>
                    <a:pt x="23" y="41"/>
                  </a:lnTo>
                  <a:lnTo>
                    <a:pt x="23" y="30"/>
                  </a:lnTo>
                  <a:lnTo>
                    <a:pt x="24" y="21"/>
                  </a:lnTo>
                  <a:lnTo>
                    <a:pt x="24" y="13"/>
                  </a:lnTo>
                  <a:lnTo>
                    <a:pt x="26" y="7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8" name="Picture 10" descr="C:\Users\Petra\AppData\Local\Microsoft\Windows\Temporary Internet Files\Content.IE5\ME8R1IM6\MP9003863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19" y="3483772"/>
            <a:ext cx="1549815" cy="2156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381" y="2419854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a\AppData\Local\Microsoft\Windows\Temporary Internet Files\Content.IE5\AM1I8PN9\MC900441793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747" y="1016370"/>
            <a:ext cx="3559859" cy="289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161" y="1335215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984" y="1104120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529" y="1544857"/>
            <a:ext cx="514996" cy="51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613" y="1796277"/>
            <a:ext cx="518741" cy="51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235" y="1613459"/>
            <a:ext cx="459283" cy="45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7172" y="1946898"/>
            <a:ext cx="433138" cy="43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308" y="2085376"/>
            <a:ext cx="459283" cy="45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25" y="2072742"/>
            <a:ext cx="459283" cy="459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967" y="2495131"/>
            <a:ext cx="406599" cy="40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13376">
            <a:off x="4465891" y="3177930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009457">
            <a:off x="4152705" y="3303061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87468">
            <a:off x="5527003" y="3401736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a\AppData\Local\Microsoft\Windows\Temporary Internet Files\Content.IE5\W0JDQO07\MC9003121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46802">
            <a:off x="4745876" y="6023722"/>
            <a:ext cx="588664" cy="79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etra\AppData\Local\Microsoft\Windows\Temporary Internet Files\Content.IE5\DE4CGPLA\MC90019235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456" y="5257136"/>
            <a:ext cx="3108737" cy="59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a\AppData\Local\Microsoft\Windows\Temporary Internet Files\Content.IE5\R8S25GK3\MC9000886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2320">
            <a:off x="5048960" y="4731135"/>
            <a:ext cx="818944" cy="95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Petra\AppData\Local\Microsoft\Windows\Temporary Internet Files\Content.IE5\R8S25GK3\MC9000886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11192">
            <a:off x="5608496" y="4538566"/>
            <a:ext cx="818944" cy="95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C:\Users\Petra\AppData\Local\Microsoft\Windows\Temporary Internet Files\Content.IE5\R8S25GK3\MC9000886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2320">
            <a:off x="6369142" y="4451967"/>
            <a:ext cx="818944" cy="95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Users\Petra\AppData\Local\Microsoft\Windows\Temporary Internet Files\Content.IE5\R8S25GK3\MC9000886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24303">
            <a:off x="6907045" y="4775213"/>
            <a:ext cx="818944" cy="95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Petra\AppData\Local\Microsoft\Windows\Temporary Internet Files\Content.IE5\R8S25GK3\MC9000886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02320">
            <a:off x="6303891" y="5050866"/>
            <a:ext cx="613746" cy="732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Petra\AppData\Local\Microsoft\Windows\Temporary Internet Files\Content.IE5\R8S25GK3\MC9000886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86727">
            <a:off x="5723440" y="5190632"/>
            <a:ext cx="589054" cy="68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Petra\AppData\Local\Microsoft\Windows\Temporary Internet Files\Content.IE5\W0JDQO07\MC9003121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0374">
            <a:off x="4984147" y="5711830"/>
            <a:ext cx="436630" cy="59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etra\AppData\Local\Microsoft\Windows\Temporary Internet Files\Content.IE5\AM1I8PN9\MC90041334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52" y="5303530"/>
            <a:ext cx="1697726" cy="155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AM1I8PN9\MC90023059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01" y="5899339"/>
            <a:ext cx="528089" cy="53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2" descr="C:\Users\Petra\AppData\Local\Microsoft\Windows\Temporary Internet Files\Content.IE5\AM1I8PN9\MC90041334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784" y="4962324"/>
            <a:ext cx="1697726" cy="1554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3" descr="C:\Users\Petra\AppData\Local\Microsoft\Windows\Temporary Internet Files\Content.IE5\AM1I8PN9\MC90023059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699" y="5590303"/>
            <a:ext cx="528089" cy="532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8" name="Group 21"/>
          <p:cNvGrpSpPr>
            <a:grpSpLocks noChangeAspect="1"/>
          </p:cNvGrpSpPr>
          <p:nvPr/>
        </p:nvGrpSpPr>
        <p:grpSpPr bwMode="auto">
          <a:xfrm>
            <a:off x="2647192" y="4635733"/>
            <a:ext cx="1811355" cy="1585912"/>
            <a:chOff x="3249" y="1662"/>
            <a:chExt cx="1076" cy="999"/>
          </a:xfrm>
        </p:grpSpPr>
        <p:sp>
          <p:nvSpPr>
            <p:cNvPr id="139" name="AutoShape 20"/>
            <p:cNvSpPr>
              <a:spLocks noChangeAspect="1" noChangeArrowheads="1" noTextEdit="1"/>
            </p:cNvSpPr>
            <p:nvPr/>
          </p:nvSpPr>
          <p:spPr bwMode="auto">
            <a:xfrm>
              <a:off x="3256" y="1662"/>
              <a:ext cx="1069" cy="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22"/>
            <p:cNvSpPr>
              <a:spLocks/>
            </p:cNvSpPr>
            <p:nvPr/>
          </p:nvSpPr>
          <p:spPr bwMode="auto">
            <a:xfrm>
              <a:off x="3295" y="2402"/>
              <a:ext cx="1014" cy="259"/>
            </a:xfrm>
            <a:custGeom>
              <a:avLst/>
              <a:gdLst>
                <a:gd name="T0" fmla="*/ 20 w 3042"/>
                <a:gd name="T1" fmla="*/ 176 h 779"/>
                <a:gd name="T2" fmla="*/ 63 w 3042"/>
                <a:gd name="T3" fmla="*/ 192 h 779"/>
                <a:gd name="T4" fmla="*/ 124 w 3042"/>
                <a:gd name="T5" fmla="*/ 214 h 779"/>
                <a:gd name="T6" fmla="*/ 204 w 3042"/>
                <a:gd name="T7" fmla="*/ 243 h 779"/>
                <a:gd name="T8" fmla="*/ 298 w 3042"/>
                <a:gd name="T9" fmla="*/ 274 h 779"/>
                <a:gd name="T10" fmla="*/ 402 w 3042"/>
                <a:gd name="T11" fmla="*/ 312 h 779"/>
                <a:gd name="T12" fmla="*/ 514 w 3042"/>
                <a:gd name="T13" fmla="*/ 351 h 779"/>
                <a:gd name="T14" fmla="*/ 629 w 3042"/>
                <a:gd name="T15" fmla="*/ 389 h 779"/>
                <a:gd name="T16" fmla="*/ 743 w 3042"/>
                <a:gd name="T17" fmla="*/ 426 h 779"/>
                <a:gd name="T18" fmla="*/ 855 w 3042"/>
                <a:gd name="T19" fmla="*/ 464 h 779"/>
                <a:gd name="T20" fmla="*/ 962 w 3042"/>
                <a:gd name="T21" fmla="*/ 498 h 779"/>
                <a:gd name="T22" fmla="*/ 1058 w 3042"/>
                <a:gd name="T23" fmla="*/ 528 h 779"/>
                <a:gd name="T24" fmla="*/ 1141 w 3042"/>
                <a:gd name="T25" fmla="*/ 554 h 779"/>
                <a:gd name="T26" fmla="*/ 1210 w 3042"/>
                <a:gd name="T27" fmla="*/ 572 h 779"/>
                <a:gd name="T28" fmla="*/ 1258 w 3042"/>
                <a:gd name="T29" fmla="*/ 582 h 779"/>
                <a:gd name="T30" fmla="*/ 1291 w 3042"/>
                <a:gd name="T31" fmla="*/ 585 h 779"/>
                <a:gd name="T32" fmla="*/ 1330 w 3042"/>
                <a:gd name="T33" fmla="*/ 585 h 779"/>
                <a:gd name="T34" fmla="*/ 1365 w 3042"/>
                <a:gd name="T35" fmla="*/ 585 h 779"/>
                <a:gd name="T36" fmla="*/ 1397 w 3042"/>
                <a:gd name="T37" fmla="*/ 585 h 779"/>
                <a:gd name="T38" fmla="*/ 1430 w 3042"/>
                <a:gd name="T39" fmla="*/ 585 h 779"/>
                <a:gd name="T40" fmla="*/ 1465 w 3042"/>
                <a:gd name="T41" fmla="*/ 585 h 779"/>
                <a:gd name="T42" fmla="*/ 1342 w 3042"/>
                <a:gd name="T43" fmla="*/ 733 h 779"/>
                <a:gd name="T44" fmla="*/ 1811 w 3042"/>
                <a:gd name="T45" fmla="*/ 776 h 779"/>
                <a:gd name="T46" fmla="*/ 1841 w 3042"/>
                <a:gd name="T47" fmla="*/ 774 h 779"/>
                <a:gd name="T48" fmla="*/ 1887 w 3042"/>
                <a:gd name="T49" fmla="*/ 769 h 779"/>
                <a:gd name="T50" fmla="*/ 1948 w 3042"/>
                <a:gd name="T51" fmla="*/ 762 h 779"/>
                <a:gd name="T52" fmla="*/ 2019 w 3042"/>
                <a:gd name="T53" fmla="*/ 752 h 779"/>
                <a:gd name="T54" fmla="*/ 2103 w 3042"/>
                <a:gd name="T55" fmla="*/ 740 h 779"/>
                <a:gd name="T56" fmla="*/ 2191 w 3042"/>
                <a:gd name="T57" fmla="*/ 726 h 779"/>
                <a:gd name="T58" fmla="*/ 2287 w 3042"/>
                <a:gd name="T59" fmla="*/ 709 h 779"/>
                <a:gd name="T60" fmla="*/ 2384 w 3042"/>
                <a:gd name="T61" fmla="*/ 688 h 779"/>
                <a:gd name="T62" fmla="*/ 2483 w 3042"/>
                <a:gd name="T63" fmla="*/ 664 h 779"/>
                <a:gd name="T64" fmla="*/ 2578 w 3042"/>
                <a:gd name="T65" fmla="*/ 640 h 779"/>
                <a:gd name="T66" fmla="*/ 2671 w 3042"/>
                <a:gd name="T67" fmla="*/ 612 h 779"/>
                <a:gd name="T68" fmla="*/ 2757 w 3042"/>
                <a:gd name="T69" fmla="*/ 579 h 779"/>
                <a:gd name="T70" fmla="*/ 2834 w 3042"/>
                <a:gd name="T71" fmla="*/ 545 h 779"/>
                <a:gd name="T72" fmla="*/ 2900 w 3042"/>
                <a:gd name="T73" fmla="*/ 506 h 779"/>
                <a:gd name="T74" fmla="*/ 2954 w 3042"/>
                <a:gd name="T75" fmla="*/ 465 h 779"/>
                <a:gd name="T76" fmla="*/ 2991 w 3042"/>
                <a:gd name="T77" fmla="*/ 424 h 779"/>
                <a:gd name="T78" fmla="*/ 3019 w 3042"/>
                <a:gd name="T79" fmla="*/ 389 h 779"/>
                <a:gd name="T80" fmla="*/ 3034 w 3042"/>
                <a:gd name="T81" fmla="*/ 356 h 779"/>
                <a:gd name="T82" fmla="*/ 3042 w 3042"/>
                <a:gd name="T83" fmla="*/ 331 h 779"/>
                <a:gd name="T84" fmla="*/ 3039 w 3042"/>
                <a:gd name="T85" fmla="*/ 308 h 779"/>
                <a:gd name="T86" fmla="*/ 3017 w 3042"/>
                <a:gd name="T87" fmla="*/ 274 h 779"/>
                <a:gd name="T88" fmla="*/ 2980 w 3042"/>
                <a:gd name="T89" fmla="*/ 253 h 779"/>
                <a:gd name="T90" fmla="*/ 2937 w 3042"/>
                <a:gd name="T91" fmla="*/ 242 h 779"/>
                <a:gd name="T92" fmla="*/ 2896 w 3042"/>
                <a:gd name="T93" fmla="*/ 238 h 779"/>
                <a:gd name="T94" fmla="*/ 2872 w 3042"/>
                <a:gd name="T95" fmla="*/ 236 h 779"/>
                <a:gd name="T96" fmla="*/ 2693 w 3042"/>
                <a:gd name="T97" fmla="*/ 200 h 779"/>
                <a:gd name="T98" fmla="*/ 0 w 3042"/>
                <a:gd name="T99" fmla="*/ 171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042" h="779">
                  <a:moveTo>
                    <a:pt x="0" y="171"/>
                  </a:moveTo>
                  <a:lnTo>
                    <a:pt x="3" y="171"/>
                  </a:lnTo>
                  <a:lnTo>
                    <a:pt x="13" y="174"/>
                  </a:lnTo>
                  <a:lnTo>
                    <a:pt x="20" y="176"/>
                  </a:lnTo>
                  <a:lnTo>
                    <a:pt x="28" y="179"/>
                  </a:lnTo>
                  <a:lnTo>
                    <a:pt x="38" y="183"/>
                  </a:lnTo>
                  <a:lnTo>
                    <a:pt x="50" y="188"/>
                  </a:lnTo>
                  <a:lnTo>
                    <a:pt x="63" y="192"/>
                  </a:lnTo>
                  <a:lnTo>
                    <a:pt x="76" y="197"/>
                  </a:lnTo>
                  <a:lnTo>
                    <a:pt x="91" y="201"/>
                  </a:lnTo>
                  <a:lnTo>
                    <a:pt x="107" y="208"/>
                  </a:lnTo>
                  <a:lnTo>
                    <a:pt x="124" y="214"/>
                  </a:lnTo>
                  <a:lnTo>
                    <a:pt x="143" y="221"/>
                  </a:lnTo>
                  <a:lnTo>
                    <a:pt x="163" y="229"/>
                  </a:lnTo>
                  <a:lnTo>
                    <a:pt x="185" y="236"/>
                  </a:lnTo>
                  <a:lnTo>
                    <a:pt x="204" y="243"/>
                  </a:lnTo>
                  <a:lnTo>
                    <a:pt x="228" y="251"/>
                  </a:lnTo>
                  <a:lnTo>
                    <a:pt x="250" y="258"/>
                  </a:lnTo>
                  <a:lnTo>
                    <a:pt x="275" y="266"/>
                  </a:lnTo>
                  <a:lnTo>
                    <a:pt x="298" y="274"/>
                  </a:lnTo>
                  <a:lnTo>
                    <a:pt x="323" y="283"/>
                  </a:lnTo>
                  <a:lnTo>
                    <a:pt x="350" y="294"/>
                  </a:lnTo>
                  <a:lnTo>
                    <a:pt x="376" y="303"/>
                  </a:lnTo>
                  <a:lnTo>
                    <a:pt x="402" y="312"/>
                  </a:lnTo>
                  <a:lnTo>
                    <a:pt x="430" y="321"/>
                  </a:lnTo>
                  <a:lnTo>
                    <a:pt x="458" y="331"/>
                  </a:lnTo>
                  <a:lnTo>
                    <a:pt x="487" y="340"/>
                  </a:lnTo>
                  <a:lnTo>
                    <a:pt x="514" y="351"/>
                  </a:lnTo>
                  <a:lnTo>
                    <a:pt x="543" y="360"/>
                  </a:lnTo>
                  <a:lnTo>
                    <a:pt x="571" y="370"/>
                  </a:lnTo>
                  <a:lnTo>
                    <a:pt x="601" y="381"/>
                  </a:lnTo>
                  <a:lnTo>
                    <a:pt x="629" y="389"/>
                  </a:lnTo>
                  <a:lnTo>
                    <a:pt x="657" y="399"/>
                  </a:lnTo>
                  <a:lnTo>
                    <a:pt x="686" y="408"/>
                  </a:lnTo>
                  <a:lnTo>
                    <a:pt x="716" y="419"/>
                  </a:lnTo>
                  <a:lnTo>
                    <a:pt x="743" y="426"/>
                  </a:lnTo>
                  <a:lnTo>
                    <a:pt x="772" y="437"/>
                  </a:lnTo>
                  <a:lnTo>
                    <a:pt x="800" y="447"/>
                  </a:lnTo>
                  <a:lnTo>
                    <a:pt x="829" y="456"/>
                  </a:lnTo>
                  <a:lnTo>
                    <a:pt x="855" y="464"/>
                  </a:lnTo>
                  <a:lnTo>
                    <a:pt x="882" y="473"/>
                  </a:lnTo>
                  <a:lnTo>
                    <a:pt x="910" y="482"/>
                  </a:lnTo>
                  <a:lnTo>
                    <a:pt x="936" y="490"/>
                  </a:lnTo>
                  <a:lnTo>
                    <a:pt x="962" y="498"/>
                  </a:lnTo>
                  <a:lnTo>
                    <a:pt x="986" y="506"/>
                  </a:lnTo>
                  <a:lnTo>
                    <a:pt x="1011" y="514"/>
                  </a:lnTo>
                  <a:lnTo>
                    <a:pt x="1036" y="523"/>
                  </a:lnTo>
                  <a:lnTo>
                    <a:pt x="1058" y="528"/>
                  </a:lnTo>
                  <a:lnTo>
                    <a:pt x="1081" y="534"/>
                  </a:lnTo>
                  <a:lnTo>
                    <a:pt x="1102" y="541"/>
                  </a:lnTo>
                  <a:lnTo>
                    <a:pt x="1123" y="549"/>
                  </a:lnTo>
                  <a:lnTo>
                    <a:pt x="1141" y="554"/>
                  </a:lnTo>
                  <a:lnTo>
                    <a:pt x="1161" y="559"/>
                  </a:lnTo>
                  <a:lnTo>
                    <a:pt x="1178" y="563"/>
                  </a:lnTo>
                  <a:lnTo>
                    <a:pt x="1196" y="569"/>
                  </a:lnTo>
                  <a:lnTo>
                    <a:pt x="1210" y="572"/>
                  </a:lnTo>
                  <a:lnTo>
                    <a:pt x="1224" y="576"/>
                  </a:lnTo>
                  <a:lnTo>
                    <a:pt x="1237" y="577"/>
                  </a:lnTo>
                  <a:lnTo>
                    <a:pt x="1249" y="581"/>
                  </a:lnTo>
                  <a:lnTo>
                    <a:pt x="1258" y="582"/>
                  </a:lnTo>
                  <a:lnTo>
                    <a:pt x="1269" y="585"/>
                  </a:lnTo>
                  <a:lnTo>
                    <a:pt x="1275" y="585"/>
                  </a:lnTo>
                  <a:lnTo>
                    <a:pt x="1283" y="586"/>
                  </a:lnTo>
                  <a:lnTo>
                    <a:pt x="1291" y="585"/>
                  </a:lnTo>
                  <a:lnTo>
                    <a:pt x="1301" y="585"/>
                  </a:lnTo>
                  <a:lnTo>
                    <a:pt x="1312" y="585"/>
                  </a:lnTo>
                  <a:lnTo>
                    <a:pt x="1321" y="585"/>
                  </a:lnTo>
                  <a:lnTo>
                    <a:pt x="1330" y="585"/>
                  </a:lnTo>
                  <a:lnTo>
                    <a:pt x="1339" y="585"/>
                  </a:lnTo>
                  <a:lnTo>
                    <a:pt x="1348" y="585"/>
                  </a:lnTo>
                  <a:lnTo>
                    <a:pt x="1357" y="585"/>
                  </a:lnTo>
                  <a:lnTo>
                    <a:pt x="1365" y="585"/>
                  </a:lnTo>
                  <a:lnTo>
                    <a:pt x="1373" y="585"/>
                  </a:lnTo>
                  <a:lnTo>
                    <a:pt x="1381" y="585"/>
                  </a:lnTo>
                  <a:lnTo>
                    <a:pt x="1390" y="585"/>
                  </a:lnTo>
                  <a:lnTo>
                    <a:pt x="1397" y="585"/>
                  </a:lnTo>
                  <a:lnTo>
                    <a:pt x="1405" y="585"/>
                  </a:lnTo>
                  <a:lnTo>
                    <a:pt x="1412" y="585"/>
                  </a:lnTo>
                  <a:lnTo>
                    <a:pt x="1420" y="585"/>
                  </a:lnTo>
                  <a:lnTo>
                    <a:pt x="1430" y="585"/>
                  </a:lnTo>
                  <a:lnTo>
                    <a:pt x="1442" y="585"/>
                  </a:lnTo>
                  <a:lnTo>
                    <a:pt x="1451" y="585"/>
                  </a:lnTo>
                  <a:lnTo>
                    <a:pt x="1460" y="585"/>
                  </a:lnTo>
                  <a:lnTo>
                    <a:pt x="1465" y="585"/>
                  </a:lnTo>
                  <a:lnTo>
                    <a:pt x="1472" y="585"/>
                  </a:lnTo>
                  <a:lnTo>
                    <a:pt x="1473" y="585"/>
                  </a:lnTo>
                  <a:lnTo>
                    <a:pt x="1476" y="586"/>
                  </a:lnTo>
                  <a:lnTo>
                    <a:pt x="1342" y="733"/>
                  </a:lnTo>
                  <a:lnTo>
                    <a:pt x="1645" y="715"/>
                  </a:lnTo>
                  <a:lnTo>
                    <a:pt x="1802" y="779"/>
                  </a:lnTo>
                  <a:lnTo>
                    <a:pt x="1805" y="778"/>
                  </a:lnTo>
                  <a:lnTo>
                    <a:pt x="1811" y="776"/>
                  </a:lnTo>
                  <a:lnTo>
                    <a:pt x="1816" y="775"/>
                  </a:lnTo>
                  <a:lnTo>
                    <a:pt x="1823" y="775"/>
                  </a:lnTo>
                  <a:lnTo>
                    <a:pt x="1831" y="774"/>
                  </a:lnTo>
                  <a:lnTo>
                    <a:pt x="1841" y="774"/>
                  </a:lnTo>
                  <a:lnTo>
                    <a:pt x="1850" y="772"/>
                  </a:lnTo>
                  <a:lnTo>
                    <a:pt x="1861" y="771"/>
                  </a:lnTo>
                  <a:lnTo>
                    <a:pt x="1874" y="770"/>
                  </a:lnTo>
                  <a:lnTo>
                    <a:pt x="1887" y="769"/>
                  </a:lnTo>
                  <a:lnTo>
                    <a:pt x="1900" y="766"/>
                  </a:lnTo>
                  <a:lnTo>
                    <a:pt x="1915" y="766"/>
                  </a:lnTo>
                  <a:lnTo>
                    <a:pt x="1930" y="763"/>
                  </a:lnTo>
                  <a:lnTo>
                    <a:pt x="1948" y="762"/>
                  </a:lnTo>
                  <a:lnTo>
                    <a:pt x="1965" y="758"/>
                  </a:lnTo>
                  <a:lnTo>
                    <a:pt x="1982" y="757"/>
                  </a:lnTo>
                  <a:lnTo>
                    <a:pt x="2000" y="753"/>
                  </a:lnTo>
                  <a:lnTo>
                    <a:pt x="2019" y="752"/>
                  </a:lnTo>
                  <a:lnTo>
                    <a:pt x="2039" y="748"/>
                  </a:lnTo>
                  <a:lnTo>
                    <a:pt x="2060" y="745"/>
                  </a:lnTo>
                  <a:lnTo>
                    <a:pt x="2081" y="743"/>
                  </a:lnTo>
                  <a:lnTo>
                    <a:pt x="2103" y="740"/>
                  </a:lnTo>
                  <a:lnTo>
                    <a:pt x="2123" y="736"/>
                  </a:lnTo>
                  <a:lnTo>
                    <a:pt x="2146" y="732"/>
                  </a:lnTo>
                  <a:lnTo>
                    <a:pt x="2168" y="730"/>
                  </a:lnTo>
                  <a:lnTo>
                    <a:pt x="2191" y="726"/>
                  </a:lnTo>
                  <a:lnTo>
                    <a:pt x="2215" y="722"/>
                  </a:lnTo>
                  <a:lnTo>
                    <a:pt x="2238" y="717"/>
                  </a:lnTo>
                  <a:lnTo>
                    <a:pt x="2261" y="713"/>
                  </a:lnTo>
                  <a:lnTo>
                    <a:pt x="2287" y="709"/>
                  </a:lnTo>
                  <a:lnTo>
                    <a:pt x="2311" y="703"/>
                  </a:lnTo>
                  <a:lnTo>
                    <a:pt x="2334" y="698"/>
                  </a:lnTo>
                  <a:lnTo>
                    <a:pt x="2359" y="693"/>
                  </a:lnTo>
                  <a:lnTo>
                    <a:pt x="2384" y="688"/>
                  </a:lnTo>
                  <a:lnTo>
                    <a:pt x="2407" y="681"/>
                  </a:lnTo>
                  <a:lnTo>
                    <a:pt x="2433" y="676"/>
                  </a:lnTo>
                  <a:lnTo>
                    <a:pt x="2457" y="671"/>
                  </a:lnTo>
                  <a:lnTo>
                    <a:pt x="2483" y="664"/>
                  </a:lnTo>
                  <a:lnTo>
                    <a:pt x="2505" y="658"/>
                  </a:lnTo>
                  <a:lnTo>
                    <a:pt x="2529" y="651"/>
                  </a:lnTo>
                  <a:lnTo>
                    <a:pt x="2554" y="645"/>
                  </a:lnTo>
                  <a:lnTo>
                    <a:pt x="2578" y="640"/>
                  </a:lnTo>
                  <a:lnTo>
                    <a:pt x="2601" y="632"/>
                  </a:lnTo>
                  <a:lnTo>
                    <a:pt x="2624" y="625"/>
                  </a:lnTo>
                  <a:lnTo>
                    <a:pt x="2648" y="619"/>
                  </a:lnTo>
                  <a:lnTo>
                    <a:pt x="2671" y="612"/>
                  </a:lnTo>
                  <a:lnTo>
                    <a:pt x="2692" y="603"/>
                  </a:lnTo>
                  <a:lnTo>
                    <a:pt x="2714" y="595"/>
                  </a:lnTo>
                  <a:lnTo>
                    <a:pt x="2735" y="586"/>
                  </a:lnTo>
                  <a:lnTo>
                    <a:pt x="2757" y="579"/>
                  </a:lnTo>
                  <a:lnTo>
                    <a:pt x="2777" y="569"/>
                  </a:lnTo>
                  <a:lnTo>
                    <a:pt x="2796" y="562"/>
                  </a:lnTo>
                  <a:lnTo>
                    <a:pt x="2814" y="553"/>
                  </a:lnTo>
                  <a:lnTo>
                    <a:pt x="2834" y="545"/>
                  </a:lnTo>
                  <a:lnTo>
                    <a:pt x="2849" y="534"/>
                  </a:lnTo>
                  <a:lnTo>
                    <a:pt x="2868" y="525"/>
                  </a:lnTo>
                  <a:lnTo>
                    <a:pt x="2883" y="515"/>
                  </a:lnTo>
                  <a:lnTo>
                    <a:pt x="2900" y="506"/>
                  </a:lnTo>
                  <a:lnTo>
                    <a:pt x="2914" y="495"/>
                  </a:lnTo>
                  <a:lnTo>
                    <a:pt x="2929" y="485"/>
                  </a:lnTo>
                  <a:lnTo>
                    <a:pt x="2941" y="476"/>
                  </a:lnTo>
                  <a:lnTo>
                    <a:pt x="2954" y="465"/>
                  </a:lnTo>
                  <a:lnTo>
                    <a:pt x="2964" y="454"/>
                  </a:lnTo>
                  <a:lnTo>
                    <a:pt x="2973" y="443"/>
                  </a:lnTo>
                  <a:lnTo>
                    <a:pt x="2982" y="433"/>
                  </a:lnTo>
                  <a:lnTo>
                    <a:pt x="2991" y="424"/>
                  </a:lnTo>
                  <a:lnTo>
                    <a:pt x="2998" y="413"/>
                  </a:lnTo>
                  <a:lnTo>
                    <a:pt x="3006" y="404"/>
                  </a:lnTo>
                  <a:lnTo>
                    <a:pt x="3012" y="396"/>
                  </a:lnTo>
                  <a:lnTo>
                    <a:pt x="3019" y="389"/>
                  </a:lnTo>
                  <a:lnTo>
                    <a:pt x="3022" y="378"/>
                  </a:lnTo>
                  <a:lnTo>
                    <a:pt x="3028" y="370"/>
                  </a:lnTo>
                  <a:lnTo>
                    <a:pt x="3030" y="363"/>
                  </a:lnTo>
                  <a:lnTo>
                    <a:pt x="3034" y="356"/>
                  </a:lnTo>
                  <a:lnTo>
                    <a:pt x="3037" y="348"/>
                  </a:lnTo>
                  <a:lnTo>
                    <a:pt x="3038" y="342"/>
                  </a:lnTo>
                  <a:lnTo>
                    <a:pt x="3039" y="337"/>
                  </a:lnTo>
                  <a:lnTo>
                    <a:pt x="3042" y="331"/>
                  </a:lnTo>
                  <a:lnTo>
                    <a:pt x="3041" y="324"/>
                  </a:lnTo>
                  <a:lnTo>
                    <a:pt x="3041" y="317"/>
                  </a:lnTo>
                  <a:lnTo>
                    <a:pt x="3039" y="312"/>
                  </a:lnTo>
                  <a:lnTo>
                    <a:pt x="3039" y="308"/>
                  </a:lnTo>
                  <a:lnTo>
                    <a:pt x="3037" y="296"/>
                  </a:lnTo>
                  <a:lnTo>
                    <a:pt x="3032" y="288"/>
                  </a:lnTo>
                  <a:lnTo>
                    <a:pt x="3024" y="281"/>
                  </a:lnTo>
                  <a:lnTo>
                    <a:pt x="3017" y="274"/>
                  </a:lnTo>
                  <a:lnTo>
                    <a:pt x="3008" y="268"/>
                  </a:lnTo>
                  <a:lnTo>
                    <a:pt x="3000" y="264"/>
                  </a:lnTo>
                  <a:lnTo>
                    <a:pt x="2990" y="257"/>
                  </a:lnTo>
                  <a:lnTo>
                    <a:pt x="2980" y="253"/>
                  </a:lnTo>
                  <a:lnTo>
                    <a:pt x="2969" y="249"/>
                  </a:lnTo>
                  <a:lnTo>
                    <a:pt x="2957" y="247"/>
                  </a:lnTo>
                  <a:lnTo>
                    <a:pt x="2946" y="244"/>
                  </a:lnTo>
                  <a:lnTo>
                    <a:pt x="2937" y="242"/>
                  </a:lnTo>
                  <a:lnTo>
                    <a:pt x="2925" y="239"/>
                  </a:lnTo>
                  <a:lnTo>
                    <a:pt x="2914" y="239"/>
                  </a:lnTo>
                  <a:lnTo>
                    <a:pt x="2905" y="238"/>
                  </a:lnTo>
                  <a:lnTo>
                    <a:pt x="2896" y="238"/>
                  </a:lnTo>
                  <a:lnTo>
                    <a:pt x="2887" y="236"/>
                  </a:lnTo>
                  <a:lnTo>
                    <a:pt x="2882" y="236"/>
                  </a:lnTo>
                  <a:lnTo>
                    <a:pt x="2875" y="236"/>
                  </a:lnTo>
                  <a:lnTo>
                    <a:pt x="2872" y="236"/>
                  </a:lnTo>
                  <a:lnTo>
                    <a:pt x="2869" y="236"/>
                  </a:lnTo>
                  <a:lnTo>
                    <a:pt x="2869" y="238"/>
                  </a:lnTo>
                  <a:lnTo>
                    <a:pt x="2900" y="184"/>
                  </a:lnTo>
                  <a:lnTo>
                    <a:pt x="2693" y="200"/>
                  </a:lnTo>
                  <a:lnTo>
                    <a:pt x="1680" y="0"/>
                  </a:lnTo>
                  <a:lnTo>
                    <a:pt x="1676" y="201"/>
                  </a:lnTo>
                  <a:lnTo>
                    <a:pt x="0" y="171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23"/>
            <p:cNvSpPr>
              <a:spLocks/>
            </p:cNvSpPr>
            <p:nvPr/>
          </p:nvSpPr>
          <p:spPr bwMode="auto">
            <a:xfrm>
              <a:off x="3309" y="1904"/>
              <a:ext cx="615" cy="143"/>
            </a:xfrm>
            <a:custGeom>
              <a:avLst/>
              <a:gdLst>
                <a:gd name="T0" fmla="*/ 17 w 1843"/>
                <a:gd name="T1" fmla="*/ 116 h 429"/>
                <a:gd name="T2" fmla="*/ 54 w 1843"/>
                <a:gd name="T3" fmla="*/ 130 h 429"/>
                <a:gd name="T4" fmla="*/ 86 w 1843"/>
                <a:gd name="T5" fmla="*/ 140 h 429"/>
                <a:gd name="T6" fmla="*/ 118 w 1843"/>
                <a:gd name="T7" fmla="*/ 155 h 429"/>
                <a:gd name="T8" fmla="*/ 155 w 1843"/>
                <a:gd name="T9" fmla="*/ 173 h 429"/>
                <a:gd name="T10" fmla="*/ 190 w 1843"/>
                <a:gd name="T11" fmla="*/ 190 h 429"/>
                <a:gd name="T12" fmla="*/ 225 w 1843"/>
                <a:gd name="T13" fmla="*/ 209 h 429"/>
                <a:gd name="T14" fmla="*/ 259 w 1843"/>
                <a:gd name="T15" fmla="*/ 233 h 429"/>
                <a:gd name="T16" fmla="*/ 286 w 1843"/>
                <a:gd name="T17" fmla="*/ 255 h 429"/>
                <a:gd name="T18" fmla="*/ 316 w 1843"/>
                <a:gd name="T19" fmla="*/ 291 h 429"/>
                <a:gd name="T20" fmla="*/ 330 w 1843"/>
                <a:gd name="T21" fmla="*/ 325 h 429"/>
                <a:gd name="T22" fmla="*/ 359 w 1843"/>
                <a:gd name="T23" fmla="*/ 354 h 429"/>
                <a:gd name="T24" fmla="*/ 391 w 1843"/>
                <a:gd name="T25" fmla="*/ 372 h 429"/>
                <a:gd name="T26" fmla="*/ 437 w 1843"/>
                <a:gd name="T27" fmla="*/ 390 h 429"/>
                <a:gd name="T28" fmla="*/ 489 w 1843"/>
                <a:gd name="T29" fmla="*/ 405 h 429"/>
                <a:gd name="T30" fmla="*/ 548 w 1843"/>
                <a:gd name="T31" fmla="*/ 415 h 429"/>
                <a:gd name="T32" fmla="*/ 610 w 1843"/>
                <a:gd name="T33" fmla="*/ 423 h 429"/>
                <a:gd name="T34" fmla="*/ 671 w 1843"/>
                <a:gd name="T35" fmla="*/ 427 h 429"/>
                <a:gd name="T36" fmla="*/ 734 w 1843"/>
                <a:gd name="T37" fmla="*/ 429 h 429"/>
                <a:gd name="T38" fmla="*/ 795 w 1843"/>
                <a:gd name="T39" fmla="*/ 429 h 429"/>
                <a:gd name="T40" fmla="*/ 848 w 1843"/>
                <a:gd name="T41" fmla="*/ 424 h 429"/>
                <a:gd name="T42" fmla="*/ 898 w 1843"/>
                <a:gd name="T43" fmla="*/ 418 h 429"/>
                <a:gd name="T44" fmla="*/ 938 w 1843"/>
                <a:gd name="T45" fmla="*/ 407 h 429"/>
                <a:gd name="T46" fmla="*/ 973 w 1843"/>
                <a:gd name="T47" fmla="*/ 396 h 429"/>
                <a:gd name="T48" fmla="*/ 1017 w 1843"/>
                <a:gd name="T49" fmla="*/ 379 h 429"/>
                <a:gd name="T50" fmla="*/ 1067 w 1843"/>
                <a:gd name="T51" fmla="*/ 362 h 429"/>
                <a:gd name="T52" fmla="*/ 1120 w 1843"/>
                <a:gd name="T53" fmla="*/ 343 h 429"/>
                <a:gd name="T54" fmla="*/ 1179 w 1843"/>
                <a:gd name="T55" fmla="*/ 327 h 429"/>
                <a:gd name="T56" fmla="*/ 1235 w 1843"/>
                <a:gd name="T57" fmla="*/ 310 h 429"/>
                <a:gd name="T58" fmla="*/ 1292 w 1843"/>
                <a:gd name="T59" fmla="*/ 291 h 429"/>
                <a:gd name="T60" fmla="*/ 1342 w 1843"/>
                <a:gd name="T61" fmla="*/ 275 h 429"/>
                <a:gd name="T62" fmla="*/ 1392 w 1843"/>
                <a:gd name="T63" fmla="*/ 260 h 429"/>
                <a:gd name="T64" fmla="*/ 1431 w 1843"/>
                <a:gd name="T65" fmla="*/ 247 h 429"/>
                <a:gd name="T66" fmla="*/ 1471 w 1843"/>
                <a:gd name="T67" fmla="*/ 237 h 429"/>
                <a:gd name="T68" fmla="*/ 1843 w 1843"/>
                <a:gd name="T69" fmla="*/ 260 h 429"/>
                <a:gd name="T70" fmla="*/ 1573 w 1843"/>
                <a:gd name="T71" fmla="*/ 103 h 429"/>
                <a:gd name="T72" fmla="*/ 1535 w 1843"/>
                <a:gd name="T73" fmla="*/ 107 h 429"/>
                <a:gd name="T74" fmla="*/ 1480 w 1843"/>
                <a:gd name="T75" fmla="*/ 112 h 429"/>
                <a:gd name="T76" fmla="*/ 1408 w 1843"/>
                <a:gd name="T77" fmla="*/ 117 h 429"/>
                <a:gd name="T78" fmla="*/ 1326 w 1843"/>
                <a:gd name="T79" fmla="*/ 124 h 429"/>
                <a:gd name="T80" fmla="*/ 1233 w 1843"/>
                <a:gd name="T81" fmla="*/ 130 h 429"/>
                <a:gd name="T82" fmla="*/ 1136 w 1843"/>
                <a:gd name="T83" fmla="*/ 137 h 429"/>
                <a:gd name="T84" fmla="*/ 1034 w 1843"/>
                <a:gd name="T85" fmla="*/ 139 h 429"/>
                <a:gd name="T86" fmla="*/ 935 w 1843"/>
                <a:gd name="T87" fmla="*/ 143 h 429"/>
                <a:gd name="T88" fmla="*/ 839 w 1843"/>
                <a:gd name="T89" fmla="*/ 143 h 429"/>
                <a:gd name="T90" fmla="*/ 749 w 1843"/>
                <a:gd name="T91" fmla="*/ 142 h 429"/>
                <a:gd name="T92" fmla="*/ 667 w 1843"/>
                <a:gd name="T93" fmla="*/ 135 h 429"/>
                <a:gd name="T94" fmla="*/ 600 w 1843"/>
                <a:gd name="T95" fmla="*/ 125 h 429"/>
                <a:gd name="T96" fmla="*/ 536 w 1843"/>
                <a:gd name="T97" fmla="*/ 114 h 429"/>
                <a:gd name="T98" fmla="*/ 479 w 1843"/>
                <a:gd name="T99" fmla="*/ 100 h 429"/>
                <a:gd name="T100" fmla="*/ 425 w 1843"/>
                <a:gd name="T101" fmla="*/ 87 h 429"/>
                <a:gd name="T102" fmla="*/ 377 w 1843"/>
                <a:gd name="T103" fmla="*/ 74 h 429"/>
                <a:gd name="T104" fmla="*/ 334 w 1843"/>
                <a:gd name="T105" fmla="*/ 61 h 429"/>
                <a:gd name="T106" fmla="*/ 298 w 1843"/>
                <a:gd name="T107" fmla="*/ 49 h 429"/>
                <a:gd name="T108" fmla="*/ 265 w 1843"/>
                <a:gd name="T109" fmla="*/ 35 h 429"/>
                <a:gd name="T110" fmla="*/ 229 w 1843"/>
                <a:gd name="T111" fmla="*/ 21 h 429"/>
                <a:gd name="T112" fmla="*/ 194 w 1843"/>
                <a:gd name="T113" fmla="*/ 5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43" h="429">
                  <a:moveTo>
                    <a:pt x="183" y="0"/>
                  </a:moveTo>
                  <a:lnTo>
                    <a:pt x="0" y="112"/>
                  </a:lnTo>
                  <a:lnTo>
                    <a:pt x="1" y="112"/>
                  </a:lnTo>
                  <a:lnTo>
                    <a:pt x="12" y="116"/>
                  </a:lnTo>
                  <a:lnTo>
                    <a:pt x="17" y="116"/>
                  </a:lnTo>
                  <a:lnTo>
                    <a:pt x="25" y="118"/>
                  </a:lnTo>
                  <a:lnTo>
                    <a:pt x="34" y="122"/>
                  </a:lnTo>
                  <a:lnTo>
                    <a:pt x="44" y="126"/>
                  </a:lnTo>
                  <a:lnTo>
                    <a:pt x="49" y="127"/>
                  </a:lnTo>
                  <a:lnTo>
                    <a:pt x="54" y="130"/>
                  </a:lnTo>
                  <a:lnTo>
                    <a:pt x="60" y="130"/>
                  </a:lnTo>
                  <a:lnTo>
                    <a:pt x="66" y="134"/>
                  </a:lnTo>
                  <a:lnTo>
                    <a:pt x="71" y="137"/>
                  </a:lnTo>
                  <a:lnTo>
                    <a:pt x="78" y="138"/>
                  </a:lnTo>
                  <a:lnTo>
                    <a:pt x="86" y="140"/>
                  </a:lnTo>
                  <a:lnTo>
                    <a:pt x="92" y="144"/>
                  </a:lnTo>
                  <a:lnTo>
                    <a:pt x="99" y="146"/>
                  </a:lnTo>
                  <a:lnTo>
                    <a:pt x="105" y="150"/>
                  </a:lnTo>
                  <a:lnTo>
                    <a:pt x="112" y="152"/>
                  </a:lnTo>
                  <a:lnTo>
                    <a:pt x="118" y="155"/>
                  </a:lnTo>
                  <a:lnTo>
                    <a:pt x="125" y="159"/>
                  </a:lnTo>
                  <a:lnTo>
                    <a:pt x="133" y="161"/>
                  </a:lnTo>
                  <a:lnTo>
                    <a:pt x="140" y="165"/>
                  </a:lnTo>
                  <a:lnTo>
                    <a:pt x="148" y="169"/>
                  </a:lnTo>
                  <a:lnTo>
                    <a:pt x="155" y="173"/>
                  </a:lnTo>
                  <a:lnTo>
                    <a:pt x="161" y="176"/>
                  </a:lnTo>
                  <a:lnTo>
                    <a:pt x="169" y="180"/>
                  </a:lnTo>
                  <a:lnTo>
                    <a:pt x="177" y="182"/>
                  </a:lnTo>
                  <a:lnTo>
                    <a:pt x="183" y="186"/>
                  </a:lnTo>
                  <a:lnTo>
                    <a:pt x="190" y="190"/>
                  </a:lnTo>
                  <a:lnTo>
                    <a:pt x="198" y="194"/>
                  </a:lnTo>
                  <a:lnTo>
                    <a:pt x="205" y="198"/>
                  </a:lnTo>
                  <a:lnTo>
                    <a:pt x="212" y="202"/>
                  </a:lnTo>
                  <a:lnTo>
                    <a:pt x="218" y="206"/>
                  </a:lnTo>
                  <a:lnTo>
                    <a:pt x="225" y="209"/>
                  </a:lnTo>
                  <a:lnTo>
                    <a:pt x="233" y="215"/>
                  </a:lnTo>
                  <a:lnTo>
                    <a:pt x="239" y="219"/>
                  </a:lnTo>
                  <a:lnTo>
                    <a:pt x="246" y="224"/>
                  </a:lnTo>
                  <a:lnTo>
                    <a:pt x="252" y="228"/>
                  </a:lnTo>
                  <a:lnTo>
                    <a:pt x="259" y="233"/>
                  </a:lnTo>
                  <a:lnTo>
                    <a:pt x="265" y="237"/>
                  </a:lnTo>
                  <a:lnTo>
                    <a:pt x="270" y="242"/>
                  </a:lnTo>
                  <a:lnTo>
                    <a:pt x="276" y="246"/>
                  </a:lnTo>
                  <a:lnTo>
                    <a:pt x="281" y="251"/>
                  </a:lnTo>
                  <a:lnTo>
                    <a:pt x="286" y="255"/>
                  </a:lnTo>
                  <a:lnTo>
                    <a:pt x="291" y="260"/>
                  </a:lnTo>
                  <a:lnTo>
                    <a:pt x="295" y="265"/>
                  </a:lnTo>
                  <a:lnTo>
                    <a:pt x="302" y="272"/>
                  </a:lnTo>
                  <a:lnTo>
                    <a:pt x="308" y="281"/>
                  </a:lnTo>
                  <a:lnTo>
                    <a:pt x="316" y="291"/>
                  </a:lnTo>
                  <a:lnTo>
                    <a:pt x="319" y="297"/>
                  </a:lnTo>
                  <a:lnTo>
                    <a:pt x="322" y="303"/>
                  </a:lnTo>
                  <a:lnTo>
                    <a:pt x="324" y="308"/>
                  </a:lnTo>
                  <a:lnTo>
                    <a:pt x="328" y="315"/>
                  </a:lnTo>
                  <a:lnTo>
                    <a:pt x="330" y="325"/>
                  </a:lnTo>
                  <a:lnTo>
                    <a:pt x="337" y="334"/>
                  </a:lnTo>
                  <a:lnTo>
                    <a:pt x="341" y="340"/>
                  </a:lnTo>
                  <a:lnTo>
                    <a:pt x="346" y="343"/>
                  </a:lnTo>
                  <a:lnTo>
                    <a:pt x="351" y="347"/>
                  </a:lnTo>
                  <a:lnTo>
                    <a:pt x="359" y="354"/>
                  </a:lnTo>
                  <a:lnTo>
                    <a:pt x="364" y="356"/>
                  </a:lnTo>
                  <a:lnTo>
                    <a:pt x="371" y="362"/>
                  </a:lnTo>
                  <a:lnTo>
                    <a:pt x="377" y="364"/>
                  </a:lnTo>
                  <a:lnTo>
                    <a:pt x="385" y="368"/>
                  </a:lnTo>
                  <a:lnTo>
                    <a:pt x="391" y="372"/>
                  </a:lnTo>
                  <a:lnTo>
                    <a:pt x="401" y="376"/>
                  </a:lnTo>
                  <a:lnTo>
                    <a:pt x="410" y="380"/>
                  </a:lnTo>
                  <a:lnTo>
                    <a:pt x="419" y="384"/>
                  </a:lnTo>
                  <a:lnTo>
                    <a:pt x="428" y="386"/>
                  </a:lnTo>
                  <a:lnTo>
                    <a:pt x="437" y="390"/>
                  </a:lnTo>
                  <a:lnTo>
                    <a:pt x="447" y="393"/>
                  </a:lnTo>
                  <a:lnTo>
                    <a:pt x="458" y="397"/>
                  </a:lnTo>
                  <a:lnTo>
                    <a:pt x="467" y="398"/>
                  </a:lnTo>
                  <a:lnTo>
                    <a:pt x="479" y="402"/>
                  </a:lnTo>
                  <a:lnTo>
                    <a:pt x="489" y="405"/>
                  </a:lnTo>
                  <a:lnTo>
                    <a:pt x="502" y="407"/>
                  </a:lnTo>
                  <a:lnTo>
                    <a:pt x="511" y="409"/>
                  </a:lnTo>
                  <a:lnTo>
                    <a:pt x="524" y="411"/>
                  </a:lnTo>
                  <a:lnTo>
                    <a:pt x="535" y="412"/>
                  </a:lnTo>
                  <a:lnTo>
                    <a:pt x="548" y="415"/>
                  </a:lnTo>
                  <a:lnTo>
                    <a:pt x="561" y="416"/>
                  </a:lnTo>
                  <a:lnTo>
                    <a:pt x="572" y="419"/>
                  </a:lnTo>
                  <a:lnTo>
                    <a:pt x="584" y="420"/>
                  </a:lnTo>
                  <a:lnTo>
                    <a:pt x="597" y="423"/>
                  </a:lnTo>
                  <a:lnTo>
                    <a:pt x="610" y="423"/>
                  </a:lnTo>
                  <a:lnTo>
                    <a:pt x="622" y="424"/>
                  </a:lnTo>
                  <a:lnTo>
                    <a:pt x="633" y="425"/>
                  </a:lnTo>
                  <a:lnTo>
                    <a:pt x="646" y="427"/>
                  </a:lnTo>
                  <a:lnTo>
                    <a:pt x="659" y="427"/>
                  </a:lnTo>
                  <a:lnTo>
                    <a:pt x="671" y="427"/>
                  </a:lnTo>
                  <a:lnTo>
                    <a:pt x="684" y="428"/>
                  </a:lnTo>
                  <a:lnTo>
                    <a:pt x="697" y="429"/>
                  </a:lnTo>
                  <a:lnTo>
                    <a:pt x="710" y="429"/>
                  </a:lnTo>
                  <a:lnTo>
                    <a:pt x="722" y="429"/>
                  </a:lnTo>
                  <a:lnTo>
                    <a:pt x="734" y="429"/>
                  </a:lnTo>
                  <a:lnTo>
                    <a:pt x="747" y="429"/>
                  </a:lnTo>
                  <a:lnTo>
                    <a:pt x="758" y="429"/>
                  </a:lnTo>
                  <a:lnTo>
                    <a:pt x="770" y="429"/>
                  </a:lnTo>
                  <a:lnTo>
                    <a:pt x="782" y="429"/>
                  </a:lnTo>
                  <a:lnTo>
                    <a:pt x="795" y="429"/>
                  </a:lnTo>
                  <a:lnTo>
                    <a:pt x="805" y="428"/>
                  </a:lnTo>
                  <a:lnTo>
                    <a:pt x="817" y="427"/>
                  </a:lnTo>
                  <a:lnTo>
                    <a:pt x="827" y="427"/>
                  </a:lnTo>
                  <a:lnTo>
                    <a:pt x="839" y="427"/>
                  </a:lnTo>
                  <a:lnTo>
                    <a:pt x="848" y="424"/>
                  </a:lnTo>
                  <a:lnTo>
                    <a:pt x="859" y="424"/>
                  </a:lnTo>
                  <a:lnTo>
                    <a:pt x="869" y="422"/>
                  </a:lnTo>
                  <a:lnTo>
                    <a:pt x="879" y="422"/>
                  </a:lnTo>
                  <a:lnTo>
                    <a:pt x="888" y="419"/>
                  </a:lnTo>
                  <a:lnTo>
                    <a:pt x="898" y="418"/>
                  </a:lnTo>
                  <a:lnTo>
                    <a:pt x="905" y="415"/>
                  </a:lnTo>
                  <a:lnTo>
                    <a:pt x="914" y="414"/>
                  </a:lnTo>
                  <a:lnTo>
                    <a:pt x="922" y="412"/>
                  </a:lnTo>
                  <a:lnTo>
                    <a:pt x="930" y="410"/>
                  </a:lnTo>
                  <a:lnTo>
                    <a:pt x="938" y="407"/>
                  </a:lnTo>
                  <a:lnTo>
                    <a:pt x="946" y="406"/>
                  </a:lnTo>
                  <a:lnTo>
                    <a:pt x="951" y="403"/>
                  </a:lnTo>
                  <a:lnTo>
                    <a:pt x="957" y="401"/>
                  </a:lnTo>
                  <a:lnTo>
                    <a:pt x="965" y="398"/>
                  </a:lnTo>
                  <a:lnTo>
                    <a:pt x="973" y="396"/>
                  </a:lnTo>
                  <a:lnTo>
                    <a:pt x="981" y="392"/>
                  </a:lnTo>
                  <a:lnTo>
                    <a:pt x="990" y="389"/>
                  </a:lnTo>
                  <a:lnTo>
                    <a:pt x="998" y="385"/>
                  </a:lnTo>
                  <a:lnTo>
                    <a:pt x="1008" y="383"/>
                  </a:lnTo>
                  <a:lnTo>
                    <a:pt x="1017" y="379"/>
                  </a:lnTo>
                  <a:lnTo>
                    <a:pt x="1026" y="376"/>
                  </a:lnTo>
                  <a:lnTo>
                    <a:pt x="1035" y="372"/>
                  </a:lnTo>
                  <a:lnTo>
                    <a:pt x="1047" y="368"/>
                  </a:lnTo>
                  <a:lnTo>
                    <a:pt x="1056" y="366"/>
                  </a:lnTo>
                  <a:lnTo>
                    <a:pt x="1067" y="362"/>
                  </a:lnTo>
                  <a:lnTo>
                    <a:pt x="1077" y="359"/>
                  </a:lnTo>
                  <a:lnTo>
                    <a:pt x="1089" y="355"/>
                  </a:lnTo>
                  <a:lnTo>
                    <a:pt x="1099" y="351"/>
                  </a:lnTo>
                  <a:lnTo>
                    <a:pt x="1110" y="347"/>
                  </a:lnTo>
                  <a:lnTo>
                    <a:pt x="1120" y="343"/>
                  </a:lnTo>
                  <a:lnTo>
                    <a:pt x="1133" y="340"/>
                  </a:lnTo>
                  <a:lnTo>
                    <a:pt x="1143" y="337"/>
                  </a:lnTo>
                  <a:lnTo>
                    <a:pt x="1156" y="333"/>
                  </a:lnTo>
                  <a:lnTo>
                    <a:pt x="1167" y="330"/>
                  </a:lnTo>
                  <a:lnTo>
                    <a:pt x="1179" y="327"/>
                  </a:lnTo>
                  <a:lnTo>
                    <a:pt x="1190" y="323"/>
                  </a:lnTo>
                  <a:lnTo>
                    <a:pt x="1201" y="319"/>
                  </a:lnTo>
                  <a:lnTo>
                    <a:pt x="1212" y="316"/>
                  </a:lnTo>
                  <a:lnTo>
                    <a:pt x="1224" y="312"/>
                  </a:lnTo>
                  <a:lnTo>
                    <a:pt x="1235" y="310"/>
                  </a:lnTo>
                  <a:lnTo>
                    <a:pt x="1248" y="306"/>
                  </a:lnTo>
                  <a:lnTo>
                    <a:pt x="1258" y="303"/>
                  </a:lnTo>
                  <a:lnTo>
                    <a:pt x="1271" y="299"/>
                  </a:lnTo>
                  <a:lnTo>
                    <a:pt x="1280" y="295"/>
                  </a:lnTo>
                  <a:lnTo>
                    <a:pt x="1292" y="291"/>
                  </a:lnTo>
                  <a:lnTo>
                    <a:pt x="1302" y="289"/>
                  </a:lnTo>
                  <a:lnTo>
                    <a:pt x="1314" y="285"/>
                  </a:lnTo>
                  <a:lnTo>
                    <a:pt x="1323" y="281"/>
                  </a:lnTo>
                  <a:lnTo>
                    <a:pt x="1333" y="278"/>
                  </a:lnTo>
                  <a:lnTo>
                    <a:pt x="1342" y="275"/>
                  </a:lnTo>
                  <a:lnTo>
                    <a:pt x="1354" y="272"/>
                  </a:lnTo>
                  <a:lnTo>
                    <a:pt x="1363" y="268"/>
                  </a:lnTo>
                  <a:lnTo>
                    <a:pt x="1372" y="265"/>
                  </a:lnTo>
                  <a:lnTo>
                    <a:pt x="1382" y="261"/>
                  </a:lnTo>
                  <a:lnTo>
                    <a:pt x="1392" y="260"/>
                  </a:lnTo>
                  <a:lnTo>
                    <a:pt x="1400" y="256"/>
                  </a:lnTo>
                  <a:lnTo>
                    <a:pt x="1408" y="254"/>
                  </a:lnTo>
                  <a:lnTo>
                    <a:pt x="1415" y="252"/>
                  </a:lnTo>
                  <a:lnTo>
                    <a:pt x="1424" y="251"/>
                  </a:lnTo>
                  <a:lnTo>
                    <a:pt x="1431" y="247"/>
                  </a:lnTo>
                  <a:lnTo>
                    <a:pt x="1437" y="246"/>
                  </a:lnTo>
                  <a:lnTo>
                    <a:pt x="1444" y="243"/>
                  </a:lnTo>
                  <a:lnTo>
                    <a:pt x="1450" y="242"/>
                  </a:lnTo>
                  <a:lnTo>
                    <a:pt x="1462" y="238"/>
                  </a:lnTo>
                  <a:lnTo>
                    <a:pt x="1471" y="237"/>
                  </a:lnTo>
                  <a:lnTo>
                    <a:pt x="1479" y="233"/>
                  </a:lnTo>
                  <a:lnTo>
                    <a:pt x="1486" y="232"/>
                  </a:lnTo>
                  <a:lnTo>
                    <a:pt x="1488" y="232"/>
                  </a:lnTo>
                  <a:lnTo>
                    <a:pt x="1491" y="232"/>
                  </a:lnTo>
                  <a:lnTo>
                    <a:pt x="1843" y="260"/>
                  </a:lnTo>
                  <a:lnTo>
                    <a:pt x="1592" y="101"/>
                  </a:lnTo>
                  <a:lnTo>
                    <a:pt x="1588" y="101"/>
                  </a:lnTo>
                  <a:lnTo>
                    <a:pt x="1583" y="101"/>
                  </a:lnTo>
                  <a:lnTo>
                    <a:pt x="1579" y="101"/>
                  </a:lnTo>
                  <a:lnTo>
                    <a:pt x="1573" y="103"/>
                  </a:lnTo>
                  <a:lnTo>
                    <a:pt x="1566" y="103"/>
                  </a:lnTo>
                  <a:lnTo>
                    <a:pt x="1561" y="104"/>
                  </a:lnTo>
                  <a:lnTo>
                    <a:pt x="1552" y="104"/>
                  </a:lnTo>
                  <a:lnTo>
                    <a:pt x="1544" y="105"/>
                  </a:lnTo>
                  <a:lnTo>
                    <a:pt x="1535" y="107"/>
                  </a:lnTo>
                  <a:lnTo>
                    <a:pt x="1526" y="108"/>
                  </a:lnTo>
                  <a:lnTo>
                    <a:pt x="1516" y="108"/>
                  </a:lnTo>
                  <a:lnTo>
                    <a:pt x="1504" y="108"/>
                  </a:lnTo>
                  <a:lnTo>
                    <a:pt x="1492" y="109"/>
                  </a:lnTo>
                  <a:lnTo>
                    <a:pt x="1480" y="112"/>
                  </a:lnTo>
                  <a:lnTo>
                    <a:pt x="1466" y="112"/>
                  </a:lnTo>
                  <a:lnTo>
                    <a:pt x="1453" y="114"/>
                  </a:lnTo>
                  <a:lnTo>
                    <a:pt x="1439" y="114"/>
                  </a:lnTo>
                  <a:lnTo>
                    <a:pt x="1424" y="116"/>
                  </a:lnTo>
                  <a:lnTo>
                    <a:pt x="1408" y="117"/>
                  </a:lnTo>
                  <a:lnTo>
                    <a:pt x="1393" y="118"/>
                  </a:lnTo>
                  <a:lnTo>
                    <a:pt x="1376" y="120"/>
                  </a:lnTo>
                  <a:lnTo>
                    <a:pt x="1361" y="122"/>
                  </a:lnTo>
                  <a:lnTo>
                    <a:pt x="1342" y="122"/>
                  </a:lnTo>
                  <a:lnTo>
                    <a:pt x="1326" y="124"/>
                  </a:lnTo>
                  <a:lnTo>
                    <a:pt x="1306" y="125"/>
                  </a:lnTo>
                  <a:lnTo>
                    <a:pt x="1289" y="127"/>
                  </a:lnTo>
                  <a:lnTo>
                    <a:pt x="1271" y="127"/>
                  </a:lnTo>
                  <a:lnTo>
                    <a:pt x="1251" y="130"/>
                  </a:lnTo>
                  <a:lnTo>
                    <a:pt x="1233" y="130"/>
                  </a:lnTo>
                  <a:lnTo>
                    <a:pt x="1215" y="133"/>
                  </a:lnTo>
                  <a:lnTo>
                    <a:pt x="1195" y="133"/>
                  </a:lnTo>
                  <a:lnTo>
                    <a:pt x="1176" y="134"/>
                  </a:lnTo>
                  <a:lnTo>
                    <a:pt x="1156" y="135"/>
                  </a:lnTo>
                  <a:lnTo>
                    <a:pt x="1136" y="137"/>
                  </a:lnTo>
                  <a:lnTo>
                    <a:pt x="1115" y="137"/>
                  </a:lnTo>
                  <a:lnTo>
                    <a:pt x="1095" y="137"/>
                  </a:lnTo>
                  <a:lnTo>
                    <a:pt x="1076" y="138"/>
                  </a:lnTo>
                  <a:lnTo>
                    <a:pt x="1055" y="139"/>
                  </a:lnTo>
                  <a:lnTo>
                    <a:pt x="1034" y="139"/>
                  </a:lnTo>
                  <a:lnTo>
                    <a:pt x="1015" y="140"/>
                  </a:lnTo>
                  <a:lnTo>
                    <a:pt x="995" y="140"/>
                  </a:lnTo>
                  <a:lnTo>
                    <a:pt x="976" y="142"/>
                  </a:lnTo>
                  <a:lnTo>
                    <a:pt x="955" y="142"/>
                  </a:lnTo>
                  <a:lnTo>
                    <a:pt x="935" y="143"/>
                  </a:lnTo>
                  <a:lnTo>
                    <a:pt x="916" y="143"/>
                  </a:lnTo>
                  <a:lnTo>
                    <a:pt x="898" y="144"/>
                  </a:lnTo>
                  <a:lnTo>
                    <a:pt x="877" y="143"/>
                  </a:lnTo>
                  <a:lnTo>
                    <a:pt x="857" y="143"/>
                  </a:lnTo>
                  <a:lnTo>
                    <a:pt x="839" y="143"/>
                  </a:lnTo>
                  <a:lnTo>
                    <a:pt x="819" y="143"/>
                  </a:lnTo>
                  <a:lnTo>
                    <a:pt x="801" y="142"/>
                  </a:lnTo>
                  <a:lnTo>
                    <a:pt x="783" y="142"/>
                  </a:lnTo>
                  <a:lnTo>
                    <a:pt x="766" y="142"/>
                  </a:lnTo>
                  <a:lnTo>
                    <a:pt x="749" y="142"/>
                  </a:lnTo>
                  <a:lnTo>
                    <a:pt x="732" y="139"/>
                  </a:lnTo>
                  <a:lnTo>
                    <a:pt x="715" y="139"/>
                  </a:lnTo>
                  <a:lnTo>
                    <a:pt x="698" y="137"/>
                  </a:lnTo>
                  <a:lnTo>
                    <a:pt x="683" y="137"/>
                  </a:lnTo>
                  <a:lnTo>
                    <a:pt x="667" y="135"/>
                  </a:lnTo>
                  <a:lnTo>
                    <a:pt x="653" y="134"/>
                  </a:lnTo>
                  <a:lnTo>
                    <a:pt x="640" y="131"/>
                  </a:lnTo>
                  <a:lnTo>
                    <a:pt x="627" y="130"/>
                  </a:lnTo>
                  <a:lnTo>
                    <a:pt x="613" y="127"/>
                  </a:lnTo>
                  <a:lnTo>
                    <a:pt x="600" y="125"/>
                  </a:lnTo>
                  <a:lnTo>
                    <a:pt x="587" y="122"/>
                  </a:lnTo>
                  <a:lnTo>
                    <a:pt x="575" y="121"/>
                  </a:lnTo>
                  <a:lnTo>
                    <a:pt x="561" y="118"/>
                  </a:lnTo>
                  <a:lnTo>
                    <a:pt x="548" y="116"/>
                  </a:lnTo>
                  <a:lnTo>
                    <a:pt x="536" y="114"/>
                  </a:lnTo>
                  <a:lnTo>
                    <a:pt x="524" y="112"/>
                  </a:lnTo>
                  <a:lnTo>
                    <a:pt x="512" y="108"/>
                  </a:lnTo>
                  <a:lnTo>
                    <a:pt x="502" y="107"/>
                  </a:lnTo>
                  <a:lnTo>
                    <a:pt x="489" y="103"/>
                  </a:lnTo>
                  <a:lnTo>
                    <a:pt x="479" y="100"/>
                  </a:lnTo>
                  <a:lnTo>
                    <a:pt x="467" y="98"/>
                  </a:lnTo>
                  <a:lnTo>
                    <a:pt x="456" y="95"/>
                  </a:lnTo>
                  <a:lnTo>
                    <a:pt x="446" y="94"/>
                  </a:lnTo>
                  <a:lnTo>
                    <a:pt x="437" y="91"/>
                  </a:lnTo>
                  <a:lnTo>
                    <a:pt x="425" y="87"/>
                  </a:lnTo>
                  <a:lnTo>
                    <a:pt x="416" y="86"/>
                  </a:lnTo>
                  <a:lnTo>
                    <a:pt x="406" y="82"/>
                  </a:lnTo>
                  <a:lnTo>
                    <a:pt x="397" y="79"/>
                  </a:lnTo>
                  <a:lnTo>
                    <a:pt x="388" y="77"/>
                  </a:lnTo>
                  <a:lnTo>
                    <a:pt x="377" y="74"/>
                  </a:lnTo>
                  <a:lnTo>
                    <a:pt x="368" y="73"/>
                  </a:lnTo>
                  <a:lnTo>
                    <a:pt x="360" y="70"/>
                  </a:lnTo>
                  <a:lnTo>
                    <a:pt x="351" y="66"/>
                  </a:lnTo>
                  <a:lnTo>
                    <a:pt x="343" y="64"/>
                  </a:lnTo>
                  <a:lnTo>
                    <a:pt x="334" y="61"/>
                  </a:lnTo>
                  <a:lnTo>
                    <a:pt x="328" y="58"/>
                  </a:lnTo>
                  <a:lnTo>
                    <a:pt x="319" y="56"/>
                  </a:lnTo>
                  <a:lnTo>
                    <a:pt x="311" y="53"/>
                  </a:lnTo>
                  <a:lnTo>
                    <a:pt x="304" y="51"/>
                  </a:lnTo>
                  <a:lnTo>
                    <a:pt x="298" y="49"/>
                  </a:lnTo>
                  <a:lnTo>
                    <a:pt x="290" y="45"/>
                  </a:lnTo>
                  <a:lnTo>
                    <a:pt x="283" y="43"/>
                  </a:lnTo>
                  <a:lnTo>
                    <a:pt x="277" y="40"/>
                  </a:lnTo>
                  <a:lnTo>
                    <a:pt x="272" y="38"/>
                  </a:lnTo>
                  <a:lnTo>
                    <a:pt x="265" y="35"/>
                  </a:lnTo>
                  <a:lnTo>
                    <a:pt x="257" y="32"/>
                  </a:lnTo>
                  <a:lnTo>
                    <a:pt x="252" y="30"/>
                  </a:lnTo>
                  <a:lnTo>
                    <a:pt x="248" y="29"/>
                  </a:lnTo>
                  <a:lnTo>
                    <a:pt x="237" y="23"/>
                  </a:lnTo>
                  <a:lnTo>
                    <a:pt x="229" y="21"/>
                  </a:lnTo>
                  <a:lnTo>
                    <a:pt x="218" y="17"/>
                  </a:lnTo>
                  <a:lnTo>
                    <a:pt x="212" y="14"/>
                  </a:lnTo>
                  <a:lnTo>
                    <a:pt x="204" y="10"/>
                  </a:lnTo>
                  <a:lnTo>
                    <a:pt x="199" y="6"/>
                  </a:lnTo>
                  <a:lnTo>
                    <a:pt x="194" y="5"/>
                  </a:lnTo>
                  <a:lnTo>
                    <a:pt x="190" y="4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24"/>
            <p:cNvSpPr>
              <a:spLocks/>
            </p:cNvSpPr>
            <p:nvPr/>
          </p:nvSpPr>
          <p:spPr bwMode="auto">
            <a:xfrm>
              <a:off x="3351" y="1917"/>
              <a:ext cx="53" cy="49"/>
            </a:xfrm>
            <a:custGeom>
              <a:avLst/>
              <a:gdLst>
                <a:gd name="T0" fmla="*/ 109 w 159"/>
                <a:gd name="T1" fmla="*/ 0 h 146"/>
                <a:gd name="T2" fmla="*/ 0 w 159"/>
                <a:gd name="T3" fmla="*/ 89 h 146"/>
                <a:gd name="T4" fmla="*/ 82 w 159"/>
                <a:gd name="T5" fmla="*/ 146 h 146"/>
                <a:gd name="T6" fmla="*/ 159 w 159"/>
                <a:gd name="T7" fmla="*/ 24 h 146"/>
                <a:gd name="T8" fmla="*/ 109 w 159"/>
                <a:gd name="T9" fmla="*/ 0 h 146"/>
                <a:gd name="T10" fmla="*/ 109 w 159"/>
                <a:gd name="T11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46">
                  <a:moveTo>
                    <a:pt x="109" y="0"/>
                  </a:moveTo>
                  <a:lnTo>
                    <a:pt x="0" y="89"/>
                  </a:lnTo>
                  <a:lnTo>
                    <a:pt x="82" y="146"/>
                  </a:lnTo>
                  <a:lnTo>
                    <a:pt x="159" y="24"/>
                  </a:lnTo>
                  <a:lnTo>
                    <a:pt x="109" y="0"/>
                  </a:lnTo>
                  <a:lnTo>
                    <a:pt x="10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25"/>
            <p:cNvSpPr>
              <a:spLocks/>
            </p:cNvSpPr>
            <p:nvPr/>
          </p:nvSpPr>
          <p:spPr bwMode="auto">
            <a:xfrm>
              <a:off x="3422" y="1934"/>
              <a:ext cx="43" cy="84"/>
            </a:xfrm>
            <a:custGeom>
              <a:avLst/>
              <a:gdLst>
                <a:gd name="T0" fmla="*/ 64 w 131"/>
                <a:gd name="T1" fmla="*/ 0 h 252"/>
                <a:gd name="T2" fmla="*/ 0 w 131"/>
                <a:gd name="T3" fmla="*/ 177 h 252"/>
                <a:gd name="T4" fmla="*/ 53 w 131"/>
                <a:gd name="T5" fmla="*/ 252 h 252"/>
                <a:gd name="T6" fmla="*/ 131 w 131"/>
                <a:gd name="T7" fmla="*/ 23 h 252"/>
                <a:gd name="T8" fmla="*/ 64 w 131"/>
                <a:gd name="T9" fmla="*/ 0 h 252"/>
                <a:gd name="T10" fmla="*/ 64 w 131"/>
                <a:gd name="T11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" h="252">
                  <a:moveTo>
                    <a:pt x="64" y="0"/>
                  </a:moveTo>
                  <a:lnTo>
                    <a:pt x="0" y="177"/>
                  </a:lnTo>
                  <a:lnTo>
                    <a:pt x="53" y="252"/>
                  </a:lnTo>
                  <a:lnTo>
                    <a:pt x="131" y="23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26"/>
            <p:cNvSpPr>
              <a:spLocks/>
            </p:cNvSpPr>
            <p:nvPr/>
          </p:nvSpPr>
          <p:spPr bwMode="auto">
            <a:xfrm>
              <a:off x="3478" y="1946"/>
              <a:ext cx="55" cy="103"/>
            </a:xfrm>
            <a:custGeom>
              <a:avLst/>
              <a:gdLst>
                <a:gd name="T0" fmla="*/ 95 w 165"/>
                <a:gd name="T1" fmla="*/ 0 h 308"/>
                <a:gd name="T2" fmla="*/ 0 w 165"/>
                <a:gd name="T3" fmla="*/ 272 h 308"/>
                <a:gd name="T4" fmla="*/ 76 w 165"/>
                <a:gd name="T5" fmla="*/ 308 h 308"/>
                <a:gd name="T6" fmla="*/ 165 w 165"/>
                <a:gd name="T7" fmla="*/ 10 h 308"/>
                <a:gd name="T8" fmla="*/ 95 w 165"/>
                <a:gd name="T9" fmla="*/ 0 h 308"/>
                <a:gd name="T10" fmla="*/ 95 w 165"/>
                <a:gd name="T11" fmla="*/ 0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5" h="308">
                  <a:moveTo>
                    <a:pt x="95" y="0"/>
                  </a:moveTo>
                  <a:lnTo>
                    <a:pt x="0" y="272"/>
                  </a:lnTo>
                  <a:lnTo>
                    <a:pt x="76" y="308"/>
                  </a:lnTo>
                  <a:lnTo>
                    <a:pt x="165" y="10"/>
                  </a:lnTo>
                  <a:lnTo>
                    <a:pt x="95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27"/>
            <p:cNvSpPr>
              <a:spLocks/>
            </p:cNvSpPr>
            <p:nvPr/>
          </p:nvSpPr>
          <p:spPr bwMode="auto">
            <a:xfrm>
              <a:off x="3580" y="1954"/>
              <a:ext cx="29" cy="109"/>
            </a:xfrm>
            <a:custGeom>
              <a:avLst/>
              <a:gdLst>
                <a:gd name="T0" fmla="*/ 0 w 88"/>
                <a:gd name="T1" fmla="*/ 0 h 328"/>
                <a:gd name="T2" fmla="*/ 7 w 88"/>
                <a:gd name="T3" fmla="*/ 328 h 328"/>
                <a:gd name="T4" fmla="*/ 88 w 88"/>
                <a:gd name="T5" fmla="*/ 273 h 328"/>
                <a:gd name="T6" fmla="*/ 63 w 88"/>
                <a:gd name="T7" fmla="*/ 9 h 328"/>
                <a:gd name="T8" fmla="*/ 0 w 88"/>
                <a:gd name="T9" fmla="*/ 0 h 328"/>
                <a:gd name="T10" fmla="*/ 0 w 88"/>
                <a:gd name="T11" fmla="*/ 0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328">
                  <a:moveTo>
                    <a:pt x="0" y="0"/>
                  </a:moveTo>
                  <a:lnTo>
                    <a:pt x="7" y="328"/>
                  </a:lnTo>
                  <a:lnTo>
                    <a:pt x="88" y="273"/>
                  </a:lnTo>
                  <a:lnTo>
                    <a:pt x="63" y="9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28"/>
            <p:cNvSpPr>
              <a:spLocks/>
            </p:cNvSpPr>
            <p:nvPr/>
          </p:nvSpPr>
          <p:spPr bwMode="auto">
            <a:xfrm>
              <a:off x="3648" y="1955"/>
              <a:ext cx="33" cy="84"/>
            </a:xfrm>
            <a:custGeom>
              <a:avLst/>
              <a:gdLst>
                <a:gd name="T0" fmla="*/ 36 w 101"/>
                <a:gd name="T1" fmla="*/ 5 h 253"/>
                <a:gd name="T2" fmla="*/ 0 w 101"/>
                <a:gd name="T3" fmla="*/ 253 h 253"/>
                <a:gd name="T4" fmla="*/ 80 w 101"/>
                <a:gd name="T5" fmla="*/ 240 h 253"/>
                <a:gd name="T6" fmla="*/ 101 w 101"/>
                <a:gd name="T7" fmla="*/ 0 h 253"/>
                <a:gd name="T8" fmla="*/ 36 w 101"/>
                <a:gd name="T9" fmla="*/ 5 h 253"/>
                <a:gd name="T10" fmla="*/ 36 w 101"/>
                <a:gd name="T11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" h="253">
                  <a:moveTo>
                    <a:pt x="36" y="5"/>
                  </a:moveTo>
                  <a:lnTo>
                    <a:pt x="0" y="253"/>
                  </a:lnTo>
                  <a:lnTo>
                    <a:pt x="80" y="240"/>
                  </a:lnTo>
                  <a:lnTo>
                    <a:pt x="101" y="0"/>
                  </a:lnTo>
                  <a:lnTo>
                    <a:pt x="36" y="5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29"/>
            <p:cNvSpPr>
              <a:spLocks/>
            </p:cNvSpPr>
            <p:nvPr/>
          </p:nvSpPr>
          <p:spPr bwMode="auto">
            <a:xfrm>
              <a:off x="3364" y="1713"/>
              <a:ext cx="496" cy="211"/>
            </a:xfrm>
            <a:custGeom>
              <a:avLst/>
              <a:gdLst>
                <a:gd name="T0" fmla="*/ 191 w 1486"/>
                <a:gd name="T1" fmla="*/ 511 h 634"/>
                <a:gd name="T2" fmla="*/ 147 w 1486"/>
                <a:gd name="T3" fmla="*/ 485 h 634"/>
                <a:gd name="T4" fmla="*/ 107 w 1486"/>
                <a:gd name="T5" fmla="*/ 457 h 634"/>
                <a:gd name="T6" fmla="*/ 68 w 1486"/>
                <a:gd name="T7" fmla="*/ 422 h 634"/>
                <a:gd name="T8" fmla="*/ 36 w 1486"/>
                <a:gd name="T9" fmla="*/ 385 h 634"/>
                <a:gd name="T10" fmla="*/ 14 w 1486"/>
                <a:gd name="T11" fmla="*/ 346 h 634"/>
                <a:gd name="T12" fmla="*/ 1 w 1486"/>
                <a:gd name="T13" fmla="*/ 306 h 634"/>
                <a:gd name="T14" fmla="*/ 1 w 1486"/>
                <a:gd name="T15" fmla="*/ 262 h 634"/>
                <a:gd name="T16" fmla="*/ 18 w 1486"/>
                <a:gd name="T17" fmla="*/ 219 h 634"/>
                <a:gd name="T18" fmla="*/ 51 w 1486"/>
                <a:gd name="T19" fmla="*/ 174 h 634"/>
                <a:gd name="T20" fmla="*/ 105 w 1486"/>
                <a:gd name="T21" fmla="*/ 131 h 634"/>
                <a:gd name="T22" fmla="*/ 181 w 1486"/>
                <a:gd name="T23" fmla="*/ 89 h 634"/>
                <a:gd name="T24" fmla="*/ 284 w 1486"/>
                <a:gd name="T25" fmla="*/ 51 h 634"/>
                <a:gd name="T26" fmla="*/ 398 w 1486"/>
                <a:gd name="T27" fmla="*/ 17 h 634"/>
                <a:gd name="T28" fmla="*/ 522 w 1486"/>
                <a:gd name="T29" fmla="*/ 1 h 634"/>
                <a:gd name="T30" fmla="*/ 647 w 1486"/>
                <a:gd name="T31" fmla="*/ 0 h 634"/>
                <a:gd name="T32" fmla="*/ 772 w 1486"/>
                <a:gd name="T33" fmla="*/ 8 h 634"/>
                <a:gd name="T34" fmla="*/ 894 w 1486"/>
                <a:gd name="T35" fmla="*/ 26 h 634"/>
                <a:gd name="T36" fmla="*/ 1012 w 1486"/>
                <a:gd name="T37" fmla="*/ 55 h 634"/>
                <a:gd name="T38" fmla="*/ 1123 w 1486"/>
                <a:gd name="T39" fmla="*/ 87 h 634"/>
                <a:gd name="T40" fmla="*/ 1224 w 1486"/>
                <a:gd name="T41" fmla="*/ 125 h 634"/>
                <a:gd name="T42" fmla="*/ 1310 w 1486"/>
                <a:gd name="T43" fmla="*/ 164 h 634"/>
                <a:gd name="T44" fmla="*/ 1384 w 1486"/>
                <a:gd name="T45" fmla="*/ 204 h 634"/>
                <a:gd name="T46" fmla="*/ 1438 w 1486"/>
                <a:gd name="T47" fmla="*/ 245 h 634"/>
                <a:gd name="T48" fmla="*/ 1473 w 1486"/>
                <a:gd name="T49" fmla="*/ 284 h 634"/>
                <a:gd name="T50" fmla="*/ 1485 w 1486"/>
                <a:gd name="T51" fmla="*/ 316 h 634"/>
                <a:gd name="T52" fmla="*/ 1479 w 1486"/>
                <a:gd name="T53" fmla="*/ 349 h 634"/>
                <a:gd name="T54" fmla="*/ 1461 w 1486"/>
                <a:gd name="T55" fmla="*/ 381 h 634"/>
                <a:gd name="T56" fmla="*/ 1436 w 1486"/>
                <a:gd name="T57" fmla="*/ 415 h 634"/>
                <a:gd name="T58" fmla="*/ 1399 w 1486"/>
                <a:gd name="T59" fmla="*/ 448 h 634"/>
                <a:gd name="T60" fmla="*/ 1357 w 1486"/>
                <a:gd name="T61" fmla="*/ 479 h 634"/>
                <a:gd name="T62" fmla="*/ 1310 w 1486"/>
                <a:gd name="T63" fmla="*/ 510 h 634"/>
                <a:gd name="T64" fmla="*/ 1259 w 1486"/>
                <a:gd name="T65" fmla="*/ 539 h 634"/>
                <a:gd name="T66" fmla="*/ 1207 w 1486"/>
                <a:gd name="T67" fmla="*/ 564 h 634"/>
                <a:gd name="T68" fmla="*/ 1157 w 1486"/>
                <a:gd name="T69" fmla="*/ 587 h 634"/>
                <a:gd name="T70" fmla="*/ 1107 w 1486"/>
                <a:gd name="T71" fmla="*/ 605 h 634"/>
                <a:gd name="T72" fmla="*/ 1063 w 1486"/>
                <a:gd name="T73" fmla="*/ 621 h 634"/>
                <a:gd name="T74" fmla="*/ 1020 w 1486"/>
                <a:gd name="T75" fmla="*/ 630 h 634"/>
                <a:gd name="T76" fmla="*/ 985 w 1486"/>
                <a:gd name="T77" fmla="*/ 634 h 634"/>
                <a:gd name="T78" fmla="*/ 937 w 1486"/>
                <a:gd name="T79" fmla="*/ 632 h 634"/>
                <a:gd name="T80" fmla="*/ 876 w 1486"/>
                <a:gd name="T81" fmla="*/ 629 h 634"/>
                <a:gd name="T82" fmla="*/ 804 w 1486"/>
                <a:gd name="T83" fmla="*/ 621 h 634"/>
                <a:gd name="T84" fmla="*/ 725 w 1486"/>
                <a:gd name="T85" fmla="*/ 610 h 634"/>
                <a:gd name="T86" fmla="*/ 643 w 1486"/>
                <a:gd name="T87" fmla="*/ 599 h 634"/>
                <a:gd name="T88" fmla="*/ 560 w 1486"/>
                <a:gd name="T89" fmla="*/ 587 h 634"/>
                <a:gd name="T90" fmla="*/ 479 w 1486"/>
                <a:gd name="T91" fmla="*/ 573 h 634"/>
                <a:gd name="T92" fmla="*/ 403 w 1486"/>
                <a:gd name="T93" fmla="*/ 560 h 634"/>
                <a:gd name="T94" fmla="*/ 338 w 1486"/>
                <a:gd name="T95" fmla="*/ 548 h 634"/>
                <a:gd name="T96" fmla="*/ 285 w 1486"/>
                <a:gd name="T97" fmla="*/ 539 h 634"/>
                <a:gd name="T98" fmla="*/ 246 w 1486"/>
                <a:gd name="T99" fmla="*/ 531 h 634"/>
                <a:gd name="T100" fmla="*/ 226 w 1486"/>
                <a:gd name="T101" fmla="*/ 53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86" h="634">
                  <a:moveTo>
                    <a:pt x="226" y="530"/>
                  </a:moveTo>
                  <a:lnTo>
                    <a:pt x="216" y="524"/>
                  </a:lnTo>
                  <a:lnTo>
                    <a:pt x="208" y="521"/>
                  </a:lnTo>
                  <a:lnTo>
                    <a:pt x="199" y="515"/>
                  </a:lnTo>
                  <a:lnTo>
                    <a:pt x="191" y="511"/>
                  </a:lnTo>
                  <a:lnTo>
                    <a:pt x="182" y="506"/>
                  </a:lnTo>
                  <a:lnTo>
                    <a:pt x="173" y="501"/>
                  </a:lnTo>
                  <a:lnTo>
                    <a:pt x="165" y="496"/>
                  </a:lnTo>
                  <a:lnTo>
                    <a:pt x="157" y="492"/>
                  </a:lnTo>
                  <a:lnTo>
                    <a:pt x="147" y="485"/>
                  </a:lnTo>
                  <a:lnTo>
                    <a:pt x="139" y="479"/>
                  </a:lnTo>
                  <a:lnTo>
                    <a:pt x="130" y="474"/>
                  </a:lnTo>
                  <a:lnTo>
                    <a:pt x="122" y="469"/>
                  </a:lnTo>
                  <a:lnTo>
                    <a:pt x="115" y="462"/>
                  </a:lnTo>
                  <a:lnTo>
                    <a:pt x="107" y="457"/>
                  </a:lnTo>
                  <a:lnTo>
                    <a:pt x="98" y="450"/>
                  </a:lnTo>
                  <a:lnTo>
                    <a:pt x="91" y="444"/>
                  </a:lnTo>
                  <a:lnTo>
                    <a:pt x="82" y="436"/>
                  </a:lnTo>
                  <a:lnTo>
                    <a:pt x="74" y="429"/>
                  </a:lnTo>
                  <a:lnTo>
                    <a:pt x="68" y="422"/>
                  </a:lnTo>
                  <a:lnTo>
                    <a:pt x="61" y="415"/>
                  </a:lnTo>
                  <a:lnTo>
                    <a:pt x="55" y="407"/>
                  </a:lnTo>
                  <a:lnTo>
                    <a:pt x="48" y="400"/>
                  </a:lnTo>
                  <a:lnTo>
                    <a:pt x="43" y="392"/>
                  </a:lnTo>
                  <a:lnTo>
                    <a:pt x="36" y="385"/>
                  </a:lnTo>
                  <a:lnTo>
                    <a:pt x="30" y="377"/>
                  </a:lnTo>
                  <a:lnTo>
                    <a:pt x="26" y="371"/>
                  </a:lnTo>
                  <a:lnTo>
                    <a:pt x="21" y="362"/>
                  </a:lnTo>
                  <a:lnTo>
                    <a:pt x="18" y="355"/>
                  </a:lnTo>
                  <a:lnTo>
                    <a:pt x="14" y="346"/>
                  </a:lnTo>
                  <a:lnTo>
                    <a:pt x="10" y="338"/>
                  </a:lnTo>
                  <a:lnTo>
                    <a:pt x="7" y="331"/>
                  </a:lnTo>
                  <a:lnTo>
                    <a:pt x="7" y="323"/>
                  </a:lnTo>
                  <a:lnTo>
                    <a:pt x="3" y="312"/>
                  </a:lnTo>
                  <a:lnTo>
                    <a:pt x="1" y="306"/>
                  </a:lnTo>
                  <a:lnTo>
                    <a:pt x="0" y="295"/>
                  </a:lnTo>
                  <a:lnTo>
                    <a:pt x="0" y="288"/>
                  </a:lnTo>
                  <a:lnTo>
                    <a:pt x="0" y="279"/>
                  </a:lnTo>
                  <a:lnTo>
                    <a:pt x="0" y="269"/>
                  </a:lnTo>
                  <a:lnTo>
                    <a:pt x="1" y="262"/>
                  </a:lnTo>
                  <a:lnTo>
                    <a:pt x="5" y="254"/>
                  </a:lnTo>
                  <a:lnTo>
                    <a:pt x="7" y="243"/>
                  </a:lnTo>
                  <a:lnTo>
                    <a:pt x="9" y="236"/>
                  </a:lnTo>
                  <a:lnTo>
                    <a:pt x="13" y="226"/>
                  </a:lnTo>
                  <a:lnTo>
                    <a:pt x="18" y="219"/>
                  </a:lnTo>
                  <a:lnTo>
                    <a:pt x="22" y="210"/>
                  </a:lnTo>
                  <a:lnTo>
                    <a:pt x="29" y="200"/>
                  </a:lnTo>
                  <a:lnTo>
                    <a:pt x="35" y="191"/>
                  </a:lnTo>
                  <a:lnTo>
                    <a:pt x="44" y="184"/>
                  </a:lnTo>
                  <a:lnTo>
                    <a:pt x="51" y="174"/>
                  </a:lnTo>
                  <a:lnTo>
                    <a:pt x="61" y="167"/>
                  </a:lnTo>
                  <a:lnTo>
                    <a:pt x="70" y="156"/>
                  </a:lnTo>
                  <a:lnTo>
                    <a:pt x="82" y="148"/>
                  </a:lnTo>
                  <a:lnTo>
                    <a:pt x="92" y="139"/>
                  </a:lnTo>
                  <a:lnTo>
                    <a:pt x="105" y="131"/>
                  </a:lnTo>
                  <a:lnTo>
                    <a:pt x="118" y="122"/>
                  </a:lnTo>
                  <a:lnTo>
                    <a:pt x="134" y="115"/>
                  </a:lnTo>
                  <a:lnTo>
                    <a:pt x="148" y="105"/>
                  </a:lnTo>
                  <a:lnTo>
                    <a:pt x="165" y="98"/>
                  </a:lnTo>
                  <a:lnTo>
                    <a:pt x="181" y="89"/>
                  </a:lnTo>
                  <a:lnTo>
                    <a:pt x="200" y="81"/>
                  </a:lnTo>
                  <a:lnTo>
                    <a:pt x="219" y="73"/>
                  </a:lnTo>
                  <a:lnTo>
                    <a:pt x="239" y="65"/>
                  </a:lnTo>
                  <a:lnTo>
                    <a:pt x="260" y="57"/>
                  </a:lnTo>
                  <a:lnTo>
                    <a:pt x="284" y="51"/>
                  </a:lnTo>
                  <a:lnTo>
                    <a:pt x="306" y="42"/>
                  </a:lnTo>
                  <a:lnTo>
                    <a:pt x="329" y="35"/>
                  </a:lnTo>
                  <a:lnTo>
                    <a:pt x="351" y="29"/>
                  </a:lnTo>
                  <a:lnTo>
                    <a:pt x="375" y="23"/>
                  </a:lnTo>
                  <a:lnTo>
                    <a:pt x="398" y="17"/>
                  </a:lnTo>
                  <a:lnTo>
                    <a:pt x="423" y="14"/>
                  </a:lnTo>
                  <a:lnTo>
                    <a:pt x="446" y="9"/>
                  </a:lnTo>
                  <a:lnTo>
                    <a:pt x="472" y="8"/>
                  </a:lnTo>
                  <a:lnTo>
                    <a:pt x="496" y="4"/>
                  </a:lnTo>
                  <a:lnTo>
                    <a:pt x="522" y="1"/>
                  </a:lnTo>
                  <a:lnTo>
                    <a:pt x="545" y="0"/>
                  </a:lnTo>
                  <a:lnTo>
                    <a:pt x="571" y="0"/>
                  </a:lnTo>
                  <a:lnTo>
                    <a:pt x="596" y="0"/>
                  </a:lnTo>
                  <a:lnTo>
                    <a:pt x="622" y="0"/>
                  </a:lnTo>
                  <a:lnTo>
                    <a:pt x="647" y="0"/>
                  </a:lnTo>
                  <a:lnTo>
                    <a:pt x="673" y="1"/>
                  </a:lnTo>
                  <a:lnTo>
                    <a:pt x="696" y="1"/>
                  </a:lnTo>
                  <a:lnTo>
                    <a:pt x="722" y="4"/>
                  </a:lnTo>
                  <a:lnTo>
                    <a:pt x="747" y="5"/>
                  </a:lnTo>
                  <a:lnTo>
                    <a:pt x="772" y="8"/>
                  </a:lnTo>
                  <a:lnTo>
                    <a:pt x="796" y="10"/>
                  </a:lnTo>
                  <a:lnTo>
                    <a:pt x="821" y="14"/>
                  </a:lnTo>
                  <a:lnTo>
                    <a:pt x="846" y="18"/>
                  </a:lnTo>
                  <a:lnTo>
                    <a:pt x="870" y="23"/>
                  </a:lnTo>
                  <a:lnTo>
                    <a:pt x="894" y="26"/>
                  </a:lnTo>
                  <a:lnTo>
                    <a:pt x="919" y="31"/>
                  </a:lnTo>
                  <a:lnTo>
                    <a:pt x="942" y="37"/>
                  </a:lnTo>
                  <a:lnTo>
                    <a:pt x="967" y="43"/>
                  </a:lnTo>
                  <a:lnTo>
                    <a:pt x="990" y="48"/>
                  </a:lnTo>
                  <a:lnTo>
                    <a:pt x="1012" y="55"/>
                  </a:lnTo>
                  <a:lnTo>
                    <a:pt x="1036" y="61"/>
                  </a:lnTo>
                  <a:lnTo>
                    <a:pt x="1059" y="68"/>
                  </a:lnTo>
                  <a:lnTo>
                    <a:pt x="1080" y="74"/>
                  </a:lnTo>
                  <a:lnTo>
                    <a:pt x="1102" y="81"/>
                  </a:lnTo>
                  <a:lnTo>
                    <a:pt x="1123" y="87"/>
                  </a:lnTo>
                  <a:lnTo>
                    <a:pt x="1145" y="95"/>
                  </a:lnTo>
                  <a:lnTo>
                    <a:pt x="1164" y="102"/>
                  </a:lnTo>
                  <a:lnTo>
                    <a:pt x="1185" y="109"/>
                  </a:lnTo>
                  <a:lnTo>
                    <a:pt x="1205" y="117"/>
                  </a:lnTo>
                  <a:lnTo>
                    <a:pt x="1224" y="125"/>
                  </a:lnTo>
                  <a:lnTo>
                    <a:pt x="1243" y="131"/>
                  </a:lnTo>
                  <a:lnTo>
                    <a:pt x="1259" y="139"/>
                  </a:lnTo>
                  <a:lnTo>
                    <a:pt x="1278" y="147"/>
                  </a:lnTo>
                  <a:lnTo>
                    <a:pt x="1295" y="156"/>
                  </a:lnTo>
                  <a:lnTo>
                    <a:pt x="1310" y="164"/>
                  </a:lnTo>
                  <a:lnTo>
                    <a:pt x="1327" y="173"/>
                  </a:lnTo>
                  <a:lnTo>
                    <a:pt x="1343" y="181"/>
                  </a:lnTo>
                  <a:lnTo>
                    <a:pt x="1357" y="189"/>
                  </a:lnTo>
                  <a:lnTo>
                    <a:pt x="1371" y="197"/>
                  </a:lnTo>
                  <a:lnTo>
                    <a:pt x="1384" y="204"/>
                  </a:lnTo>
                  <a:lnTo>
                    <a:pt x="1396" y="212"/>
                  </a:lnTo>
                  <a:lnTo>
                    <a:pt x="1408" y="221"/>
                  </a:lnTo>
                  <a:lnTo>
                    <a:pt x="1418" y="229"/>
                  </a:lnTo>
                  <a:lnTo>
                    <a:pt x="1429" y="237"/>
                  </a:lnTo>
                  <a:lnTo>
                    <a:pt x="1438" y="245"/>
                  </a:lnTo>
                  <a:lnTo>
                    <a:pt x="1448" y="254"/>
                  </a:lnTo>
                  <a:lnTo>
                    <a:pt x="1455" y="260"/>
                  </a:lnTo>
                  <a:lnTo>
                    <a:pt x="1462" y="268"/>
                  </a:lnTo>
                  <a:lnTo>
                    <a:pt x="1468" y="276"/>
                  </a:lnTo>
                  <a:lnTo>
                    <a:pt x="1473" y="284"/>
                  </a:lnTo>
                  <a:lnTo>
                    <a:pt x="1477" y="290"/>
                  </a:lnTo>
                  <a:lnTo>
                    <a:pt x="1481" y="297"/>
                  </a:lnTo>
                  <a:lnTo>
                    <a:pt x="1483" y="303"/>
                  </a:lnTo>
                  <a:lnTo>
                    <a:pt x="1486" y="311"/>
                  </a:lnTo>
                  <a:lnTo>
                    <a:pt x="1485" y="316"/>
                  </a:lnTo>
                  <a:lnTo>
                    <a:pt x="1485" y="323"/>
                  </a:lnTo>
                  <a:lnTo>
                    <a:pt x="1483" y="328"/>
                  </a:lnTo>
                  <a:lnTo>
                    <a:pt x="1482" y="334"/>
                  </a:lnTo>
                  <a:lnTo>
                    <a:pt x="1479" y="342"/>
                  </a:lnTo>
                  <a:lnTo>
                    <a:pt x="1479" y="349"/>
                  </a:lnTo>
                  <a:lnTo>
                    <a:pt x="1475" y="355"/>
                  </a:lnTo>
                  <a:lnTo>
                    <a:pt x="1473" y="362"/>
                  </a:lnTo>
                  <a:lnTo>
                    <a:pt x="1469" y="368"/>
                  </a:lnTo>
                  <a:lnTo>
                    <a:pt x="1465" y="375"/>
                  </a:lnTo>
                  <a:lnTo>
                    <a:pt x="1461" y="381"/>
                  </a:lnTo>
                  <a:lnTo>
                    <a:pt x="1459" y="388"/>
                  </a:lnTo>
                  <a:lnTo>
                    <a:pt x="1452" y="394"/>
                  </a:lnTo>
                  <a:lnTo>
                    <a:pt x="1447" y="401"/>
                  </a:lnTo>
                  <a:lnTo>
                    <a:pt x="1442" y="407"/>
                  </a:lnTo>
                  <a:lnTo>
                    <a:pt x="1436" y="415"/>
                  </a:lnTo>
                  <a:lnTo>
                    <a:pt x="1429" y="422"/>
                  </a:lnTo>
                  <a:lnTo>
                    <a:pt x="1422" y="428"/>
                  </a:lnTo>
                  <a:lnTo>
                    <a:pt x="1414" y="435"/>
                  </a:lnTo>
                  <a:lnTo>
                    <a:pt x="1408" y="441"/>
                  </a:lnTo>
                  <a:lnTo>
                    <a:pt x="1399" y="448"/>
                  </a:lnTo>
                  <a:lnTo>
                    <a:pt x="1391" y="454"/>
                  </a:lnTo>
                  <a:lnTo>
                    <a:pt x="1383" y="461"/>
                  </a:lnTo>
                  <a:lnTo>
                    <a:pt x="1375" y="467"/>
                  </a:lnTo>
                  <a:lnTo>
                    <a:pt x="1365" y="472"/>
                  </a:lnTo>
                  <a:lnTo>
                    <a:pt x="1357" y="479"/>
                  </a:lnTo>
                  <a:lnTo>
                    <a:pt x="1348" y="487"/>
                  </a:lnTo>
                  <a:lnTo>
                    <a:pt x="1339" y="493"/>
                  </a:lnTo>
                  <a:lnTo>
                    <a:pt x="1328" y="498"/>
                  </a:lnTo>
                  <a:lnTo>
                    <a:pt x="1321" y="505"/>
                  </a:lnTo>
                  <a:lnTo>
                    <a:pt x="1310" y="510"/>
                  </a:lnTo>
                  <a:lnTo>
                    <a:pt x="1301" y="517"/>
                  </a:lnTo>
                  <a:lnTo>
                    <a:pt x="1291" y="522"/>
                  </a:lnTo>
                  <a:lnTo>
                    <a:pt x="1280" y="528"/>
                  </a:lnTo>
                  <a:lnTo>
                    <a:pt x="1270" y="532"/>
                  </a:lnTo>
                  <a:lnTo>
                    <a:pt x="1259" y="539"/>
                  </a:lnTo>
                  <a:lnTo>
                    <a:pt x="1249" y="544"/>
                  </a:lnTo>
                  <a:lnTo>
                    <a:pt x="1239" y="549"/>
                  </a:lnTo>
                  <a:lnTo>
                    <a:pt x="1228" y="553"/>
                  </a:lnTo>
                  <a:lnTo>
                    <a:pt x="1219" y="560"/>
                  </a:lnTo>
                  <a:lnTo>
                    <a:pt x="1207" y="564"/>
                  </a:lnTo>
                  <a:lnTo>
                    <a:pt x="1198" y="567"/>
                  </a:lnTo>
                  <a:lnTo>
                    <a:pt x="1187" y="573"/>
                  </a:lnTo>
                  <a:lnTo>
                    <a:pt x="1177" y="578"/>
                  </a:lnTo>
                  <a:lnTo>
                    <a:pt x="1167" y="580"/>
                  </a:lnTo>
                  <a:lnTo>
                    <a:pt x="1157" y="587"/>
                  </a:lnTo>
                  <a:lnTo>
                    <a:pt x="1148" y="590"/>
                  </a:lnTo>
                  <a:lnTo>
                    <a:pt x="1137" y="595"/>
                  </a:lnTo>
                  <a:lnTo>
                    <a:pt x="1127" y="599"/>
                  </a:lnTo>
                  <a:lnTo>
                    <a:pt x="1118" y="603"/>
                  </a:lnTo>
                  <a:lnTo>
                    <a:pt x="1107" y="605"/>
                  </a:lnTo>
                  <a:lnTo>
                    <a:pt x="1098" y="609"/>
                  </a:lnTo>
                  <a:lnTo>
                    <a:pt x="1088" y="610"/>
                  </a:lnTo>
                  <a:lnTo>
                    <a:pt x="1079" y="614"/>
                  </a:lnTo>
                  <a:lnTo>
                    <a:pt x="1070" y="617"/>
                  </a:lnTo>
                  <a:lnTo>
                    <a:pt x="1063" y="621"/>
                  </a:lnTo>
                  <a:lnTo>
                    <a:pt x="1053" y="622"/>
                  </a:lnTo>
                  <a:lnTo>
                    <a:pt x="1045" y="625"/>
                  </a:lnTo>
                  <a:lnTo>
                    <a:pt x="1036" y="626"/>
                  </a:lnTo>
                  <a:lnTo>
                    <a:pt x="1029" y="629"/>
                  </a:lnTo>
                  <a:lnTo>
                    <a:pt x="1020" y="630"/>
                  </a:lnTo>
                  <a:lnTo>
                    <a:pt x="1014" y="631"/>
                  </a:lnTo>
                  <a:lnTo>
                    <a:pt x="1007" y="631"/>
                  </a:lnTo>
                  <a:lnTo>
                    <a:pt x="1001" y="634"/>
                  </a:lnTo>
                  <a:lnTo>
                    <a:pt x="993" y="634"/>
                  </a:lnTo>
                  <a:lnTo>
                    <a:pt x="985" y="634"/>
                  </a:lnTo>
                  <a:lnTo>
                    <a:pt x="977" y="634"/>
                  </a:lnTo>
                  <a:lnTo>
                    <a:pt x="969" y="634"/>
                  </a:lnTo>
                  <a:lnTo>
                    <a:pt x="958" y="632"/>
                  </a:lnTo>
                  <a:lnTo>
                    <a:pt x="947" y="632"/>
                  </a:lnTo>
                  <a:lnTo>
                    <a:pt x="937" y="632"/>
                  </a:lnTo>
                  <a:lnTo>
                    <a:pt x="926" y="632"/>
                  </a:lnTo>
                  <a:lnTo>
                    <a:pt x="913" y="631"/>
                  </a:lnTo>
                  <a:lnTo>
                    <a:pt x="902" y="631"/>
                  </a:lnTo>
                  <a:lnTo>
                    <a:pt x="889" y="629"/>
                  </a:lnTo>
                  <a:lnTo>
                    <a:pt x="876" y="629"/>
                  </a:lnTo>
                  <a:lnTo>
                    <a:pt x="861" y="626"/>
                  </a:lnTo>
                  <a:lnTo>
                    <a:pt x="848" y="625"/>
                  </a:lnTo>
                  <a:lnTo>
                    <a:pt x="834" y="625"/>
                  </a:lnTo>
                  <a:lnTo>
                    <a:pt x="820" y="623"/>
                  </a:lnTo>
                  <a:lnTo>
                    <a:pt x="804" y="621"/>
                  </a:lnTo>
                  <a:lnTo>
                    <a:pt x="790" y="618"/>
                  </a:lnTo>
                  <a:lnTo>
                    <a:pt x="774" y="617"/>
                  </a:lnTo>
                  <a:lnTo>
                    <a:pt x="759" y="616"/>
                  </a:lnTo>
                  <a:lnTo>
                    <a:pt x="742" y="612"/>
                  </a:lnTo>
                  <a:lnTo>
                    <a:pt x="725" y="610"/>
                  </a:lnTo>
                  <a:lnTo>
                    <a:pt x="709" y="608"/>
                  </a:lnTo>
                  <a:lnTo>
                    <a:pt x="694" y="606"/>
                  </a:lnTo>
                  <a:lnTo>
                    <a:pt x="675" y="603"/>
                  </a:lnTo>
                  <a:lnTo>
                    <a:pt x="660" y="601"/>
                  </a:lnTo>
                  <a:lnTo>
                    <a:pt x="643" y="599"/>
                  </a:lnTo>
                  <a:lnTo>
                    <a:pt x="626" y="596"/>
                  </a:lnTo>
                  <a:lnTo>
                    <a:pt x="610" y="593"/>
                  </a:lnTo>
                  <a:lnTo>
                    <a:pt x="593" y="591"/>
                  </a:lnTo>
                  <a:lnTo>
                    <a:pt x="576" y="588"/>
                  </a:lnTo>
                  <a:lnTo>
                    <a:pt x="560" y="587"/>
                  </a:lnTo>
                  <a:lnTo>
                    <a:pt x="544" y="583"/>
                  </a:lnTo>
                  <a:lnTo>
                    <a:pt x="527" y="580"/>
                  </a:lnTo>
                  <a:lnTo>
                    <a:pt x="510" y="578"/>
                  </a:lnTo>
                  <a:lnTo>
                    <a:pt x="496" y="575"/>
                  </a:lnTo>
                  <a:lnTo>
                    <a:pt x="479" y="573"/>
                  </a:lnTo>
                  <a:lnTo>
                    <a:pt x="463" y="569"/>
                  </a:lnTo>
                  <a:lnTo>
                    <a:pt x="448" y="566"/>
                  </a:lnTo>
                  <a:lnTo>
                    <a:pt x="433" y="565"/>
                  </a:lnTo>
                  <a:lnTo>
                    <a:pt x="418" y="561"/>
                  </a:lnTo>
                  <a:lnTo>
                    <a:pt x="403" y="560"/>
                  </a:lnTo>
                  <a:lnTo>
                    <a:pt x="389" y="557"/>
                  </a:lnTo>
                  <a:lnTo>
                    <a:pt x="376" y="554"/>
                  </a:lnTo>
                  <a:lnTo>
                    <a:pt x="363" y="552"/>
                  </a:lnTo>
                  <a:lnTo>
                    <a:pt x="350" y="551"/>
                  </a:lnTo>
                  <a:lnTo>
                    <a:pt x="338" y="548"/>
                  </a:lnTo>
                  <a:lnTo>
                    <a:pt x="327" y="547"/>
                  </a:lnTo>
                  <a:lnTo>
                    <a:pt x="315" y="544"/>
                  </a:lnTo>
                  <a:lnTo>
                    <a:pt x="303" y="543"/>
                  </a:lnTo>
                  <a:lnTo>
                    <a:pt x="294" y="540"/>
                  </a:lnTo>
                  <a:lnTo>
                    <a:pt x="285" y="539"/>
                  </a:lnTo>
                  <a:lnTo>
                    <a:pt x="275" y="537"/>
                  </a:lnTo>
                  <a:lnTo>
                    <a:pt x="267" y="536"/>
                  </a:lnTo>
                  <a:lnTo>
                    <a:pt x="259" y="534"/>
                  </a:lnTo>
                  <a:lnTo>
                    <a:pt x="252" y="534"/>
                  </a:lnTo>
                  <a:lnTo>
                    <a:pt x="246" y="531"/>
                  </a:lnTo>
                  <a:lnTo>
                    <a:pt x="241" y="530"/>
                  </a:lnTo>
                  <a:lnTo>
                    <a:pt x="237" y="530"/>
                  </a:lnTo>
                  <a:lnTo>
                    <a:pt x="233" y="530"/>
                  </a:lnTo>
                  <a:lnTo>
                    <a:pt x="228" y="530"/>
                  </a:lnTo>
                  <a:lnTo>
                    <a:pt x="226" y="530"/>
                  </a:lnTo>
                  <a:lnTo>
                    <a:pt x="226" y="530"/>
                  </a:lnTo>
                  <a:close/>
                </a:path>
              </a:pathLst>
            </a:custGeom>
            <a:solidFill>
              <a:srgbClr val="B5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30"/>
            <p:cNvSpPr>
              <a:spLocks/>
            </p:cNvSpPr>
            <p:nvPr/>
          </p:nvSpPr>
          <p:spPr bwMode="auto">
            <a:xfrm>
              <a:off x="3354" y="1722"/>
              <a:ext cx="97" cy="116"/>
            </a:xfrm>
            <a:custGeom>
              <a:avLst/>
              <a:gdLst>
                <a:gd name="T0" fmla="*/ 244 w 290"/>
                <a:gd name="T1" fmla="*/ 0 h 348"/>
                <a:gd name="T2" fmla="*/ 0 w 290"/>
                <a:gd name="T3" fmla="*/ 312 h 348"/>
                <a:gd name="T4" fmla="*/ 49 w 290"/>
                <a:gd name="T5" fmla="*/ 348 h 348"/>
                <a:gd name="T6" fmla="*/ 183 w 290"/>
                <a:gd name="T7" fmla="*/ 145 h 348"/>
                <a:gd name="T8" fmla="*/ 290 w 290"/>
                <a:gd name="T9" fmla="*/ 8 h 348"/>
                <a:gd name="T10" fmla="*/ 244 w 290"/>
                <a:gd name="T11" fmla="*/ 0 h 348"/>
                <a:gd name="T12" fmla="*/ 244 w 290"/>
                <a:gd name="T13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0" h="348">
                  <a:moveTo>
                    <a:pt x="244" y="0"/>
                  </a:moveTo>
                  <a:lnTo>
                    <a:pt x="0" y="312"/>
                  </a:lnTo>
                  <a:lnTo>
                    <a:pt x="49" y="348"/>
                  </a:lnTo>
                  <a:lnTo>
                    <a:pt x="183" y="145"/>
                  </a:lnTo>
                  <a:lnTo>
                    <a:pt x="290" y="8"/>
                  </a:lnTo>
                  <a:lnTo>
                    <a:pt x="244" y="0"/>
                  </a:lnTo>
                  <a:lnTo>
                    <a:pt x="24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31"/>
            <p:cNvSpPr>
              <a:spLocks/>
            </p:cNvSpPr>
            <p:nvPr/>
          </p:nvSpPr>
          <p:spPr bwMode="auto">
            <a:xfrm>
              <a:off x="3378" y="1711"/>
              <a:ext cx="139" cy="161"/>
            </a:xfrm>
            <a:custGeom>
              <a:avLst/>
              <a:gdLst>
                <a:gd name="T0" fmla="*/ 330 w 417"/>
                <a:gd name="T1" fmla="*/ 28 h 484"/>
                <a:gd name="T2" fmla="*/ 0 w 417"/>
                <a:gd name="T3" fmla="*/ 437 h 484"/>
                <a:gd name="T4" fmla="*/ 78 w 417"/>
                <a:gd name="T5" fmla="*/ 484 h 484"/>
                <a:gd name="T6" fmla="*/ 212 w 417"/>
                <a:gd name="T7" fmla="*/ 281 h 484"/>
                <a:gd name="T8" fmla="*/ 417 w 417"/>
                <a:gd name="T9" fmla="*/ 0 h 484"/>
                <a:gd name="T10" fmla="*/ 330 w 417"/>
                <a:gd name="T11" fmla="*/ 28 h 484"/>
                <a:gd name="T12" fmla="*/ 330 w 417"/>
                <a:gd name="T13" fmla="*/ 28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7" h="484">
                  <a:moveTo>
                    <a:pt x="330" y="28"/>
                  </a:moveTo>
                  <a:lnTo>
                    <a:pt x="0" y="437"/>
                  </a:lnTo>
                  <a:lnTo>
                    <a:pt x="78" y="484"/>
                  </a:lnTo>
                  <a:lnTo>
                    <a:pt x="212" y="281"/>
                  </a:lnTo>
                  <a:lnTo>
                    <a:pt x="417" y="0"/>
                  </a:lnTo>
                  <a:lnTo>
                    <a:pt x="330" y="28"/>
                  </a:lnTo>
                  <a:lnTo>
                    <a:pt x="330" y="2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32"/>
            <p:cNvSpPr>
              <a:spLocks/>
            </p:cNvSpPr>
            <p:nvPr/>
          </p:nvSpPr>
          <p:spPr bwMode="auto">
            <a:xfrm>
              <a:off x="3318" y="1973"/>
              <a:ext cx="535" cy="479"/>
            </a:xfrm>
            <a:custGeom>
              <a:avLst/>
              <a:gdLst>
                <a:gd name="T0" fmla="*/ 133 w 1604"/>
                <a:gd name="T1" fmla="*/ 25 h 1438"/>
                <a:gd name="T2" fmla="*/ 103 w 1604"/>
                <a:gd name="T3" fmla="*/ 61 h 1438"/>
                <a:gd name="T4" fmla="*/ 72 w 1604"/>
                <a:gd name="T5" fmla="*/ 103 h 1438"/>
                <a:gd name="T6" fmla="*/ 46 w 1604"/>
                <a:gd name="T7" fmla="*/ 140 h 1438"/>
                <a:gd name="T8" fmla="*/ 37 w 1604"/>
                <a:gd name="T9" fmla="*/ 178 h 1438"/>
                <a:gd name="T10" fmla="*/ 34 w 1604"/>
                <a:gd name="T11" fmla="*/ 244 h 1438"/>
                <a:gd name="T12" fmla="*/ 30 w 1604"/>
                <a:gd name="T13" fmla="*/ 356 h 1438"/>
                <a:gd name="T14" fmla="*/ 25 w 1604"/>
                <a:gd name="T15" fmla="*/ 502 h 1438"/>
                <a:gd name="T16" fmla="*/ 20 w 1604"/>
                <a:gd name="T17" fmla="*/ 669 h 1438"/>
                <a:gd name="T18" fmla="*/ 16 w 1604"/>
                <a:gd name="T19" fmla="*/ 844 h 1438"/>
                <a:gd name="T20" fmla="*/ 9 w 1604"/>
                <a:gd name="T21" fmla="*/ 1016 h 1438"/>
                <a:gd name="T22" fmla="*/ 5 w 1604"/>
                <a:gd name="T23" fmla="*/ 1172 h 1438"/>
                <a:gd name="T24" fmla="*/ 1 w 1604"/>
                <a:gd name="T25" fmla="*/ 1302 h 1438"/>
                <a:gd name="T26" fmla="*/ 0 w 1604"/>
                <a:gd name="T27" fmla="*/ 1392 h 1438"/>
                <a:gd name="T28" fmla="*/ 0 w 1604"/>
                <a:gd name="T29" fmla="*/ 1434 h 1438"/>
                <a:gd name="T30" fmla="*/ 1498 w 1604"/>
                <a:gd name="T31" fmla="*/ 213 h 1438"/>
                <a:gd name="T32" fmla="*/ 1503 w 1604"/>
                <a:gd name="T33" fmla="*/ 257 h 1438"/>
                <a:gd name="T34" fmla="*/ 1515 w 1604"/>
                <a:gd name="T35" fmla="*/ 342 h 1438"/>
                <a:gd name="T36" fmla="*/ 1530 w 1604"/>
                <a:gd name="T37" fmla="*/ 458 h 1438"/>
                <a:gd name="T38" fmla="*/ 1543 w 1604"/>
                <a:gd name="T39" fmla="*/ 596 h 1438"/>
                <a:gd name="T40" fmla="*/ 1556 w 1604"/>
                <a:gd name="T41" fmla="*/ 748 h 1438"/>
                <a:gd name="T42" fmla="*/ 1560 w 1604"/>
                <a:gd name="T43" fmla="*/ 900 h 1438"/>
                <a:gd name="T44" fmla="*/ 1560 w 1604"/>
                <a:gd name="T45" fmla="*/ 1047 h 1438"/>
                <a:gd name="T46" fmla="*/ 1547 w 1604"/>
                <a:gd name="T47" fmla="*/ 1176 h 1438"/>
                <a:gd name="T48" fmla="*/ 1524 w 1604"/>
                <a:gd name="T49" fmla="*/ 1280 h 1438"/>
                <a:gd name="T50" fmla="*/ 1481 w 1604"/>
                <a:gd name="T51" fmla="*/ 1344 h 1438"/>
                <a:gd name="T52" fmla="*/ 1425 w 1604"/>
                <a:gd name="T53" fmla="*/ 1371 h 1438"/>
                <a:gd name="T54" fmla="*/ 1366 w 1604"/>
                <a:gd name="T55" fmla="*/ 1383 h 1438"/>
                <a:gd name="T56" fmla="*/ 1306 w 1604"/>
                <a:gd name="T57" fmla="*/ 1387 h 1438"/>
                <a:gd name="T58" fmla="*/ 1240 w 1604"/>
                <a:gd name="T59" fmla="*/ 1383 h 1438"/>
                <a:gd name="T60" fmla="*/ 1171 w 1604"/>
                <a:gd name="T61" fmla="*/ 1373 h 1438"/>
                <a:gd name="T62" fmla="*/ 1097 w 1604"/>
                <a:gd name="T63" fmla="*/ 1360 h 1438"/>
                <a:gd name="T64" fmla="*/ 1018 w 1604"/>
                <a:gd name="T65" fmla="*/ 1347 h 1438"/>
                <a:gd name="T66" fmla="*/ 930 w 1604"/>
                <a:gd name="T67" fmla="*/ 1334 h 1438"/>
                <a:gd name="T68" fmla="*/ 837 w 1604"/>
                <a:gd name="T69" fmla="*/ 1323 h 1438"/>
                <a:gd name="T70" fmla="*/ 735 w 1604"/>
                <a:gd name="T71" fmla="*/ 1321 h 1438"/>
                <a:gd name="T72" fmla="*/ 626 w 1604"/>
                <a:gd name="T73" fmla="*/ 1326 h 1438"/>
                <a:gd name="T74" fmla="*/ 518 w 1604"/>
                <a:gd name="T75" fmla="*/ 1332 h 1438"/>
                <a:gd name="T76" fmla="*/ 427 w 1604"/>
                <a:gd name="T77" fmla="*/ 1340 h 1438"/>
                <a:gd name="T78" fmla="*/ 350 w 1604"/>
                <a:gd name="T79" fmla="*/ 1347 h 1438"/>
                <a:gd name="T80" fmla="*/ 288 w 1604"/>
                <a:gd name="T81" fmla="*/ 1353 h 1438"/>
                <a:gd name="T82" fmla="*/ 237 w 1604"/>
                <a:gd name="T83" fmla="*/ 1358 h 1438"/>
                <a:gd name="T84" fmla="*/ 197 w 1604"/>
                <a:gd name="T85" fmla="*/ 1364 h 1438"/>
                <a:gd name="T86" fmla="*/ 147 w 1604"/>
                <a:gd name="T87" fmla="*/ 1370 h 1438"/>
                <a:gd name="T88" fmla="*/ 125 w 1604"/>
                <a:gd name="T89" fmla="*/ 1361 h 1438"/>
                <a:gd name="T90" fmla="*/ 116 w 1604"/>
                <a:gd name="T91" fmla="*/ 1306 h 1438"/>
                <a:gd name="T92" fmla="*/ 106 w 1604"/>
                <a:gd name="T93" fmla="*/ 1219 h 1438"/>
                <a:gd name="T94" fmla="*/ 89 w 1604"/>
                <a:gd name="T95" fmla="*/ 1098 h 1438"/>
                <a:gd name="T96" fmla="*/ 73 w 1604"/>
                <a:gd name="T97" fmla="*/ 960 h 1438"/>
                <a:gd name="T98" fmla="*/ 59 w 1604"/>
                <a:gd name="T99" fmla="*/ 811 h 1438"/>
                <a:gd name="T100" fmla="*/ 46 w 1604"/>
                <a:gd name="T101" fmla="*/ 657 h 1438"/>
                <a:gd name="T102" fmla="*/ 38 w 1604"/>
                <a:gd name="T103" fmla="*/ 509 h 1438"/>
                <a:gd name="T104" fmla="*/ 38 w 1604"/>
                <a:gd name="T105" fmla="*/ 375 h 1438"/>
                <a:gd name="T106" fmla="*/ 47 w 1604"/>
                <a:gd name="T107" fmla="*/ 263 h 1438"/>
                <a:gd name="T108" fmla="*/ 67 w 1604"/>
                <a:gd name="T109" fmla="*/ 183 h 1438"/>
                <a:gd name="T110" fmla="*/ 95 w 1604"/>
                <a:gd name="T111" fmla="*/ 155 h 1438"/>
                <a:gd name="T112" fmla="*/ 147 w 1604"/>
                <a:gd name="T113" fmla="*/ 135 h 1438"/>
                <a:gd name="T114" fmla="*/ 207 w 1604"/>
                <a:gd name="T115" fmla="*/ 122 h 1438"/>
                <a:gd name="T116" fmla="*/ 260 w 1604"/>
                <a:gd name="T117" fmla="*/ 114 h 1438"/>
                <a:gd name="T118" fmla="*/ 294 w 1604"/>
                <a:gd name="T119" fmla="*/ 112 h 1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604" h="1438">
                  <a:moveTo>
                    <a:pt x="156" y="0"/>
                  </a:moveTo>
                  <a:lnTo>
                    <a:pt x="154" y="0"/>
                  </a:lnTo>
                  <a:lnTo>
                    <a:pt x="151" y="4"/>
                  </a:lnTo>
                  <a:lnTo>
                    <a:pt x="145" y="10"/>
                  </a:lnTo>
                  <a:lnTo>
                    <a:pt x="138" y="19"/>
                  </a:lnTo>
                  <a:lnTo>
                    <a:pt x="133" y="25"/>
                  </a:lnTo>
                  <a:lnTo>
                    <a:pt x="129" y="30"/>
                  </a:lnTo>
                  <a:lnTo>
                    <a:pt x="124" y="35"/>
                  </a:lnTo>
                  <a:lnTo>
                    <a:pt x="120" y="41"/>
                  </a:lnTo>
                  <a:lnTo>
                    <a:pt x="115" y="47"/>
                  </a:lnTo>
                  <a:lnTo>
                    <a:pt x="109" y="53"/>
                  </a:lnTo>
                  <a:lnTo>
                    <a:pt x="103" y="61"/>
                  </a:lnTo>
                  <a:lnTo>
                    <a:pt x="99" y="68"/>
                  </a:lnTo>
                  <a:lnTo>
                    <a:pt x="93" y="74"/>
                  </a:lnTo>
                  <a:lnTo>
                    <a:pt x="87" y="82"/>
                  </a:lnTo>
                  <a:lnTo>
                    <a:pt x="81" y="88"/>
                  </a:lnTo>
                  <a:lnTo>
                    <a:pt x="77" y="96"/>
                  </a:lnTo>
                  <a:lnTo>
                    <a:pt x="72" y="103"/>
                  </a:lnTo>
                  <a:lnTo>
                    <a:pt x="67" y="109"/>
                  </a:lnTo>
                  <a:lnTo>
                    <a:pt x="61" y="116"/>
                  </a:lnTo>
                  <a:lnTo>
                    <a:pt x="59" y="123"/>
                  </a:lnTo>
                  <a:lnTo>
                    <a:pt x="54" y="129"/>
                  </a:lnTo>
                  <a:lnTo>
                    <a:pt x="50" y="135"/>
                  </a:lnTo>
                  <a:lnTo>
                    <a:pt x="46" y="140"/>
                  </a:lnTo>
                  <a:lnTo>
                    <a:pt x="44" y="148"/>
                  </a:lnTo>
                  <a:lnTo>
                    <a:pt x="39" y="156"/>
                  </a:lnTo>
                  <a:lnTo>
                    <a:pt x="38" y="166"/>
                  </a:lnTo>
                  <a:lnTo>
                    <a:pt x="38" y="169"/>
                  </a:lnTo>
                  <a:lnTo>
                    <a:pt x="38" y="173"/>
                  </a:lnTo>
                  <a:lnTo>
                    <a:pt x="37" y="178"/>
                  </a:lnTo>
                  <a:lnTo>
                    <a:pt x="37" y="186"/>
                  </a:lnTo>
                  <a:lnTo>
                    <a:pt x="35" y="195"/>
                  </a:lnTo>
                  <a:lnTo>
                    <a:pt x="35" y="205"/>
                  </a:lnTo>
                  <a:lnTo>
                    <a:pt x="35" y="217"/>
                  </a:lnTo>
                  <a:lnTo>
                    <a:pt x="35" y="231"/>
                  </a:lnTo>
                  <a:lnTo>
                    <a:pt x="34" y="244"/>
                  </a:lnTo>
                  <a:lnTo>
                    <a:pt x="33" y="261"/>
                  </a:lnTo>
                  <a:lnTo>
                    <a:pt x="31" y="277"/>
                  </a:lnTo>
                  <a:lnTo>
                    <a:pt x="31" y="297"/>
                  </a:lnTo>
                  <a:lnTo>
                    <a:pt x="30" y="315"/>
                  </a:lnTo>
                  <a:lnTo>
                    <a:pt x="30" y="336"/>
                  </a:lnTo>
                  <a:lnTo>
                    <a:pt x="30" y="356"/>
                  </a:lnTo>
                  <a:lnTo>
                    <a:pt x="30" y="380"/>
                  </a:lnTo>
                  <a:lnTo>
                    <a:pt x="29" y="402"/>
                  </a:lnTo>
                  <a:lnTo>
                    <a:pt x="27" y="427"/>
                  </a:lnTo>
                  <a:lnTo>
                    <a:pt x="26" y="451"/>
                  </a:lnTo>
                  <a:lnTo>
                    <a:pt x="26" y="477"/>
                  </a:lnTo>
                  <a:lnTo>
                    <a:pt x="25" y="502"/>
                  </a:lnTo>
                  <a:lnTo>
                    <a:pt x="24" y="529"/>
                  </a:lnTo>
                  <a:lnTo>
                    <a:pt x="24" y="555"/>
                  </a:lnTo>
                  <a:lnTo>
                    <a:pt x="24" y="584"/>
                  </a:lnTo>
                  <a:lnTo>
                    <a:pt x="22" y="611"/>
                  </a:lnTo>
                  <a:lnTo>
                    <a:pt x="21" y="639"/>
                  </a:lnTo>
                  <a:lnTo>
                    <a:pt x="20" y="669"/>
                  </a:lnTo>
                  <a:lnTo>
                    <a:pt x="20" y="697"/>
                  </a:lnTo>
                  <a:lnTo>
                    <a:pt x="18" y="726"/>
                  </a:lnTo>
                  <a:lnTo>
                    <a:pt x="18" y="756"/>
                  </a:lnTo>
                  <a:lnTo>
                    <a:pt x="17" y="786"/>
                  </a:lnTo>
                  <a:lnTo>
                    <a:pt x="17" y="816"/>
                  </a:lnTo>
                  <a:lnTo>
                    <a:pt x="16" y="844"/>
                  </a:lnTo>
                  <a:lnTo>
                    <a:pt x="14" y="873"/>
                  </a:lnTo>
                  <a:lnTo>
                    <a:pt x="13" y="902"/>
                  </a:lnTo>
                  <a:lnTo>
                    <a:pt x="13" y="932"/>
                  </a:lnTo>
                  <a:lnTo>
                    <a:pt x="12" y="959"/>
                  </a:lnTo>
                  <a:lnTo>
                    <a:pt x="11" y="988"/>
                  </a:lnTo>
                  <a:lnTo>
                    <a:pt x="9" y="1016"/>
                  </a:lnTo>
                  <a:lnTo>
                    <a:pt x="9" y="1045"/>
                  </a:lnTo>
                  <a:lnTo>
                    <a:pt x="9" y="1071"/>
                  </a:lnTo>
                  <a:lnTo>
                    <a:pt x="8" y="1097"/>
                  </a:lnTo>
                  <a:lnTo>
                    <a:pt x="7" y="1123"/>
                  </a:lnTo>
                  <a:lnTo>
                    <a:pt x="7" y="1148"/>
                  </a:lnTo>
                  <a:lnTo>
                    <a:pt x="5" y="1172"/>
                  </a:lnTo>
                  <a:lnTo>
                    <a:pt x="4" y="1197"/>
                  </a:lnTo>
                  <a:lnTo>
                    <a:pt x="4" y="1219"/>
                  </a:lnTo>
                  <a:lnTo>
                    <a:pt x="4" y="1243"/>
                  </a:lnTo>
                  <a:lnTo>
                    <a:pt x="3" y="1262"/>
                  </a:lnTo>
                  <a:lnTo>
                    <a:pt x="1" y="1284"/>
                  </a:lnTo>
                  <a:lnTo>
                    <a:pt x="1" y="1302"/>
                  </a:lnTo>
                  <a:lnTo>
                    <a:pt x="1" y="1321"/>
                  </a:lnTo>
                  <a:lnTo>
                    <a:pt x="0" y="1336"/>
                  </a:lnTo>
                  <a:lnTo>
                    <a:pt x="0" y="1353"/>
                  </a:lnTo>
                  <a:lnTo>
                    <a:pt x="0" y="1367"/>
                  </a:lnTo>
                  <a:lnTo>
                    <a:pt x="0" y="1382"/>
                  </a:lnTo>
                  <a:lnTo>
                    <a:pt x="0" y="1392"/>
                  </a:lnTo>
                  <a:lnTo>
                    <a:pt x="0" y="1404"/>
                  </a:lnTo>
                  <a:lnTo>
                    <a:pt x="0" y="1413"/>
                  </a:lnTo>
                  <a:lnTo>
                    <a:pt x="0" y="1422"/>
                  </a:lnTo>
                  <a:lnTo>
                    <a:pt x="0" y="1427"/>
                  </a:lnTo>
                  <a:lnTo>
                    <a:pt x="0" y="1431"/>
                  </a:lnTo>
                  <a:lnTo>
                    <a:pt x="0" y="1434"/>
                  </a:lnTo>
                  <a:lnTo>
                    <a:pt x="0" y="1436"/>
                  </a:lnTo>
                  <a:lnTo>
                    <a:pt x="1604" y="1438"/>
                  </a:lnTo>
                  <a:lnTo>
                    <a:pt x="1589" y="177"/>
                  </a:lnTo>
                  <a:lnTo>
                    <a:pt x="1503" y="52"/>
                  </a:lnTo>
                  <a:lnTo>
                    <a:pt x="1228" y="169"/>
                  </a:lnTo>
                  <a:lnTo>
                    <a:pt x="1498" y="213"/>
                  </a:lnTo>
                  <a:lnTo>
                    <a:pt x="1498" y="216"/>
                  </a:lnTo>
                  <a:lnTo>
                    <a:pt x="1499" y="225"/>
                  </a:lnTo>
                  <a:lnTo>
                    <a:pt x="1499" y="230"/>
                  </a:lnTo>
                  <a:lnTo>
                    <a:pt x="1500" y="238"/>
                  </a:lnTo>
                  <a:lnTo>
                    <a:pt x="1502" y="247"/>
                  </a:lnTo>
                  <a:lnTo>
                    <a:pt x="1503" y="257"/>
                  </a:lnTo>
                  <a:lnTo>
                    <a:pt x="1504" y="268"/>
                  </a:lnTo>
                  <a:lnTo>
                    <a:pt x="1507" y="281"/>
                  </a:lnTo>
                  <a:lnTo>
                    <a:pt x="1508" y="294"/>
                  </a:lnTo>
                  <a:lnTo>
                    <a:pt x="1509" y="310"/>
                  </a:lnTo>
                  <a:lnTo>
                    <a:pt x="1512" y="324"/>
                  </a:lnTo>
                  <a:lnTo>
                    <a:pt x="1515" y="342"/>
                  </a:lnTo>
                  <a:lnTo>
                    <a:pt x="1517" y="358"/>
                  </a:lnTo>
                  <a:lnTo>
                    <a:pt x="1520" y="379"/>
                  </a:lnTo>
                  <a:lnTo>
                    <a:pt x="1522" y="395"/>
                  </a:lnTo>
                  <a:lnTo>
                    <a:pt x="1524" y="416"/>
                  </a:lnTo>
                  <a:lnTo>
                    <a:pt x="1526" y="437"/>
                  </a:lnTo>
                  <a:lnTo>
                    <a:pt x="1530" y="458"/>
                  </a:lnTo>
                  <a:lnTo>
                    <a:pt x="1531" y="480"/>
                  </a:lnTo>
                  <a:lnTo>
                    <a:pt x="1534" y="502"/>
                  </a:lnTo>
                  <a:lnTo>
                    <a:pt x="1537" y="524"/>
                  </a:lnTo>
                  <a:lnTo>
                    <a:pt x="1539" y="549"/>
                  </a:lnTo>
                  <a:lnTo>
                    <a:pt x="1541" y="572"/>
                  </a:lnTo>
                  <a:lnTo>
                    <a:pt x="1543" y="596"/>
                  </a:lnTo>
                  <a:lnTo>
                    <a:pt x="1546" y="621"/>
                  </a:lnTo>
                  <a:lnTo>
                    <a:pt x="1547" y="647"/>
                  </a:lnTo>
                  <a:lnTo>
                    <a:pt x="1550" y="671"/>
                  </a:lnTo>
                  <a:lnTo>
                    <a:pt x="1552" y="697"/>
                  </a:lnTo>
                  <a:lnTo>
                    <a:pt x="1554" y="722"/>
                  </a:lnTo>
                  <a:lnTo>
                    <a:pt x="1556" y="748"/>
                  </a:lnTo>
                  <a:lnTo>
                    <a:pt x="1556" y="774"/>
                  </a:lnTo>
                  <a:lnTo>
                    <a:pt x="1557" y="799"/>
                  </a:lnTo>
                  <a:lnTo>
                    <a:pt x="1559" y="825"/>
                  </a:lnTo>
                  <a:lnTo>
                    <a:pt x="1560" y="850"/>
                  </a:lnTo>
                  <a:lnTo>
                    <a:pt x="1560" y="876"/>
                  </a:lnTo>
                  <a:lnTo>
                    <a:pt x="1560" y="900"/>
                  </a:lnTo>
                  <a:lnTo>
                    <a:pt x="1560" y="926"/>
                  </a:lnTo>
                  <a:lnTo>
                    <a:pt x="1561" y="951"/>
                  </a:lnTo>
                  <a:lnTo>
                    <a:pt x="1560" y="976"/>
                  </a:lnTo>
                  <a:lnTo>
                    <a:pt x="1560" y="1001"/>
                  </a:lnTo>
                  <a:lnTo>
                    <a:pt x="1560" y="1023"/>
                  </a:lnTo>
                  <a:lnTo>
                    <a:pt x="1560" y="1047"/>
                  </a:lnTo>
                  <a:lnTo>
                    <a:pt x="1557" y="1069"/>
                  </a:lnTo>
                  <a:lnTo>
                    <a:pt x="1556" y="1093"/>
                  </a:lnTo>
                  <a:lnTo>
                    <a:pt x="1555" y="1115"/>
                  </a:lnTo>
                  <a:lnTo>
                    <a:pt x="1554" y="1137"/>
                  </a:lnTo>
                  <a:lnTo>
                    <a:pt x="1551" y="1157"/>
                  </a:lnTo>
                  <a:lnTo>
                    <a:pt x="1547" y="1176"/>
                  </a:lnTo>
                  <a:lnTo>
                    <a:pt x="1544" y="1196"/>
                  </a:lnTo>
                  <a:lnTo>
                    <a:pt x="1541" y="1215"/>
                  </a:lnTo>
                  <a:lnTo>
                    <a:pt x="1537" y="1232"/>
                  </a:lnTo>
                  <a:lnTo>
                    <a:pt x="1531" y="1248"/>
                  </a:lnTo>
                  <a:lnTo>
                    <a:pt x="1528" y="1263"/>
                  </a:lnTo>
                  <a:lnTo>
                    <a:pt x="1524" y="1280"/>
                  </a:lnTo>
                  <a:lnTo>
                    <a:pt x="1517" y="1292"/>
                  </a:lnTo>
                  <a:lnTo>
                    <a:pt x="1509" y="1305"/>
                  </a:lnTo>
                  <a:lnTo>
                    <a:pt x="1503" y="1317"/>
                  </a:lnTo>
                  <a:lnTo>
                    <a:pt x="1496" y="1327"/>
                  </a:lnTo>
                  <a:lnTo>
                    <a:pt x="1489" y="1336"/>
                  </a:lnTo>
                  <a:lnTo>
                    <a:pt x="1481" y="1344"/>
                  </a:lnTo>
                  <a:lnTo>
                    <a:pt x="1473" y="1351"/>
                  </a:lnTo>
                  <a:lnTo>
                    <a:pt x="1465" y="1357"/>
                  </a:lnTo>
                  <a:lnTo>
                    <a:pt x="1455" y="1361"/>
                  </a:lnTo>
                  <a:lnTo>
                    <a:pt x="1444" y="1364"/>
                  </a:lnTo>
                  <a:lnTo>
                    <a:pt x="1435" y="1367"/>
                  </a:lnTo>
                  <a:lnTo>
                    <a:pt x="1425" y="1371"/>
                  </a:lnTo>
                  <a:lnTo>
                    <a:pt x="1416" y="1373"/>
                  </a:lnTo>
                  <a:lnTo>
                    <a:pt x="1405" y="1377"/>
                  </a:lnTo>
                  <a:lnTo>
                    <a:pt x="1395" y="1379"/>
                  </a:lnTo>
                  <a:lnTo>
                    <a:pt x="1387" y="1380"/>
                  </a:lnTo>
                  <a:lnTo>
                    <a:pt x="1377" y="1382"/>
                  </a:lnTo>
                  <a:lnTo>
                    <a:pt x="1366" y="1383"/>
                  </a:lnTo>
                  <a:lnTo>
                    <a:pt x="1357" y="1384"/>
                  </a:lnTo>
                  <a:lnTo>
                    <a:pt x="1347" y="1386"/>
                  </a:lnTo>
                  <a:lnTo>
                    <a:pt x="1336" y="1386"/>
                  </a:lnTo>
                  <a:lnTo>
                    <a:pt x="1326" y="1386"/>
                  </a:lnTo>
                  <a:lnTo>
                    <a:pt x="1315" y="1386"/>
                  </a:lnTo>
                  <a:lnTo>
                    <a:pt x="1306" y="1387"/>
                  </a:lnTo>
                  <a:lnTo>
                    <a:pt x="1295" y="1386"/>
                  </a:lnTo>
                  <a:lnTo>
                    <a:pt x="1284" y="1386"/>
                  </a:lnTo>
                  <a:lnTo>
                    <a:pt x="1273" y="1386"/>
                  </a:lnTo>
                  <a:lnTo>
                    <a:pt x="1262" y="1386"/>
                  </a:lnTo>
                  <a:lnTo>
                    <a:pt x="1252" y="1383"/>
                  </a:lnTo>
                  <a:lnTo>
                    <a:pt x="1240" y="1383"/>
                  </a:lnTo>
                  <a:lnTo>
                    <a:pt x="1230" y="1380"/>
                  </a:lnTo>
                  <a:lnTo>
                    <a:pt x="1218" y="1380"/>
                  </a:lnTo>
                  <a:lnTo>
                    <a:pt x="1206" y="1379"/>
                  </a:lnTo>
                  <a:lnTo>
                    <a:pt x="1193" y="1377"/>
                  </a:lnTo>
                  <a:lnTo>
                    <a:pt x="1181" y="1374"/>
                  </a:lnTo>
                  <a:lnTo>
                    <a:pt x="1171" y="1373"/>
                  </a:lnTo>
                  <a:lnTo>
                    <a:pt x="1158" y="1371"/>
                  </a:lnTo>
                  <a:lnTo>
                    <a:pt x="1146" y="1369"/>
                  </a:lnTo>
                  <a:lnTo>
                    <a:pt x="1135" y="1366"/>
                  </a:lnTo>
                  <a:lnTo>
                    <a:pt x="1123" y="1365"/>
                  </a:lnTo>
                  <a:lnTo>
                    <a:pt x="1110" y="1362"/>
                  </a:lnTo>
                  <a:lnTo>
                    <a:pt x="1097" y="1360"/>
                  </a:lnTo>
                  <a:lnTo>
                    <a:pt x="1084" y="1357"/>
                  </a:lnTo>
                  <a:lnTo>
                    <a:pt x="1071" y="1356"/>
                  </a:lnTo>
                  <a:lnTo>
                    <a:pt x="1058" y="1352"/>
                  </a:lnTo>
                  <a:lnTo>
                    <a:pt x="1044" y="1349"/>
                  </a:lnTo>
                  <a:lnTo>
                    <a:pt x="1031" y="1348"/>
                  </a:lnTo>
                  <a:lnTo>
                    <a:pt x="1018" y="1347"/>
                  </a:lnTo>
                  <a:lnTo>
                    <a:pt x="1002" y="1343"/>
                  </a:lnTo>
                  <a:lnTo>
                    <a:pt x="989" y="1341"/>
                  </a:lnTo>
                  <a:lnTo>
                    <a:pt x="973" y="1339"/>
                  </a:lnTo>
                  <a:lnTo>
                    <a:pt x="960" y="1336"/>
                  </a:lnTo>
                  <a:lnTo>
                    <a:pt x="945" y="1335"/>
                  </a:lnTo>
                  <a:lnTo>
                    <a:pt x="930" y="1334"/>
                  </a:lnTo>
                  <a:lnTo>
                    <a:pt x="915" y="1331"/>
                  </a:lnTo>
                  <a:lnTo>
                    <a:pt x="900" y="1330"/>
                  </a:lnTo>
                  <a:lnTo>
                    <a:pt x="885" y="1327"/>
                  </a:lnTo>
                  <a:lnTo>
                    <a:pt x="869" y="1327"/>
                  </a:lnTo>
                  <a:lnTo>
                    <a:pt x="852" y="1325"/>
                  </a:lnTo>
                  <a:lnTo>
                    <a:pt x="837" y="1323"/>
                  </a:lnTo>
                  <a:lnTo>
                    <a:pt x="821" y="1322"/>
                  </a:lnTo>
                  <a:lnTo>
                    <a:pt x="804" y="1321"/>
                  </a:lnTo>
                  <a:lnTo>
                    <a:pt x="787" y="1321"/>
                  </a:lnTo>
                  <a:lnTo>
                    <a:pt x="770" y="1321"/>
                  </a:lnTo>
                  <a:lnTo>
                    <a:pt x="752" y="1321"/>
                  </a:lnTo>
                  <a:lnTo>
                    <a:pt x="735" y="1321"/>
                  </a:lnTo>
                  <a:lnTo>
                    <a:pt x="717" y="1321"/>
                  </a:lnTo>
                  <a:lnTo>
                    <a:pt x="700" y="1321"/>
                  </a:lnTo>
                  <a:lnTo>
                    <a:pt x="682" y="1321"/>
                  </a:lnTo>
                  <a:lnTo>
                    <a:pt x="662" y="1322"/>
                  </a:lnTo>
                  <a:lnTo>
                    <a:pt x="644" y="1323"/>
                  </a:lnTo>
                  <a:lnTo>
                    <a:pt x="626" y="1326"/>
                  </a:lnTo>
                  <a:lnTo>
                    <a:pt x="606" y="1326"/>
                  </a:lnTo>
                  <a:lnTo>
                    <a:pt x="588" y="1327"/>
                  </a:lnTo>
                  <a:lnTo>
                    <a:pt x="569" y="1327"/>
                  </a:lnTo>
                  <a:lnTo>
                    <a:pt x="553" y="1330"/>
                  </a:lnTo>
                  <a:lnTo>
                    <a:pt x="535" y="1331"/>
                  </a:lnTo>
                  <a:lnTo>
                    <a:pt x="518" y="1332"/>
                  </a:lnTo>
                  <a:lnTo>
                    <a:pt x="502" y="1334"/>
                  </a:lnTo>
                  <a:lnTo>
                    <a:pt x="487" y="1335"/>
                  </a:lnTo>
                  <a:lnTo>
                    <a:pt x="470" y="1335"/>
                  </a:lnTo>
                  <a:lnTo>
                    <a:pt x="456" y="1338"/>
                  </a:lnTo>
                  <a:lnTo>
                    <a:pt x="440" y="1338"/>
                  </a:lnTo>
                  <a:lnTo>
                    <a:pt x="427" y="1340"/>
                  </a:lnTo>
                  <a:lnTo>
                    <a:pt x="413" y="1341"/>
                  </a:lnTo>
                  <a:lnTo>
                    <a:pt x="400" y="1343"/>
                  </a:lnTo>
                  <a:lnTo>
                    <a:pt x="388" y="1343"/>
                  </a:lnTo>
                  <a:lnTo>
                    <a:pt x="375" y="1345"/>
                  </a:lnTo>
                  <a:lnTo>
                    <a:pt x="362" y="1345"/>
                  </a:lnTo>
                  <a:lnTo>
                    <a:pt x="350" y="1347"/>
                  </a:lnTo>
                  <a:lnTo>
                    <a:pt x="338" y="1348"/>
                  </a:lnTo>
                  <a:lnTo>
                    <a:pt x="328" y="1349"/>
                  </a:lnTo>
                  <a:lnTo>
                    <a:pt x="318" y="1349"/>
                  </a:lnTo>
                  <a:lnTo>
                    <a:pt x="306" y="1351"/>
                  </a:lnTo>
                  <a:lnTo>
                    <a:pt x="297" y="1352"/>
                  </a:lnTo>
                  <a:lnTo>
                    <a:pt x="288" y="1353"/>
                  </a:lnTo>
                  <a:lnTo>
                    <a:pt x="277" y="1353"/>
                  </a:lnTo>
                  <a:lnTo>
                    <a:pt x="268" y="1354"/>
                  </a:lnTo>
                  <a:lnTo>
                    <a:pt x="260" y="1356"/>
                  </a:lnTo>
                  <a:lnTo>
                    <a:pt x="253" y="1357"/>
                  </a:lnTo>
                  <a:lnTo>
                    <a:pt x="245" y="1357"/>
                  </a:lnTo>
                  <a:lnTo>
                    <a:pt x="237" y="1358"/>
                  </a:lnTo>
                  <a:lnTo>
                    <a:pt x="230" y="1360"/>
                  </a:lnTo>
                  <a:lnTo>
                    <a:pt x="224" y="1361"/>
                  </a:lnTo>
                  <a:lnTo>
                    <a:pt x="216" y="1361"/>
                  </a:lnTo>
                  <a:lnTo>
                    <a:pt x="210" y="1361"/>
                  </a:lnTo>
                  <a:lnTo>
                    <a:pt x="203" y="1362"/>
                  </a:lnTo>
                  <a:lnTo>
                    <a:pt x="197" y="1364"/>
                  </a:lnTo>
                  <a:lnTo>
                    <a:pt x="186" y="1364"/>
                  </a:lnTo>
                  <a:lnTo>
                    <a:pt x="176" y="1365"/>
                  </a:lnTo>
                  <a:lnTo>
                    <a:pt x="167" y="1365"/>
                  </a:lnTo>
                  <a:lnTo>
                    <a:pt x="159" y="1367"/>
                  </a:lnTo>
                  <a:lnTo>
                    <a:pt x="152" y="1367"/>
                  </a:lnTo>
                  <a:lnTo>
                    <a:pt x="147" y="1370"/>
                  </a:lnTo>
                  <a:lnTo>
                    <a:pt x="138" y="1371"/>
                  </a:lnTo>
                  <a:lnTo>
                    <a:pt x="132" y="1371"/>
                  </a:lnTo>
                  <a:lnTo>
                    <a:pt x="128" y="1371"/>
                  </a:lnTo>
                  <a:lnTo>
                    <a:pt x="128" y="1373"/>
                  </a:lnTo>
                  <a:lnTo>
                    <a:pt x="126" y="1370"/>
                  </a:lnTo>
                  <a:lnTo>
                    <a:pt x="125" y="1361"/>
                  </a:lnTo>
                  <a:lnTo>
                    <a:pt x="124" y="1354"/>
                  </a:lnTo>
                  <a:lnTo>
                    <a:pt x="124" y="1348"/>
                  </a:lnTo>
                  <a:lnTo>
                    <a:pt x="121" y="1339"/>
                  </a:lnTo>
                  <a:lnTo>
                    <a:pt x="121" y="1330"/>
                  </a:lnTo>
                  <a:lnTo>
                    <a:pt x="119" y="1319"/>
                  </a:lnTo>
                  <a:lnTo>
                    <a:pt x="116" y="1306"/>
                  </a:lnTo>
                  <a:lnTo>
                    <a:pt x="115" y="1293"/>
                  </a:lnTo>
                  <a:lnTo>
                    <a:pt x="113" y="1282"/>
                  </a:lnTo>
                  <a:lnTo>
                    <a:pt x="111" y="1266"/>
                  </a:lnTo>
                  <a:lnTo>
                    <a:pt x="109" y="1252"/>
                  </a:lnTo>
                  <a:lnTo>
                    <a:pt x="107" y="1235"/>
                  </a:lnTo>
                  <a:lnTo>
                    <a:pt x="106" y="1219"/>
                  </a:lnTo>
                  <a:lnTo>
                    <a:pt x="102" y="1200"/>
                  </a:lnTo>
                  <a:lnTo>
                    <a:pt x="100" y="1181"/>
                  </a:lnTo>
                  <a:lnTo>
                    <a:pt x="96" y="1161"/>
                  </a:lnTo>
                  <a:lnTo>
                    <a:pt x="95" y="1141"/>
                  </a:lnTo>
                  <a:lnTo>
                    <a:pt x="91" y="1119"/>
                  </a:lnTo>
                  <a:lnTo>
                    <a:pt x="89" y="1098"/>
                  </a:lnTo>
                  <a:lnTo>
                    <a:pt x="87" y="1076"/>
                  </a:lnTo>
                  <a:lnTo>
                    <a:pt x="85" y="1055"/>
                  </a:lnTo>
                  <a:lnTo>
                    <a:pt x="81" y="1030"/>
                  </a:lnTo>
                  <a:lnTo>
                    <a:pt x="78" y="1008"/>
                  </a:lnTo>
                  <a:lnTo>
                    <a:pt x="76" y="984"/>
                  </a:lnTo>
                  <a:lnTo>
                    <a:pt x="73" y="960"/>
                  </a:lnTo>
                  <a:lnTo>
                    <a:pt x="70" y="935"/>
                  </a:lnTo>
                  <a:lnTo>
                    <a:pt x="68" y="911"/>
                  </a:lnTo>
                  <a:lnTo>
                    <a:pt x="65" y="886"/>
                  </a:lnTo>
                  <a:lnTo>
                    <a:pt x="64" y="863"/>
                  </a:lnTo>
                  <a:lnTo>
                    <a:pt x="60" y="835"/>
                  </a:lnTo>
                  <a:lnTo>
                    <a:pt x="59" y="811"/>
                  </a:lnTo>
                  <a:lnTo>
                    <a:pt x="56" y="785"/>
                  </a:lnTo>
                  <a:lnTo>
                    <a:pt x="54" y="758"/>
                  </a:lnTo>
                  <a:lnTo>
                    <a:pt x="51" y="732"/>
                  </a:lnTo>
                  <a:lnTo>
                    <a:pt x="50" y="706"/>
                  </a:lnTo>
                  <a:lnTo>
                    <a:pt x="47" y="682"/>
                  </a:lnTo>
                  <a:lnTo>
                    <a:pt x="46" y="657"/>
                  </a:lnTo>
                  <a:lnTo>
                    <a:pt x="44" y="631"/>
                  </a:lnTo>
                  <a:lnTo>
                    <a:pt x="43" y="606"/>
                  </a:lnTo>
                  <a:lnTo>
                    <a:pt x="40" y="582"/>
                  </a:lnTo>
                  <a:lnTo>
                    <a:pt x="40" y="557"/>
                  </a:lnTo>
                  <a:lnTo>
                    <a:pt x="38" y="532"/>
                  </a:lnTo>
                  <a:lnTo>
                    <a:pt x="38" y="509"/>
                  </a:lnTo>
                  <a:lnTo>
                    <a:pt x="38" y="485"/>
                  </a:lnTo>
                  <a:lnTo>
                    <a:pt x="38" y="463"/>
                  </a:lnTo>
                  <a:lnTo>
                    <a:pt x="38" y="440"/>
                  </a:lnTo>
                  <a:lnTo>
                    <a:pt x="38" y="416"/>
                  </a:lnTo>
                  <a:lnTo>
                    <a:pt x="38" y="394"/>
                  </a:lnTo>
                  <a:lnTo>
                    <a:pt x="38" y="375"/>
                  </a:lnTo>
                  <a:lnTo>
                    <a:pt x="38" y="354"/>
                  </a:lnTo>
                  <a:lnTo>
                    <a:pt x="40" y="334"/>
                  </a:lnTo>
                  <a:lnTo>
                    <a:pt x="42" y="313"/>
                  </a:lnTo>
                  <a:lnTo>
                    <a:pt x="44" y="298"/>
                  </a:lnTo>
                  <a:lnTo>
                    <a:pt x="44" y="278"/>
                  </a:lnTo>
                  <a:lnTo>
                    <a:pt x="47" y="263"/>
                  </a:lnTo>
                  <a:lnTo>
                    <a:pt x="50" y="246"/>
                  </a:lnTo>
                  <a:lnTo>
                    <a:pt x="52" y="233"/>
                  </a:lnTo>
                  <a:lnTo>
                    <a:pt x="55" y="217"/>
                  </a:lnTo>
                  <a:lnTo>
                    <a:pt x="59" y="205"/>
                  </a:lnTo>
                  <a:lnTo>
                    <a:pt x="63" y="192"/>
                  </a:lnTo>
                  <a:lnTo>
                    <a:pt x="67" y="183"/>
                  </a:lnTo>
                  <a:lnTo>
                    <a:pt x="68" y="176"/>
                  </a:lnTo>
                  <a:lnTo>
                    <a:pt x="73" y="172"/>
                  </a:lnTo>
                  <a:lnTo>
                    <a:pt x="76" y="166"/>
                  </a:lnTo>
                  <a:lnTo>
                    <a:pt x="82" y="162"/>
                  </a:lnTo>
                  <a:lnTo>
                    <a:pt x="87" y="159"/>
                  </a:lnTo>
                  <a:lnTo>
                    <a:pt x="95" y="155"/>
                  </a:lnTo>
                  <a:lnTo>
                    <a:pt x="102" y="151"/>
                  </a:lnTo>
                  <a:lnTo>
                    <a:pt x="111" y="148"/>
                  </a:lnTo>
                  <a:lnTo>
                    <a:pt x="119" y="144"/>
                  </a:lnTo>
                  <a:lnTo>
                    <a:pt x="128" y="140"/>
                  </a:lnTo>
                  <a:lnTo>
                    <a:pt x="138" y="138"/>
                  </a:lnTo>
                  <a:lnTo>
                    <a:pt x="147" y="135"/>
                  </a:lnTo>
                  <a:lnTo>
                    <a:pt x="158" y="133"/>
                  </a:lnTo>
                  <a:lnTo>
                    <a:pt x="167" y="130"/>
                  </a:lnTo>
                  <a:lnTo>
                    <a:pt x="177" y="127"/>
                  </a:lnTo>
                  <a:lnTo>
                    <a:pt x="189" y="126"/>
                  </a:lnTo>
                  <a:lnTo>
                    <a:pt x="197" y="123"/>
                  </a:lnTo>
                  <a:lnTo>
                    <a:pt x="207" y="122"/>
                  </a:lnTo>
                  <a:lnTo>
                    <a:pt x="216" y="120"/>
                  </a:lnTo>
                  <a:lnTo>
                    <a:pt x="227" y="118"/>
                  </a:lnTo>
                  <a:lnTo>
                    <a:pt x="236" y="117"/>
                  </a:lnTo>
                  <a:lnTo>
                    <a:pt x="245" y="116"/>
                  </a:lnTo>
                  <a:lnTo>
                    <a:pt x="253" y="114"/>
                  </a:lnTo>
                  <a:lnTo>
                    <a:pt x="260" y="114"/>
                  </a:lnTo>
                  <a:lnTo>
                    <a:pt x="267" y="113"/>
                  </a:lnTo>
                  <a:lnTo>
                    <a:pt x="275" y="112"/>
                  </a:lnTo>
                  <a:lnTo>
                    <a:pt x="279" y="112"/>
                  </a:lnTo>
                  <a:lnTo>
                    <a:pt x="284" y="112"/>
                  </a:lnTo>
                  <a:lnTo>
                    <a:pt x="290" y="112"/>
                  </a:lnTo>
                  <a:lnTo>
                    <a:pt x="294" y="112"/>
                  </a:lnTo>
                  <a:lnTo>
                    <a:pt x="156" y="0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37"/>
            <p:cNvSpPr>
              <a:spLocks/>
            </p:cNvSpPr>
            <p:nvPr/>
          </p:nvSpPr>
          <p:spPr bwMode="auto">
            <a:xfrm>
              <a:off x="3370" y="1848"/>
              <a:ext cx="478" cy="110"/>
            </a:xfrm>
            <a:custGeom>
              <a:avLst/>
              <a:gdLst>
                <a:gd name="T0" fmla="*/ 4 w 1433"/>
                <a:gd name="T1" fmla="*/ 154 h 329"/>
                <a:gd name="T2" fmla="*/ 8 w 1433"/>
                <a:gd name="T3" fmla="*/ 155 h 329"/>
                <a:gd name="T4" fmla="*/ 21 w 1433"/>
                <a:gd name="T5" fmla="*/ 161 h 329"/>
                <a:gd name="T6" fmla="*/ 30 w 1433"/>
                <a:gd name="T7" fmla="*/ 165 h 329"/>
                <a:gd name="T8" fmla="*/ 41 w 1433"/>
                <a:gd name="T9" fmla="*/ 172 h 329"/>
                <a:gd name="T10" fmla="*/ 54 w 1433"/>
                <a:gd name="T11" fmla="*/ 177 h 329"/>
                <a:gd name="T12" fmla="*/ 71 w 1433"/>
                <a:gd name="T13" fmla="*/ 185 h 329"/>
                <a:gd name="T14" fmla="*/ 86 w 1433"/>
                <a:gd name="T15" fmla="*/ 191 h 329"/>
                <a:gd name="T16" fmla="*/ 106 w 1433"/>
                <a:gd name="T17" fmla="*/ 200 h 329"/>
                <a:gd name="T18" fmla="*/ 125 w 1433"/>
                <a:gd name="T19" fmla="*/ 208 h 329"/>
                <a:gd name="T20" fmla="*/ 150 w 1433"/>
                <a:gd name="T21" fmla="*/ 217 h 329"/>
                <a:gd name="T22" fmla="*/ 175 w 1433"/>
                <a:gd name="T23" fmla="*/ 225 h 329"/>
                <a:gd name="T24" fmla="*/ 201 w 1433"/>
                <a:gd name="T25" fmla="*/ 234 h 329"/>
                <a:gd name="T26" fmla="*/ 228 w 1433"/>
                <a:gd name="T27" fmla="*/ 243 h 329"/>
                <a:gd name="T28" fmla="*/ 259 w 1433"/>
                <a:gd name="T29" fmla="*/ 254 h 329"/>
                <a:gd name="T30" fmla="*/ 289 w 1433"/>
                <a:gd name="T31" fmla="*/ 262 h 329"/>
                <a:gd name="T32" fmla="*/ 323 w 1433"/>
                <a:gd name="T33" fmla="*/ 269 h 329"/>
                <a:gd name="T34" fmla="*/ 355 w 1433"/>
                <a:gd name="T35" fmla="*/ 277 h 329"/>
                <a:gd name="T36" fmla="*/ 393 w 1433"/>
                <a:gd name="T37" fmla="*/ 286 h 329"/>
                <a:gd name="T38" fmla="*/ 430 w 1433"/>
                <a:gd name="T39" fmla="*/ 293 h 329"/>
                <a:gd name="T40" fmla="*/ 470 w 1433"/>
                <a:gd name="T41" fmla="*/ 301 h 329"/>
                <a:gd name="T42" fmla="*/ 509 w 1433"/>
                <a:gd name="T43" fmla="*/ 307 h 329"/>
                <a:gd name="T44" fmla="*/ 552 w 1433"/>
                <a:gd name="T45" fmla="*/ 314 h 329"/>
                <a:gd name="T46" fmla="*/ 594 w 1433"/>
                <a:gd name="T47" fmla="*/ 319 h 329"/>
                <a:gd name="T48" fmla="*/ 638 w 1433"/>
                <a:gd name="T49" fmla="*/ 323 h 329"/>
                <a:gd name="T50" fmla="*/ 685 w 1433"/>
                <a:gd name="T51" fmla="*/ 325 h 329"/>
                <a:gd name="T52" fmla="*/ 731 w 1433"/>
                <a:gd name="T53" fmla="*/ 328 h 329"/>
                <a:gd name="T54" fmla="*/ 778 w 1433"/>
                <a:gd name="T55" fmla="*/ 328 h 329"/>
                <a:gd name="T56" fmla="*/ 829 w 1433"/>
                <a:gd name="T57" fmla="*/ 329 h 329"/>
                <a:gd name="T58" fmla="*/ 878 w 1433"/>
                <a:gd name="T59" fmla="*/ 328 h 329"/>
                <a:gd name="T60" fmla="*/ 931 w 1433"/>
                <a:gd name="T61" fmla="*/ 327 h 329"/>
                <a:gd name="T62" fmla="*/ 980 w 1433"/>
                <a:gd name="T63" fmla="*/ 323 h 329"/>
                <a:gd name="T64" fmla="*/ 1027 w 1433"/>
                <a:gd name="T65" fmla="*/ 320 h 329"/>
                <a:gd name="T66" fmla="*/ 1070 w 1433"/>
                <a:gd name="T67" fmla="*/ 315 h 329"/>
                <a:gd name="T68" fmla="*/ 1110 w 1433"/>
                <a:gd name="T69" fmla="*/ 312 h 329"/>
                <a:gd name="T70" fmla="*/ 1146 w 1433"/>
                <a:gd name="T71" fmla="*/ 307 h 329"/>
                <a:gd name="T72" fmla="*/ 1180 w 1433"/>
                <a:gd name="T73" fmla="*/ 303 h 329"/>
                <a:gd name="T74" fmla="*/ 1212 w 1433"/>
                <a:gd name="T75" fmla="*/ 298 h 329"/>
                <a:gd name="T76" fmla="*/ 1241 w 1433"/>
                <a:gd name="T77" fmla="*/ 295 h 329"/>
                <a:gd name="T78" fmla="*/ 1267 w 1433"/>
                <a:gd name="T79" fmla="*/ 290 h 329"/>
                <a:gd name="T80" fmla="*/ 1290 w 1433"/>
                <a:gd name="T81" fmla="*/ 285 h 329"/>
                <a:gd name="T82" fmla="*/ 1310 w 1433"/>
                <a:gd name="T83" fmla="*/ 281 h 329"/>
                <a:gd name="T84" fmla="*/ 1331 w 1433"/>
                <a:gd name="T85" fmla="*/ 276 h 329"/>
                <a:gd name="T86" fmla="*/ 1347 w 1433"/>
                <a:gd name="T87" fmla="*/ 271 h 329"/>
                <a:gd name="T88" fmla="*/ 1361 w 1433"/>
                <a:gd name="T89" fmla="*/ 268 h 329"/>
                <a:gd name="T90" fmla="*/ 1375 w 1433"/>
                <a:gd name="T91" fmla="*/ 262 h 329"/>
                <a:gd name="T92" fmla="*/ 1387 w 1433"/>
                <a:gd name="T93" fmla="*/ 259 h 329"/>
                <a:gd name="T94" fmla="*/ 1404 w 1433"/>
                <a:gd name="T95" fmla="*/ 249 h 329"/>
                <a:gd name="T96" fmla="*/ 1416 w 1433"/>
                <a:gd name="T97" fmla="*/ 242 h 329"/>
                <a:gd name="T98" fmla="*/ 1427 w 1433"/>
                <a:gd name="T99" fmla="*/ 229 h 329"/>
                <a:gd name="T100" fmla="*/ 1427 w 1433"/>
                <a:gd name="T101" fmla="*/ 217 h 329"/>
                <a:gd name="T102" fmla="*/ 1133 w 1433"/>
                <a:gd name="T103" fmla="*/ 189 h 329"/>
                <a:gd name="T104" fmla="*/ 0 w 1433"/>
                <a:gd name="T105" fmla="*/ 43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33" h="329">
                  <a:moveTo>
                    <a:pt x="0" y="43"/>
                  </a:moveTo>
                  <a:lnTo>
                    <a:pt x="4" y="154"/>
                  </a:lnTo>
                  <a:lnTo>
                    <a:pt x="4" y="154"/>
                  </a:lnTo>
                  <a:lnTo>
                    <a:pt x="8" y="155"/>
                  </a:lnTo>
                  <a:lnTo>
                    <a:pt x="13" y="158"/>
                  </a:lnTo>
                  <a:lnTo>
                    <a:pt x="21" y="161"/>
                  </a:lnTo>
                  <a:lnTo>
                    <a:pt x="25" y="163"/>
                  </a:lnTo>
                  <a:lnTo>
                    <a:pt x="30" y="165"/>
                  </a:lnTo>
                  <a:lnTo>
                    <a:pt x="34" y="168"/>
                  </a:lnTo>
                  <a:lnTo>
                    <a:pt x="41" y="172"/>
                  </a:lnTo>
                  <a:lnTo>
                    <a:pt x="47" y="174"/>
                  </a:lnTo>
                  <a:lnTo>
                    <a:pt x="54" y="177"/>
                  </a:lnTo>
                  <a:lnTo>
                    <a:pt x="61" y="181"/>
                  </a:lnTo>
                  <a:lnTo>
                    <a:pt x="71" y="185"/>
                  </a:lnTo>
                  <a:lnTo>
                    <a:pt x="77" y="189"/>
                  </a:lnTo>
                  <a:lnTo>
                    <a:pt x="86" y="191"/>
                  </a:lnTo>
                  <a:lnTo>
                    <a:pt x="97" y="197"/>
                  </a:lnTo>
                  <a:lnTo>
                    <a:pt x="106" y="200"/>
                  </a:lnTo>
                  <a:lnTo>
                    <a:pt x="116" y="203"/>
                  </a:lnTo>
                  <a:lnTo>
                    <a:pt x="125" y="208"/>
                  </a:lnTo>
                  <a:lnTo>
                    <a:pt x="137" y="212"/>
                  </a:lnTo>
                  <a:lnTo>
                    <a:pt x="150" y="217"/>
                  </a:lnTo>
                  <a:lnTo>
                    <a:pt x="162" y="220"/>
                  </a:lnTo>
                  <a:lnTo>
                    <a:pt x="175" y="225"/>
                  </a:lnTo>
                  <a:lnTo>
                    <a:pt x="188" y="229"/>
                  </a:lnTo>
                  <a:lnTo>
                    <a:pt x="201" y="234"/>
                  </a:lnTo>
                  <a:lnTo>
                    <a:pt x="214" y="240"/>
                  </a:lnTo>
                  <a:lnTo>
                    <a:pt x="228" y="243"/>
                  </a:lnTo>
                  <a:lnTo>
                    <a:pt x="242" y="247"/>
                  </a:lnTo>
                  <a:lnTo>
                    <a:pt x="259" y="254"/>
                  </a:lnTo>
                  <a:lnTo>
                    <a:pt x="273" y="256"/>
                  </a:lnTo>
                  <a:lnTo>
                    <a:pt x="289" y="262"/>
                  </a:lnTo>
                  <a:lnTo>
                    <a:pt x="305" y="266"/>
                  </a:lnTo>
                  <a:lnTo>
                    <a:pt x="323" y="269"/>
                  </a:lnTo>
                  <a:lnTo>
                    <a:pt x="340" y="273"/>
                  </a:lnTo>
                  <a:lnTo>
                    <a:pt x="355" y="277"/>
                  </a:lnTo>
                  <a:lnTo>
                    <a:pt x="374" y="282"/>
                  </a:lnTo>
                  <a:lnTo>
                    <a:pt x="393" y="286"/>
                  </a:lnTo>
                  <a:lnTo>
                    <a:pt x="411" y="290"/>
                  </a:lnTo>
                  <a:lnTo>
                    <a:pt x="430" y="293"/>
                  </a:lnTo>
                  <a:lnTo>
                    <a:pt x="449" y="297"/>
                  </a:lnTo>
                  <a:lnTo>
                    <a:pt x="470" y="301"/>
                  </a:lnTo>
                  <a:lnTo>
                    <a:pt x="489" y="305"/>
                  </a:lnTo>
                  <a:lnTo>
                    <a:pt x="509" y="307"/>
                  </a:lnTo>
                  <a:lnTo>
                    <a:pt x="530" y="311"/>
                  </a:lnTo>
                  <a:lnTo>
                    <a:pt x="552" y="314"/>
                  </a:lnTo>
                  <a:lnTo>
                    <a:pt x="571" y="315"/>
                  </a:lnTo>
                  <a:lnTo>
                    <a:pt x="594" y="319"/>
                  </a:lnTo>
                  <a:lnTo>
                    <a:pt x="614" y="320"/>
                  </a:lnTo>
                  <a:lnTo>
                    <a:pt x="638" y="323"/>
                  </a:lnTo>
                  <a:lnTo>
                    <a:pt x="661" y="324"/>
                  </a:lnTo>
                  <a:lnTo>
                    <a:pt x="685" y="325"/>
                  </a:lnTo>
                  <a:lnTo>
                    <a:pt x="707" y="327"/>
                  </a:lnTo>
                  <a:lnTo>
                    <a:pt x="731" y="328"/>
                  </a:lnTo>
                  <a:lnTo>
                    <a:pt x="755" y="328"/>
                  </a:lnTo>
                  <a:lnTo>
                    <a:pt x="778" y="328"/>
                  </a:lnTo>
                  <a:lnTo>
                    <a:pt x="803" y="328"/>
                  </a:lnTo>
                  <a:lnTo>
                    <a:pt x="829" y="329"/>
                  </a:lnTo>
                  <a:lnTo>
                    <a:pt x="852" y="328"/>
                  </a:lnTo>
                  <a:lnTo>
                    <a:pt x="878" y="328"/>
                  </a:lnTo>
                  <a:lnTo>
                    <a:pt x="904" y="327"/>
                  </a:lnTo>
                  <a:lnTo>
                    <a:pt x="931" y="327"/>
                  </a:lnTo>
                  <a:lnTo>
                    <a:pt x="955" y="325"/>
                  </a:lnTo>
                  <a:lnTo>
                    <a:pt x="980" y="323"/>
                  </a:lnTo>
                  <a:lnTo>
                    <a:pt x="1003" y="320"/>
                  </a:lnTo>
                  <a:lnTo>
                    <a:pt x="1027" y="320"/>
                  </a:lnTo>
                  <a:lnTo>
                    <a:pt x="1049" y="318"/>
                  </a:lnTo>
                  <a:lnTo>
                    <a:pt x="1070" y="315"/>
                  </a:lnTo>
                  <a:lnTo>
                    <a:pt x="1089" y="312"/>
                  </a:lnTo>
                  <a:lnTo>
                    <a:pt x="1110" y="312"/>
                  </a:lnTo>
                  <a:lnTo>
                    <a:pt x="1128" y="308"/>
                  </a:lnTo>
                  <a:lnTo>
                    <a:pt x="1146" y="307"/>
                  </a:lnTo>
                  <a:lnTo>
                    <a:pt x="1163" y="305"/>
                  </a:lnTo>
                  <a:lnTo>
                    <a:pt x="1180" y="303"/>
                  </a:lnTo>
                  <a:lnTo>
                    <a:pt x="1196" y="301"/>
                  </a:lnTo>
                  <a:lnTo>
                    <a:pt x="1212" y="298"/>
                  </a:lnTo>
                  <a:lnTo>
                    <a:pt x="1226" y="297"/>
                  </a:lnTo>
                  <a:lnTo>
                    <a:pt x="1241" y="295"/>
                  </a:lnTo>
                  <a:lnTo>
                    <a:pt x="1253" y="292"/>
                  </a:lnTo>
                  <a:lnTo>
                    <a:pt x="1267" y="290"/>
                  </a:lnTo>
                  <a:lnTo>
                    <a:pt x="1278" y="288"/>
                  </a:lnTo>
                  <a:lnTo>
                    <a:pt x="1290" y="285"/>
                  </a:lnTo>
                  <a:lnTo>
                    <a:pt x="1300" y="282"/>
                  </a:lnTo>
                  <a:lnTo>
                    <a:pt x="1310" y="281"/>
                  </a:lnTo>
                  <a:lnTo>
                    <a:pt x="1321" y="277"/>
                  </a:lnTo>
                  <a:lnTo>
                    <a:pt x="1331" y="276"/>
                  </a:lnTo>
                  <a:lnTo>
                    <a:pt x="1339" y="273"/>
                  </a:lnTo>
                  <a:lnTo>
                    <a:pt x="1347" y="271"/>
                  </a:lnTo>
                  <a:lnTo>
                    <a:pt x="1353" y="268"/>
                  </a:lnTo>
                  <a:lnTo>
                    <a:pt x="1361" y="268"/>
                  </a:lnTo>
                  <a:lnTo>
                    <a:pt x="1368" y="264"/>
                  </a:lnTo>
                  <a:lnTo>
                    <a:pt x="1375" y="262"/>
                  </a:lnTo>
                  <a:lnTo>
                    <a:pt x="1381" y="260"/>
                  </a:lnTo>
                  <a:lnTo>
                    <a:pt x="1387" y="259"/>
                  </a:lnTo>
                  <a:lnTo>
                    <a:pt x="1396" y="254"/>
                  </a:lnTo>
                  <a:lnTo>
                    <a:pt x="1404" y="249"/>
                  </a:lnTo>
                  <a:lnTo>
                    <a:pt x="1411" y="246"/>
                  </a:lnTo>
                  <a:lnTo>
                    <a:pt x="1416" y="242"/>
                  </a:lnTo>
                  <a:lnTo>
                    <a:pt x="1424" y="234"/>
                  </a:lnTo>
                  <a:lnTo>
                    <a:pt x="1427" y="229"/>
                  </a:lnTo>
                  <a:lnTo>
                    <a:pt x="1429" y="219"/>
                  </a:lnTo>
                  <a:lnTo>
                    <a:pt x="1427" y="217"/>
                  </a:lnTo>
                  <a:lnTo>
                    <a:pt x="1433" y="0"/>
                  </a:lnTo>
                  <a:lnTo>
                    <a:pt x="1133" y="189"/>
                  </a:lnTo>
                  <a:lnTo>
                    <a:pt x="540" y="207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96C4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39"/>
            <p:cNvSpPr>
              <a:spLocks/>
            </p:cNvSpPr>
            <p:nvPr/>
          </p:nvSpPr>
          <p:spPr bwMode="auto">
            <a:xfrm>
              <a:off x="3338" y="2152"/>
              <a:ext cx="24" cy="80"/>
            </a:xfrm>
            <a:custGeom>
              <a:avLst/>
              <a:gdLst>
                <a:gd name="T0" fmla="*/ 36 w 71"/>
                <a:gd name="T1" fmla="*/ 0 h 240"/>
                <a:gd name="T2" fmla="*/ 71 w 71"/>
                <a:gd name="T3" fmla="*/ 240 h 240"/>
                <a:gd name="T4" fmla="*/ 5 w 71"/>
                <a:gd name="T5" fmla="*/ 203 h 240"/>
                <a:gd name="T6" fmla="*/ 0 w 71"/>
                <a:gd name="T7" fmla="*/ 21 h 240"/>
                <a:gd name="T8" fmla="*/ 36 w 71"/>
                <a:gd name="T9" fmla="*/ 0 h 240"/>
                <a:gd name="T10" fmla="*/ 36 w 71"/>
                <a:gd name="T11" fmla="*/ 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1" h="240">
                  <a:moveTo>
                    <a:pt x="36" y="0"/>
                  </a:moveTo>
                  <a:lnTo>
                    <a:pt x="71" y="240"/>
                  </a:lnTo>
                  <a:lnTo>
                    <a:pt x="5" y="203"/>
                  </a:lnTo>
                  <a:lnTo>
                    <a:pt x="0" y="21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F9E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40"/>
            <p:cNvSpPr>
              <a:spLocks/>
            </p:cNvSpPr>
            <p:nvPr/>
          </p:nvSpPr>
          <p:spPr bwMode="auto">
            <a:xfrm>
              <a:off x="3290" y="1947"/>
              <a:ext cx="86" cy="509"/>
            </a:xfrm>
            <a:custGeom>
              <a:avLst/>
              <a:gdLst>
                <a:gd name="T0" fmla="*/ 193 w 257"/>
                <a:gd name="T1" fmla="*/ 15 h 1527"/>
                <a:gd name="T2" fmla="*/ 169 w 257"/>
                <a:gd name="T3" fmla="*/ 48 h 1527"/>
                <a:gd name="T4" fmla="*/ 145 w 257"/>
                <a:gd name="T5" fmla="*/ 79 h 1527"/>
                <a:gd name="T6" fmla="*/ 119 w 257"/>
                <a:gd name="T7" fmla="*/ 110 h 1527"/>
                <a:gd name="T8" fmla="*/ 91 w 257"/>
                <a:gd name="T9" fmla="*/ 143 h 1527"/>
                <a:gd name="T10" fmla="*/ 67 w 257"/>
                <a:gd name="T11" fmla="*/ 170 h 1527"/>
                <a:gd name="T12" fmla="*/ 56 w 257"/>
                <a:gd name="T13" fmla="*/ 204 h 1527"/>
                <a:gd name="T14" fmla="*/ 49 w 257"/>
                <a:gd name="T15" fmla="*/ 237 h 1527"/>
                <a:gd name="T16" fmla="*/ 44 w 257"/>
                <a:gd name="T17" fmla="*/ 277 h 1527"/>
                <a:gd name="T18" fmla="*/ 40 w 257"/>
                <a:gd name="T19" fmla="*/ 325 h 1527"/>
                <a:gd name="T20" fmla="*/ 36 w 257"/>
                <a:gd name="T21" fmla="*/ 384 h 1527"/>
                <a:gd name="T22" fmla="*/ 31 w 257"/>
                <a:gd name="T23" fmla="*/ 450 h 1527"/>
                <a:gd name="T24" fmla="*/ 28 w 257"/>
                <a:gd name="T25" fmla="*/ 529 h 1527"/>
                <a:gd name="T26" fmla="*/ 26 w 257"/>
                <a:gd name="T27" fmla="*/ 620 h 1527"/>
                <a:gd name="T28" fmla="*/ 23 w 257"/>
                <a:gd name="T29" fmla="*/ 722 h 1527"/>
                <a:gd name="T30" fmla="*/ 20 w 257"/>
                <a:gd name="T31" fmla="*/ 836 h 1527"/>
                <a:gd name="T32" fmla="*/ 20 w 257"/>
                <a:gd name="T33" fmla="*/ 965 h 1527"/>
                <a:gd name="T34" fmla="*/ 20 w 257"/>
                <a:gd name="T35" fmla="*/ 1019 h 1527"/>
                <a:gd name="T36" fmla="*/ 20 w 257"/>
                <a:gd name="T37" fmla="*/ 1075 h 1527"/>
                <a:gd name="T38" fmla="*/ 20 w 257"/>
                <a:gd name="T39" fmla="*/ 1129 h 1527"/>
                <a:gd name="T40" fmla="*/ 20 w 257"/>
                <a:gd name="T41" fmla="*/ 1183 h 1527"/>
                <a:gd name="T42" fmla="*/ 20 w 257"/>
                <a:gd name="T43" fmla="*/ 1235 h 1527"/>
                <a:gd name="T44" fmla="*/ 20 w 257"/>
                <a:gd name="T45" fmla="*/ 1284 h 1527"/>
                <a:gd name="T46" fmla="*/ 19 w 257"/>
                <a:gd name="T47" fmla="*/ 1330 h 1527"/>
                <a:gd name="T48" fmla="*/ 18 w 257"/>
                <a:gd name="T49" fmla="*/ 1373 h 1527"/>
                <a:gd name="T50" fmla="*/ 14 w 257"/>
                <a:gd name="T51" fmla="*/ 1410 h 1527"/>
                <a:gd name="T52" fmla="*/ 11 w 257"/>
                <a:gd name="T53" fmla="*/ 1456 h 1527"/>
                <a:gd name="T54" fmla="*/ 1 w 257"/>
                <a:gd name="T55" fmla="*/ 1499 h 1527"/>
                <a:gd name="T56" fmla="*/ 62 w 257"/>
                <a:gd name="T57" fmla="*/ 1509 h 1527"/>
                <a:gd name="T58" fmla="*/ 69 w 257"/>
                <a:gd name="T59" fmla="*/ 1465 h 1527"/>
                <a:gd name="T60" fmla="*/ 70 w 257"/>
                <a:gd name="T61" fmla="*/ 1435 h 1527"/>
                <a:gd name="T62" fmla="*/ 72 w 257"/>
                <a:gd name="T63" fmla="*/ 1399 h 1527"/>
                <a:gd name="T64" fmla="*/ 75 w 257"/>
                <a:gd name="T65" fmla="*/ 1360 h 1527"/>
                <a:gd name="T66" fmla="*/ 78 w 257"/>
                <a:gd name="T67" fmla="*/ 1314 h 1527"/>
                <a:gd name="T68" fmla="*/ 78 w 257"/>
                <a:gd name="T69" fmla="*/ 1262 h 1527"/>
                <a:gd name="T70" fmla="*/ 79 w 257"/>
                <a:gd name="T71" fmla="*/ 1207 h 1527"/>
                <a:gd name="T72" fmla="*/ 80 w 257"/>
                <a:gd name="T73" fmla="*/ 1145 h 1527"/>
                <a:gd name="T74" fmla="*/ 83 w 257"/>
                <a:gd name="T75" fmla="*/ 1080 h 1527"/>
                <a:gd name="T76" fmla="*/ 84 w 257"/>
                <a:gd name="T77" fmla="*/ 1008 h 1527"/>
                <a:gd name="T78" fmla="*/ 85 w 257"/>
                <a:gd name="T79" fmla="*/ 935 h 1527"/>
                <a:gd name="T80" fmla="*/ 85 w 257"/>
                <a:gd name="T81" fmla="*/ 865 h 1527"/>
                <a:gd name="T82" fmla="*/ 85 w 257"/>
                <a:gd name="T83" fmla="*/ 791 h 1527"/>
                <a:gd name="T84" fmla="*/ 87 w 257"/>
                <a:gd name="T85" fmla="*/ 714 h 1527"/>
                <a:gd name="T86" fmla="*/ 88 w 257"/>
                <a:gd name="T87" fmla="*/ 637 h 1527"/>
                <a:gd name="T88" fmla="*/ 89 w 257"/>
                <a:gd name="T89" fmla="*/ 563 h 1527"/>
                <a:gd name="T90" fmla="*/ 93 w 257"/>
                <a:gd name="T91" fmla="*/ 493 h 1527"/>
                <a:gd name="T92" fmla="*/ 95 w 257"/>
                <a:gd name="T93" fmla="*/ 424 h 1527"/>
                <a:gd name="T94" fmla="*/ 100 w 257"/>
                <a:gd name="T95" fmla="*/ 362 h 1527"/>
                <a:gd name="T96" fmla="*/ 104 w 257"/>
                <a:gd name="T97" fmla="*/ 307 h 1527"/>
                <a:gd name="T98" fmla="*/ 108 w 257"/>
                <a:gd name="T99" fmla="*/ 261 h 1527"/>
                <a:gd name="T100" fmla="*/ 114 w 257"/>
                <a:gd name="T101" fmla="*/ 226 h 1527"/>
                <a:gd name="T102" fmla="*/ 124 w 257"/>
                <a:gd name="T103" fmla="*/ 199 h 1527"/>
                <a:gd name="T104" fmla="*/ 140 w 257"/>
                <a:gd name="T105" fmla="*/ 181 h 1527"/>
                <a:gd name="T106" fmla="*/ 171 w 257"/>
                <a:gd name="T107" fmla="*/ 146 h 1527"/>
                <a:gd name="T108" fmla="*/ 199 w 257"/>
                <a:gd name="T109" fmla="*/ 110 h 1527"/>
                <a:gd name="T110" fmla="*/ 222 w 257"/>
                <a:gd name="T111" fmla="*/ 79 h 1527"/>
                <a:gd name="T112" fmla="*/ 248 w 257"/>
                <a:gd name="T113" fmla="*/ 43 h 1527"/>
                <a:gd name="T114" fmla="*/ 204 w 257"/>
                <a:gd name="T115" fmla="*/ 0 h 1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7" h="1527">
                  <a:moveTo>
                    <a:pt x="204" y="0"/>
                  </a:moveTo>
                  <a:lnTo>
                    <a:pt x="203" y="0"/>
                  </a:lnTo>
                  <a:lnTo>
                    <a:pt x="200" y="2"/>
                  </a:lnTo>
                  <a:lnTo>
                    <a:pt x="196" y="8"/>
                  </a:lnTo>
                  <a:lnTo>
                    <a:pt x="193" y="15"/>
                  </a:lnTo>
                  <a:lnTo>
                    <a:pt x="186" y="23"/>
                  </a:lnTo>
                  <a:lnTo>
                    <a:pt x="180" y="32"/>
                  </a:lnTo>
                  <a:lnTo>
                    <a:pt x="177" y="37"/>
                  </a:lnTo>
                  <a:lnTo>
                    <a:pt x="173" y="43"/>
                  </a:lnTo>
                  <a:lnTo>
                    <a:pt x="169" y="48"/>
                  </a:lnTo>
                  <a:lnTo>
                    <a:pt x="165" y="54"/>
                  </a:lnTo>
                  <a:lnTo>
                    <a:pt x="160" y="60"/>
                  </a:lnTo>
                  <a:lnTo>
                    <a:pt x="156" y="66"/>
                  </a:lnTo>
                  <a:lnTo>
                    <a:pt x="149" y="73"/>
                  </a:lnTo>
                  <a:lnTo>
                    <a:pt x="145" y="79"/>
                  </a:lnTo>
                  <a:lnTo>
                    <a:pt x="140" y="86"/>
                  </a:lnTo>
                  <a:lnTo>
                    <a:pt x="135" y="92"/>
                  </a:lnTo>
                  <a:lnTo>
                    <a:pt x="130" y="99"/>
                  </a:lnTo>
                  <a:lnTo>
                    <a:pt x="126" y="105"/>
                  </a:lnTo>
                  <a:lnTo>
                    <a:pt x="119" y="110"/>
                  </a:lnTo>
                  <a:lnTo>
                    <a:pt x="114" y="117"/>
                  </a:lnTo>
                  <a:lnTo>
                    <a:pt x="108" y="125"/>
                  </a:lnTo>
                  <a:lnTo>
                    <a:pt x="102" y="131"/>
                  </a:lnTo>
                  <a:lnTo>
                    <a:pt x="96" y="136"/>
                  </a:lnTo>
                  <a:lnTo>
                    <a:pt x="91" y="143"/>
                  </a:lnTo>
                  <a:lnTo>
                    <a:pt x="85" y="149"/>
                  </a:lnTo>
                  <a:lnTo>
                    <a:pt x="79" y="156"/>
                  </a:lnTo>
                  <a:lnTo>
                    <a:pt x="75" y="160"/>
                  </a:lnTo>
                  <a:lnTo>
                    <a:pt x="71" y="165"/>
                  </a:lnTo>
                  <a:lnTo>
                    <a:pt x="67" y="170"/>
                  </a:lnTo>
                  <a:lnTo>
                    <a:pt x="63" y="178"/>
                  </a:lnTo>
                  <a:lnTo>
                    <a:pt x="61" y="185"/>
                  </a:lnTo>
                  <a:lnTo>
                    <a:pt x="58" y="195"/>
                  </a:lnTo>
                  <a:lnTo>
                    <a:pt x="57" y="199"/>
                  </a:lnTo>
                  <a:lnTo>
                    <a:pt x="56" y="204"/>
                  </a:lnTo>
                  <a:lnTo>
                    <a:pt x="53" y="211"/>
                  </a:lnTo>
                  <a:lnTo>
                    <a:pt x="53" y="218"/>
                  </a:lnTo>
                  <a:lnTo>
                    <a:pt x="50" y="224"/>
                  </a:lnTo>
                  <a:lnTo>
                    <a:pt x="49" y="230"/>
                  </a:lnTo>
                  <a:lnTo>
                    <a:pt x="49" y="237"/>
                  </a:lnTo>
                  <a:lnTo>
                    <a:pt x="48" y="244"/>
                  </a:lnTo>
                  <a:lnTo>
                    <a:pt x="46" y="251"/>
                  </a:lnTo>
                  <a:lnTo>
                    <a:pt x="45" y="260"/>
                  </a:lnTo>
                  <a:lnTo>
                    <a:pt x="44" y="268"/>
                  </a:lnTo>
                  <a:lnTo>
                    <a:pt x="44" y="277"/>
                  </a:lnTo>
                  <a:lnTo>
                    <a:pt x="43" y="285"/>
                  </a:lnTo>
                  <a:lnTo>
                    <a:pt x="43" y="295"/>
                  </a:lnTo>
                  <a:lnTo>
                    <a:pt x="41" y="306"/>
                  </a:lnTo>
                  <a:lnTo>
                    <a:pt x="41" y="315"/>
                  </a:lnTo>
                  <a:lnTo>
                    <a:pt x="40" y="325"/>
                  </a:lnTo>
                  <a:lnTo>
                    <a:pt x="39" y="335"/>
                  </a:lnTo>
                  <a:lnTo>
                    <a:pt x="37" y="347"/>
                  </a:lnTo>
                  <a:lnTo>
                    <a:pt x="37" y="360"/>
                  </a:lnTo>
                  <a:lnTo>
                    <a:pt x="36" y="371"/>
                  </a:lnTo>
                  <a:lnTo>
                    <a:pt x="36" y="384"/>
                  </a:lnTo>
                  <a:lnTo>
                    <a:pt x="35" y="397"/>
                  </a:lnTo>
                  <a:lnTo>
                    <a:pt x="35" y="410"/>
                  </a:lnTo>
                  <a:lnTo>
                    <a:pt x="33" y="423"/>
                  </a:lnTo>
                  <a:lnTo>
                    <a:pt x="32" y="436"/>
                  </a:lnTo>
                  <a:lnTo>
                    <a:pt x="31" y="450"/>
                  </a:lnTo>
                  <a:lnTo>
                    <a:pt x="31" y="467"/>
                  </a:lnTo>
                  <a:lnTo>
                    <a:pt x="30" y="481"/>
                  </a:lnTo>
                  <a:lnTo>
                    <a:pt x="28" y="497"/>
                  </a:lnTo>
                  <a:lnTo>
                    <a:pt x="28" y="514"/>
                  </a:lnTo>
                  <a:lnTo>
                    <a:pt x="28" y="529"/>
                  </a:lnTo>
                  <a:lnTo>
                    <a:pt x="28" y="546"/>
                  </a:lnTo>
                  <a:lnTo>
                    <a:pt x="27" y="566"/>
                  </a:lnTo>
                  <a:lnTo>
                    <a:pt x="27" y="583"/>
                  </a:lnTo>
                  <a:lnTo>
                    <a:pt x="27" y="602"/>
                  </a:lnTo>
                  <a:lnTo>
                    <a:pt x="26" y="620"/>
                  </a:lnTo>
                  <a:lnTo>
                    <a:pt x="26" y="640"/>
                  </a:lnTo>
                  <a:lnTo>
                    <a:pt x="24" y="660"/>
                  </a:lnTo>
                  <a:lnTo>
                    <a:pt x="24" y="680"/>
                  </a:lnTo>
                  <a:lnTo>
                    <a:pt x="23" y="700"/>
                  </a:lnTo>
                  <a:lnTo>
                    <a:pt x="23" y="722"/>
                  </a:lnTo>
                  <a:lnTo>
                    <a:pt x="23" y="744"/>
                  </a:lnTo>
                  <a:lnTo>
                    <a:pt x="23" y="768"/>
                  </a:lnTo>
                  <a:lnTo>
                    <a:pt x="22" y="790"/>
                  </a:lnTo>
                  <a:lnTo>
                    <a:pt x="22" y="812"/>
                  </a:lnTo>
                  <a:lnTo>
                    <a:pt x="20" y="836"/>
                  </a:lnTo>
                  <a:lnTo>
                    <a:pt x="20" y="863"/>
                  </a:lnTo>
                  <a:lnTo>
                    <a:pt x="20" y="886"/>
                  </a:lnTo>
                  <a:lnTo>
                    <a:pt x="20" y="912"/>
                  </a:lnTo>
                  <a:lnTo>
                    <a:pt x="20" y="938"/>
                  </a:lnTo>
                  <a:lnTo>
                    <a:pt x="20" y="965"/>
                  </a:lnTo>
                  <a:lnTo>
                    <a:pt x="20" y="976"/>
                  </a:lnTo>
                  <a:lnTo>
                    <a:pt x="20" y="986"/>
                  </a:lnTo>
                  <a:lnTo>
                    <a:pt x="20" y="998"/>
                  </a:lnTo>
                  <a:lnTo>
                    <a:pt x="20" y="1008"/>
                  </a:lnTo>
                  <a:lnTo>
                    <a:pt x="20" y="1019"/>
                  </a:lnTo>
                  <a:lnTo>
                    <a:pt x="20" y="1030"/>
                  </a:lnTo>
                  <a:lnTo>
                    <a:pt x="20" y="1041"/>
                  </a:lnTo>
                  <a:lnTo>
                    <a:pt x="20" y="1052"/>
                  </a:lnTo>
                  <a:lnTo>
                    <a:pt x="20" y="1063"/>
                  </a:lnTo>
                  <a:lnTo>
                    <a:pt x="20" y="1075"/>
                  </a:lnTo>
                  <a:lnTo>
                    <a:pt x="20" y="1085"/>
                  </a:lnTo>
                  <a:lnTo>
                    <a:pt x="20" y="1097"/>
                  </a:lnTo>
                  <a:lnTo>
                    <a:pt x="20" y="1107"/>
                  </a:lnTo>
                  <a:lnTo>
                    <a:pt x="20" y="1119"/>
                  </a:lnTo>
                  <a:lnTo>
                    <a:pt x="20" y="1129"/>
                  </a:lnTo>
                  <a:lnTo>
                    <a:pt x="20" y="1141"/>
                  </a:lnTo>
                  <a:lnTo>
                    <a:pt x="20" y="1151"/>
                  </a:lnTo>
                  <a:lnTo>
                    <a:pt x="20" y="1162"/>
                  </a:lnTo>
                  <a:lnTo>
                    <a:pt x="20" y="1172"/>
                  </a:lnTo>
                  <a:lnTo>
                    <a:pt x="20" y="1183"/>
                  </a:lnTo>
                  <a:lnTo>
                    <a:pt x="20" y="1193"/>
                  </a:lnTo>
                  <a:lnTo>
                    <a:pt x="20" y="1203"/>
                  </a:lnTo>
                  <a:lnTo>
                    <a:pt x="20" y="1215"/>
                  </a:lnTo>
                  <a:lnTo>
                    <a:pt x="20" y="1226"/>
                  </a:lnTo>
                  <a:lnTo>
                    <a:pt x="20" y="1235"/>
                  </a:lnTo>
                  <a:lnTo>
                    <a:pt x="20" y="1245"/>
                  </a:lnTo>
                  <a:lnTo>
                    <a:pt x="20" y="1254"/>
                  </a:lnTo>
                  <a:lnTo>
                    <a:pt x="20" y="1265"/>
                  </a:lnTo>
                  <a:lnTo>
                    <a:pt x="20" y="1275"/>
                  </a:lnTo>
                  <a:lnTo>
                    <a:pt x="20" y="1284"/>
                  </a:lnTo>
                  <a:lnTo>
                    <a:pt x="20" y="1295"/>
                  </a:lnTo>
                  <a:lnTo>
                    <a:pt x="20" y="1304"/>
                  </a:lnTo>
                  <a:lnTo>
                    <a:pt x="19" y="1311"/>
                  </a:lnTo>
                  <a:lnTo>
                    <a:pt x="19" y="1322"/>
                  </a:lnTo>
                  <a:lnTo>
                    <a:pt x="19" y="1330"/>
                  </a:lnTo>
                  <a:lnTo>
                    <a:pt x="19" y="1340"/>
                  </a:lnTo>
                  <a:lnTo>
                    <a:pt x="18" y="1348"/>
                  </a:lnTo>
                  <a:lnTo>
                    <a:pt x="18" y="1356"/>
                  </a:lnTo>
                  <a:lnTo>
                    <a:pt x="18" y="1364"/>
                  </a:lnTo>
                  <a:lnTo>
                    <a:pt x="18" y="1373"/>
                  </a:lnTo>
                  <a:lnTo>
                    <a:pt x="17" y="1380"/>
                  </a:lnTo>
                  <a:lnTo>
                    <a:pt x="17" y="1388"/>
                  </a:lnTo>
                  <a:lnTo>
                    <a:pt x="15" y="1396"/>
                  </a:lnTo>
                  <a:lnTo>
                    <a:pt x="15" y="1404"/>
                  </a:lnTo>
                  <a:lnTo>
                    <a:pt x="14" y="1410"/>
                  </a:lnTo>
                  <a:lnTo>
                    <a:pt x="14" y="1418"/>
                  </a:lnTo>
                  <a:lnTo>
                    <a:pt x="14" y="1425"/>
                  </a:lnTo>
                  <a:lnTo>
                    <a:pt x="14" y="1432"/>
                  </a:lnTo>
                  <a:lnTo>
                    <a:pt x="13" y="1443"/>
                  </a:lnTo>
                  <a:lnTo>
                    <a:pt x="11" y="1456"/>
                  </a:lnTo>
                  <a:lnTo>
                    <a:pt x="9" y="1465"/>
                  </a:lnTo>
                  <a:lnTo>
                    <a:pt x="7" y="1477"/>
                  </a:lnTo>
                  <a:lnTo>
                    <a:pt x="6" y="1485"/>
                  </a:lnTo>
                  <a:lnTo>
                    <a:pt x="3" y="1492"/>
                  </a:lnTo>
                  <a:lnTo>
                    <a:pt x="1" y="1499"/>
                  </a:lnTo>
                  <a:lnTo>
                    <a:pt x="0" y="1505"/>
                  </a:lnTo>
                  <a:lnTo>
                    <a:pt x="58" y="1527"/>
                  </a:lnTo>
                  <a:lnTo>
                    <a:pt x="59" y="1521"/>
                  </a:lnTo>
                  <a:lnTo>
                    <a:pt x="61" y="1516"/>
                  </a:lnTo>
                  <a:lnTo>
                    <a:pt x="62" y="1509"/>
                  </a:lnTo>
                  <a:lnTo>
                    <a:pt x="63" y="1503"/>
                  </a:lnTo>
                  <a:lnTo>
                    <a:pt x="63" y="1494"/>
                  </a:lnTo>
                  <a:lnTo>
                    <a:pt x="66" y="1485"/>
                  </a:lnTo>
                  <a:lnTo>
                    <a:pt x="66" y="1475"/>
                  </a:lnTo>
                  <a:lnTo>
                    <a:pt x="69" y="1465"/>
                  </a:lnTo>
                  <a:lnTo>
                    <a:pt x="69" y="1458"/>
                  </a:lnTo>
                  <a:lnTo>
                    <a:pt x="69" y="1453"/>
                  </a:lnTo>
                  <a:lnTo>
                    <a:pt x="69" y="1447"/>
                  </a:lnTo>
                  <a:lnTo>
                    <a:pt x="70" y="1442"/>
                  </a:lnTo>
                  <a:lnTo>
                    <a:pt x="70" y="1435"/>
                  </a:lnTo>
                  <a:lnTo>
                    <a:pt x="71" y="1427"/>
                  </a:lnTo>
                  <a:lnTo>
                    <a:pt x="71" y="1421"/>
                  </a:lnTo>
                  <a:lnTo>
                    <a:pt x="71" y="1414"/>
                  </a:lnTo>
                  <a:lnTo>
                    <a:pt x="71" y="1406"/>
                  </a:lnTo>
                  <a:lnTo>
                    <a:pt x="72" y="1399"/>
                  </a:lnTo>
                  <a:lnTo>
                    <a:pt x="72" y="1391"/>
                  </a:lnTo>
                  <a:lnTo>
                    <a:pt x="74" y="1384"/>
                  </a:lnTo>
                  <a:lnTo>
                    <a:pt x="74" y="1377"/>
                  </a:lnTo>
                  <a:lnTo>
                    <a:pt x="75" y="1369"/>
                  </a:lnTo>
                  <a:lnTo>
                    <a:pt x="75" y="1360"/>
                  </a:lnTo>
                  <a:lnTo>
                    <a:pt x="76" y="1352"/>
                  </a:lnTo>
                  <a:lnTo>
                    <a:pt x="76" y="1341"/>
                  </a:lnTo>
                  <a:lnTo>
                    <a:pt x="76" y="1334"/>
                  </a:lnTo>
                  <a:lnTo>
                    <a:pt x="76" y="1323"/>
                  </a:lnTo>
                  <a:lnTo>
                    <a:pt x="78" y="1314"/>
                  </a:lnTo>
                  <a:lnTo>
                    <a:pt x="78" y="1304"/>
                  </a:lnTo>
                  <a:lnTo>
                    <a:pt x="78" y="1295"/>
                  </a:lnTo>
                  <a:lnTo>
                    <a:pt x="78" y="1284"/>
                  </a:lnTo>
                  <a:lnTo>
                    <a:pt x="78" y="1275"/>
                  </a:lnTo>
                  <a:lnTo>
                    <a:pt x="78" y="1262"/>
                  </a:lnTo>
                  <a:lnTo>
                    <a:pt x="78" y="1253"/>
                  </a:lnTo>
                  <a:lnTo>
                    <a:pt x="78" y="1240"/>
                  </a:lnTo>
                  <a:lnTo>
                    <a:pt x="79" y="1231"/>
                  </a:lnTo>
                  <a:lnTo>
                    <a:pt x="79" y="1218"/>
                  </a:lnTo>
                  <a:lnTo>
                    <a:pt x="79" y="1207"/>
                  </a:lnTo>
                  <a:lnTo>
                    <a:pt x="79" y="1196"/>
                  </a:lnTo>
                  <a:lnTo>
                    <a:pt x="80" y="1184"/>
                  </a:lnTo>
                  <a:lnTo>
                    <a:pt x="80" y="1171"/>
                  </a:lnTo>
                  <a:lnTo>
                    <a:pt x="80" y="1159"/>
                  </a:lnTo>
                  <a:lnTo>
                    <a:pt x="80" y="1145"/>
                  </a:lnTo>
                  <a:lnTo>
                    <a:pt x="82" y="1133"/>
                  </a:lnTo>
                  <a:lnTo>
                    <a:pt x="82" y="1120"/>
                  </a:lnTo>
                  <a:lnTo>
                    <a:pt x="82" y="1107"/>
                  </a:lnTo>
                  <a:lnTo>
                    <a:pt x="82" y="1094"/>
                  </a:lnTo>
                  <a:lnTo>
                    <a:pt x="83" y="1080"/>
                  </a:lnTo>
                  <a:lnTo>
                    <a:pt x="83" y="1066"/>
                  </a:lnTo>
                  <a:lnTo>
                    <a:pt x="83" y="1051"/>
                  </a:lnTo>
                  <a:lnTo>
                    <a:pt x="83" y="1037"/>
                  </a:lnTo>
                  <a:lnTo>
                    <a:pt x="84" y="1024"/>
                  </a:lnTo>
                  <a:lnTo>
                    <a:pt x="84" y="1008"/>
                  </a:lnTo>
                  <a:lnTo>
                    <a:pt x="84" y="994"/>
                  </a:lnTo>
                  <a:lnTo>
                    <a:pt x="84" y="978"/>
                  </a:lnTo>
                  <a:lnTo>
                    <a:pt x="85" y="964"/>
                  </a:lnTo>
                  <a:lnTo>
                    <a:pt x="85" y="950"/>
                  </a:lnTo>
                  <a:lnTo>
                    <a:pt x="85" y="935"/>
                  </a:lnTo>
                  <a:lnTo>
                    <a:pt x="85" y="921"/>
                  </a:lnTo>
                  <a:lnTo>
                    <a:pt x="85" y="908"/>
                  </a:lnTo>
                  <a:lnTo>
                    <a:pt x="85" y="894"/>
                  </a:lnTo>
                  <a:lnTo>
                    <a:pt x="85" y="879"/>
                  </a:lnTo>
                  <a:lnTo>
                    <a:pt x="85" y="865"/>
                  </a:lnTo>
                  <a:lnTo>
                    <a:pt x="85" y="851"/>
                  </a:lnTo>
                  <a:lnTo>
                    <a:pt x="85" y="835"/>
                  </a:lnTo>
                  <a:lnTo>
                    <a:pt x="85" y="820"/>
                  </a:lnTo>
                  <a:lnTo>
                    <a:pt x="85" y="804"/>
                  </a:lnTo>
                  <a:lnTo>
                    <a:pt x="85" y="791"/>
                  </a:lnTo>
                  <a:lnTo>
                    <a:pt x="85" y="775"/>
                  </a:lnTo>
                  <a:lnTo>
                    <a:pt x="85" y="761"/>
                  </a:lnTo>
                  <a:lnTo>
                    <a:pt x="85" y="745"/>
                  </a:lnTo>
                  <a:lnTo>
                    <a:pt x="87" y="731"/>
                  </a:lnTo>
                  <a:lnTo>
                    <a:pt x="87" y="714"/>
                  </a:lnTo>
                  <a:lnTo>
                    <a:pt x="87" y="700"/>
                  </a:lnTo>
                  <a:lnTo>
                    <a:pt x="87" y="683"/>
                  </a:lnTo>
                  <a:lnTo>
                    <a:pt x="87" y="669"/>
                  </a:lnTo>
                  <a:lnTo>
                    <a:pt x="87" y="653"/>
                  </a:lnTo>
                  <a:lnTo>
                    <a:pt x="88" y="637"/>
                  </a:lnTo>
                  <a:lnTo>
                    <a:pt x="88" y="623"/>
                  </a:lnTo>
                  <a:lnTo>
                    <a:pt x="89" y="609"/>
                  </a:lnTo>
                  <a:lnTo>
                    <a:pt x="89" y="593"/>
                  </a:lnTo>
                  <a:lnTo>
                    <a:pt x="89" y="579"/>
                  </a:lnTo>
                  <a:lnTo>
                    <a:pt x="89" y="563"/>
                  </a:lnTo>
                  <a:lnTo>
                    <a:pt x="91" y="549"/>
                  </a:lnTo>
                  <a:lnTo>
                    <a:pt x="91" y="535"/>
                  </a:lnTo>
                  <a:lnTo>
                    <a:pt x="92" y="520"/>
                  </a:lnTo>
                  <a:lnTo>
                    <a:pt x="93" y="506"/>
                  </a:lnTo>
                  <a:lnTo>
                    <a:pt x="93" y="493"/>
                  </a:lnTo>
                  <a:lnTo>
                    <a:pt x="93" y="479"/>
                  </a:lnTo>
                  <a:lnTo>
                    <a:pt x="93" y="464"/>
                  </a:lnTo>
                  <a:lnTo>
                    <a:pt x="93" y="450"/>
                  </a:lnTo>
                  <a:lnTo>
                    <a:pt x="95" y="437"/>
                  </a:lnTo>
                  <a:lnTo>
                    <a:pt x="95" y="424"/>
                  </a:lnTo>
                  <a:lnTo>
                    <a:pt x="96" y="411"/>
                  </a:lnTo>
                  <a:lnTo>
                    <a:pt x="97" y="398"/>
                  </a:lnTo>
                  <a:lnTo>
                    <a:pt x="98" y="386"/>
                  </a:lnTo>
                  <a:lnTo>
                    <a:pt x="98" y="373"/>
                  </a:lnTo>
                  <a:lnTo>
                    <a:pt x="100" y="362"/>
                  </a:lnTo>
                  <a:lnTo>
                    <a:pt x="100" y="349"/>
                  </a:lnTo>
                  <a:lnTo>
                    <a:pt x="101" y="339"/>
                  </a:lnTo>
                  <a:lnTo>
                    <a:pt x="101" y="328"/>
                  </a:lnTo>
                  <a:lnTo>
                    <a:pt x="102" y="317"/>
                  </a:lnTo>
                  <a:lnTo>
                    <a:pt x="104" y="307"/>
                  </a:lnTo>
                  <a:lnTo>
                    <a:pt x="105" y="298"/>
                  </a:lnTo>
                  <a:lnTo>
                    <a:pt x="105" y="289"/>
                  </a:lnTo>
                  <a:lnTo>
                    <a:pt x="106" y="278"/>
                  </a:lnTo>
                  <a:lnTo>
                    <a:pt x="108" y="269"/>
                  </a:lnTo>
                  <a:lnTo>
                    <a:pt x="108" y="261"/>
                  </a:lnTo>
                  <a:lnTo>
                    <a:pt x="109" y="254"/>
                  </a:lnTo>
                  <a:lnTo>
                    <a:pt x="110" y="246"/>
                  </a:lnTo>
                  <a:lnTo>
                    <a:pt x="111" y="239"/>
                  </a:lnTo>
                  <a:lnTo>
                    <a:pt x="114" y="233"/>
                  </a:lnTo>
                  <a:lnTo>
                    <a:pt x="114" y="226"/>
                  </a:lnTo>
                  <a:lnTo>
                    <a:pt x="115" y="221"/>
                  </a:lnTo>
                  <a:lnTo>
                    <a:pt x="115" y="216"/>
                  </a:lnTo>
                  <a:lnTo>
                    <a:pt x="118" y="211"/>
                  </a:lnTo>
                  <a:lnTo>
                    <a:pt x="122" y="204"/>
                  </a:lnTo>
                  <a:lnTo>
                    <a:pt x="124" y="199"/>
                  </a:lnTo>
                  <a:lnTo>
                    <a:pt x="123" y="199"/>
                  </a:lnTo>
                  <a:lnTo>
                    <a:pt x="122" y="201"/>
                  </a:lnTo>
                  <a:lnTo>
                    <a:pt x="128" y="194"/>
                  </a:lnTo>
                  <a:lnTo>
                    <a:pt x="135" y="187"/>
                  </a:lnTo>
                  <a:lnTo>
                    <a:pt x="140" y="181"/>
                  </a:lnTo>
                  <a:lnTo>
                    <a:pt x="147" y="174"/>
                  </a:lnTo>
                  <a:lnTo>
                    <a:pt x="152" y="166"/>
                  </a:lnTo>
                  <a:lnTo>
                    <a:pt x="158" y="160"/>
                  </a:lnTo>
                  <a:lnTo>
                    <a:pt x="165" y="152"/>
                  </a:lnTo>
                  <a:lnTo>
                    <a:pt x="171" y="146"/>
                  </a:lnTo>
                  <a:lnTo>
                    <a:pt x="177" y="139"/>
                  </a:lnTo>
                  <a:lnTo>
                    <a:pt x="182" y="131"/>
                  </a:lnTo>
                  <a:lnTo>
                    <a:pt x="187" y="125"/>
                  </a:lnTo>
                  <a:lnTo>
                    <a:pt x="193" y="117"/>
                  </a:lnTo>
                  <a:lnTo>
                    <a:pt x="199" y="110"/>
                  </a:lnTo>
                  <a:lnTo>
                    <a:pt x="204" y="104"/>
                  </a:lnTo>
                  <a:lnTo>
                    <a:pt x="208" y="97"/>
                  </a:lnTo>
                  <a:lnTo>
                    <a:pt x="214" y="92"/>
                  </a:lnTo>
                  <a:lnTo>
                    <a:pt x="217" y="86"/>
                  </a:lnTo>
                  <a:lnTo>
                    <a:pt x="222" y="79"/>
                  </a:lnTo>
                  <a:lnTo>
                    <a:pt x="226" y="73"/>
                  </a:lnTo>
                  <a:lnTo>
                    <a:pt x="230" y="67"/>
                  </a:lnTo>
                  <a:lnTo>
                    <a:pt x="236" y="58"/>
                  </a:lnTo>
                  <a:lnTo>
                    <a:pt x="243" y="51"/>
                  </a:lnTo>
                  <a:lnTo>
                    <a:pt x="248" y="43"/>
                  </a:lnTo>
                  <a:lnTo>
                    <a:pt x="252" y="37"/>
                  </a:lnTo>
                  <a:lnTo>
                    <a:pt x="255" y="32"/>
                  </a:lnTo>
                  <a:lnTo>
                    <a:pt x="257" y="31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41"/>
            <p:cNvSpPr>
              <a:spLocks/>
            </p:cNvSpPr>
            <p:nvPr/>
          </p:nvSpPr>
          <p:spPr bwMode="auto">
            <a:xfrm>
              <a:off x="3281" y="2446"/>
              <a:ext cx="605" cy="24"/>
            </a:xfrm>
            <a:custGeom>
              <a:avLst/>
              <a:gdLst>
                <a:gd name="T0" fmla="*/ 5 w 1817"/>
                <a:gd name="T1" fmla="*/ 0 h 70"/>
                <a:gd name="T2" fmla="*/ 0 w 1817"/>
                <a:gd name="T3" fmla="*/ 52 h 70"/>
                <a:gd name="T4" fmla="*/ 1817 w 1817"/>
                <a:gd name="T5" fmla="*/ 70 h 70"/>
                <a:gd name="T6" fmla="*/ 1817 w 1817"/>
                <a:gd name="T7" fmla="*/ 6 h 70"/>
                <a:gd name="T8" fmla="*/ 5 w 1817"/>
                <a:gd name="T9" fmla="*/ 0 h 70"/>
                <a:gd name="T10" fmla="*/ 5 w 1817"/>
                <a:gd name="T11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17" h="70">
                  <a:moveTo>
                    <a:pt x="5" y="0"/>
                  </a:moveTo>
                  <a:lnTo>
                    <a:pt x="0" y="52"/>
                  </a:lnTo>
                  <a:lnTo>
                    <a:pt x="1817" y="70"/>
                  </a:lnTo>
                  <a:lnTo>
                    <a:pt x="1817" y="6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42"/>
            <p:cNvSpPr>
              <a:spLocks/>
            </p:cNvSpPr>
            <p:nvPr/>
          </p:nvSpPr>
          <p:spPr bwMode="auto">
            <a:xfrm>
              <a:off x="3350" y="1829"/>
              <a:ext cx="28" cy="88"/>
            </a:xfrm>
            <a:custGeom>
              <a:avLst/>
              <a:gdLst>
                <a:gd name="T0" fmla="*/ 63 w 83"/>
                <a:gd name="T1" fmla="*/ 0 h 265"/>
                <a:gd name="T2" fmla="*/ 0 w 83"/>
                <a:gd name="T3" fmla="*/ 5 h 265"/>
                <a:gd name="T4" fmla="*/ 21 w 83"/>
                <a:gd name="T5" fmla="*/ 265 h 265"/>
                <a:gd name="T6" fmla="*/ 83 w 83"/>
                <a:gd name="T7" fmla="*/ 260 h 265"/>
                <a:gd name="T8" fmla="*/ 63 w 83"/>
                <a:gd name="T9" fmla="*/ 0 h 265"/>
                <a:gd name="T10" fmla="*/ 63 w 83"/>
                <a:gd name="T11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265">
                  <a:moveTo>
                    <a:pt x="63" y="0"/>
                  </a:moveTo>
                  <a:lnTo>
                    <a:pt x="0" y="5"/>
                  </a:lnTo>
                  <a:lnTo>
                    <a:pt x="21" y="265"/>
                  </a:lnTo>
                  <a:lnTo>
                    <a:pt x="83" y="26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43"/>
            <p:cNvSpPr>
              <a:spLocks/>
            </p:cNvSpPr>
            <p:nvPr/>
          </p:nvSpPr>
          <p:spPr bwMode="auto">
            <a:xfrm>
              <a:off x="3272" y="1892"/>
              <a:ext cx="97" cy="73"/>
            </a:xfrm>
            <a:custGeom>
              <a:avLst/>
              <a:gdLst>
                <a:gd name="T0" fmla="*/ 255 w 290"/>
                <a:gd name="T1" fmla="*/ 0 h 219"/>
                <a:gd name="T2" fmla="*/ 0 w 290"/>
                <a:gd name="T3" fmla="*/ 167 h 219"/>
                <a:gd name="T4" fmla="*/ 34 w 290"/>
                <a:gd name="T5" fmla="*/ 219 h 219"/>
                <a:gd name="T6" fmla="*/ 290 w 290"/>
                <a:gd name="T7" fmla="*/ 54 h 219"/>
                <a:gd name="T8" fmla="*/ 255 w 290"/>
                <a:gd name="T9" fmla="*/ 0 h 219"/>
                <a:gd name="T10" fmla="*/ 255 w 290"/>
                <a:gd name="T11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0" h="219">
                  <a:moveTo>
                    <a:pt x="255" y="0"/>
                  </a:moveTo>
                  <a:lnTo>
                    <a:pt x="0" y="167"/>
                  </a:lnTo>
                  <a:lnTo>
                    <a:pt x="34" y="219"/>
                  </a:lnTo>
                  <a:lnTo>
                    <a:pt x="290" y="54"/>
                  </a:lnTo>
                  <a:lnTo>
                    <a:pt x="255" y="0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44"/>
            <p:cNvSpPr>
              <a:spLocks/>
            </p:cNvSpPr>
            <p:nvPr/>
          </p:nvSpPr>
          <p:spPr bwMode="auto">
            <a:xfrm>
              <a:off x="3343" y="1974"/>
              <a:ext cx="498" cy="463"/>
            </a:xfrm>
            <a:custGeom>
              <a:avLst/>
              <a:gdLst>
                <a:gd name="T0" fmla="*/ 1458 w 1495"/>
                <a:gd name="T1" fmla="*/ 128 h 1389"/>
                <a:gd name="T2" fmla="*/ 1426 w 1495"/>
                <a:gd name="T3" fmla="*/ 90 h 1389"/>
                <a:gd name="T4" fmla="*/ 1391 w 1495"/>
                <a:gd name="T5" fmla="*/ 54 h 1389"/>
                <a:gd name="T6" fmla="*/ 1357 w 1495"/>
                <a:gd name="T7" fmla="*/ 23 h 1389"/>
                <a:gd name="T8" fmla="*/ 1319 w 1495"/>
                <a:gd name="T9" fmla="*/ 15 h 1389"/>
                <a:gd name="T10" fmla="*/ 1345 w 1495"/>
                <a:gd name="T11" fmla="*/ 39 h 1389"/>
                <a:gd name="T12" fmla="*/ 1380 w 1495"/>
                <a:gd name="T13" fmla="*/ 73 h 1389"/>
                <a:gd name="T14" fmla="*/ 1416 w 1495"/>
                <a:gd name="T15" fmla="*/ 110 h 1389"/>
                <a:gd name="T16" fmla="*/ 1447 w 1495"/>
                <a:gd name="T17" fmla="*/ 146 h 1389"/>
                <a:gd name="T18" fmla="*/ 1464 w 1495"/>
                <a:gd name="T19" fmla="*/ 174 h 1389"/>
                <a:gd name="T20" fmla="*/ 1469 w 1495"/>
                <a:gd name="T21" fmla="*/ 228 h 1389"/>
                <a:gd name="T22" fmla="*/ 1473 w 1495"/>
                <a:gd name="T23" fmla="*/ 324 h 1389"/>
                <a:gd name="T24" fmla="*/ 1473 w 1495"/>
                <a:gd name="T25" fmla="*/ 452 h 1389"/>
                <a:gd name="T26" fmla="*/ 1473 w 1495"/>
                <a:gd name="T27" fmla="*/ 600 h 1389"/>
                <a:gd name="T28" fmla="*/ 1473 w 1495"/>
                <a:gd name="T29" fmla="*/ 760 h 1389"/>
                <a:gd name="T30" fmla="*/ 1466 w 1495"/>
                <a:gd name="T31" fmla="*/ 919 h 1389"/>
                <a:gd name="T32" fmla="*/ 1461 w 1495"/>
                <a:gd name="T33" fmla="*/ 1067 h 1389"/>
                <a:gd name="T34" fmla="*/ 1452 w 1495"/>
                <a:gd name="T35" fmla="*/ 1198 h 1389"/>
                <a:gd name="T36" fmla="*/ 1443 w 1495"/>
                <a:gd name="T37" fmla="*/ 1297 h 1389"/>
                <a:gd name="T38" fmla="*/ 1430 w 1495"/>
                <a:gd name="T39" fmla="*/ 1355 h 1389"/>
                <a:gd name="T40" fmla="*/ 1404 w 1495"/>
                <a:gd name="T41" fmla="*/ 1362 h 1389"/>
                <a:gd name="T42" fmla="*/ 1340 w 1495"/>
                <a:gd name="T43" fmla="*/ 1354 h 1389"/>
                <a:gd name="T44" fmla="*/ 1242 w 1495"/>
                <a:gd name="T45" fmla="*/ 1343 h 1389"/>
                <a:gd name="T46" fmla="*/ 1114 w 1495"/>
                <a:gd name="T47" fmla="*/ 1332 h 1389"/>
                <a:gd name="T48" fmla="*/ 967 w 1495"/>
                <a:gd name="T49" fmla="*/ 1321 h 1389"/>
                <a:gd name="T50" fmla="*/ 804 w 1495"/>
                <a:gd name="T51" fmla="*/ 1312 h 1389"/>
                <a:gd name="T52" fmla="*/ 632 w 1495"/>
                <a:gd name="T53" fmla="*/ 1308 h 1389"/>
                <a:gd name="T54" fmla="*/ 461 w 1495"/>
                <a:gd name="T55" fmla="*/ 1310 h 1389"/>
                <a:gd name="T56" fmla="*/ 293 w 1495"/>
                <a:gd name="T57" fmla="*/ 1319 h 1389"/>
                <a:gd name="T58" fmla="*/ 137 w 1495"/>
                <a:gd name="T59" fmla="*/ 1337 h 1389"/>
                <a:gd name="T60" fmla="*/ 0 w 1495"/>
                <a:gd name="T61" fmla="*/ 1369 h 1389"/>
                <a:gd name="T62" fmla="*/ 120 w 1495"/>
                <a:gd name="T63" fmla="*/ 1362 h 1389"/>
                <a:gd name="T64" fmla="*/ 276 w 1495"/>
                <a:gd name="T65" fmla="*/ 1341 h 1389"/>
                <a:gd name="T66" fmla="*/ 446 w 1495"/>
                <a:gd name="T67" fmla="*/ 1332 h 1389"/>
                <a:gd name="T68" fmla="*/ 622 w 1495"/>
                <a:gd name="T69" fmla="*/ 1329 h 1389"/>
                <a:gd name="T70" fmla="*/ 798 w 1495"/>
                <a:gd name="T71" fmla="*/ 1333 h 1389"/>
                <a:gd name="T72" fmla="*/ 963 w 1495"/>
                <a:gd name="T73" fmla="*/ 1341 h 1389"/>
                <a:gd name="T74" fmla="*/ 1114 w 1495"/>
                <a:gd name="T75" fmla="*/ 1352 h 1389"/>
                <a:gd name="T76" fmla="*/ 1242 w 1495"/>
                <a:gd name="T77" fmla="*/ 1363 h 1389"/>
                <a:gd name="T78" fmla="*/ 1341 w 1495"/>
                <a:gd name="T79" fmla="*/ 1373 h 1389"/>
                <a:gd name="T80" fmla="*/ 1404 w 1495"/>
                <a:gd name="T81" fmla="*/ 1381 h 1389"/>
                <a:gd name="T82" fmla="*/ 1436 w 1495"/>
                <a:gd name="T83" fmla="*/ 1381 h 1389"/>
                <a:gd name="T84" fmla="*/ 1453 w 1495"/>
                <a:gd name="T85" fmla="*/ 1333 h 1389"/>
                <a:gd name="T86" fmla="*/ 1461 w 1495"/>
                <a:gd name="T87" fmla="*/ 1289 h 1389"/>
                <a:gd name="T88" fmla="*/ 1468 w 1495"/>
                <a:gd name="T89" fmla="*/ 1231 h 1389"/>
                <a:gd name="T90" fmla="*/ 1473 w 1495"/>
                <a:gd name="T91" fmla="*/ 1166 h 1389"/>
                <a:gd name="T92" fmla="*/ 1479 w 1495"/>
                <a:gd name="T93" fmla="*/ 1095 h 1389"/>
                <a:gd name="T94" fmla="*/ 1482 w 1495"/>
                <a:gd name="T95" fmla="*/ 1022 h 1389"/>
                <a:gd name="T96" fmla="*/ 1486 w 1495"/>
                <a:gd name="T97" fmla="*/ 949 h 1389"/>
                <a:gd name="T98" fmla="*/ 1487 w 1495"/>
                <a:gd name="T99" fmla="*/ 879 h 1389"/>
                <a:gd name="T100" fmla="*/ 1490 w 1495"/>
                <a:gd name="T101" fmla="*/ 815 h 1389"/>
                <a:gd name="T102" fmla="*/ 1492 w 1495"/>
                <a:gd name="T103" fmla="*/ 760 h 1389"/>
                <a:gd name="T104" fmla="*/ 1494 w 1495"/>
                <a:gd name="T105" fmla="*/ 699 h 1389"/>
                <a:gd name="T106" fmla="*/ 1494 w 1495"/>
                <a:gd name="T107" fmla="*/ 630 h 1389"/>
                <a:gd name="T108" fmla="*/ 1494 w 1495"/>
                <a:gd name="T109" fmla="*/ 559 h 1389"/>
                <a:gd name="T110" fmla="*/ 1494 w 1495"/>
                <a:gd name="T111" fmla="*/ 487 h 1389"/>
                <a:gd name="T112" fmla="*/ 1494 w 1495"/>
                <a:gd name="T113" fmla="*/ 418 h 1389"/>
                <a:gd name="T114" fmla="*/ 1494 w 1495"/>
                <a:gd name="T115" fmla="*/ 350 h 1389"/>
                <a:gd name="T116" fmla="*/ 1491 w 1495"/>
                <a:gd name="T117" fmla="*/ 291 h 1389"/>
                <a:gd name="T118" fmla="*/ 1490 w 1495"/>
                <a:gd name="T119" fmla="*/ 239 h 1389"/>
                <a:gd name="T120" fmla="*/ 1487 w 1495"/>
                <a:gd name="T121" fmla="*/ 196 h 1389"/>
                <a:gd name="T122" fmla="*/ 1481 w 1495"/>
                <a:gd name="T123" fmla="*/ 158 h 1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95" h="1389">
                  <a:moveTo>
                    <a:pt x="1479" y="155"/>
                  </a:moveTo>
                  <a:lnTo>
                    <a:pt x="1475" y="150"/>
                  </a:lnTo>
                  <a:lnTo>
                    <a:pt x="1473" y="145"/>
                  </a:lnTo>
                  <a:lnTo>
                    <a:pt x="1468" y="138"/>
                  </a:lnTo>
                  <a:lnTo>
                    <a:pt x="1465" y="134"/>
                  </a:lnTo>
                  <a:lnTo>
                    <a:pt x="1458" y="128"/>
                  </a:lnTo>
                  <a:lnTo>
                    <a:pt x="1455" y="123"/>
                  </a:lnTo>
                  <a:lnTo>
                    <a:pt x="1449" y="116"/>
                  </a:lnTo>
                  <a:lnTo>
                    <a:pt x="1444" y="110"/>
                  </a:lnTo>
                  <a:lnTo>
                    <a:pt x="1438" y="103"/>
                  </a:lnTo>
                  <a:lnTo>
                    <a:pt x="1432" y="97"/>
                  </a:lnTo>
                  <a:lnTo>
                    <a:pt x="1426" y="90"/>
                  </a:lnTo>
                  <a:lnTo>
                    <a:pt x="1421" y="85"/>
                  </a:lnTo>
                  <a:lnTo>
                    <a:pt x="1414" y="79"/>
                  </a:lnTo>
                  <a:lnTo>
                    <a:pt x="1408" y="72"/>
                  </a:lnTo>
                  <a:lnTo>
                    <a:pt x="1403" y="66"/>
                  </a:lnTo>
                  <a:lnTo>
                    <a:pt x="1397" y="60"/>
                  </a:lnTo>
                  <a:lnTo>
                    <a:pt x="1391" y="54"/>
                  </a:lnTo>
                  <a:lnTo>
                    <a:pt x="1384" y="47"/>
                  </a:lnTo>
                  <a:lnTo>
                    <a:pt x="1379" y="42"/>
                  </a:lnTo>
                  <a:lnTo>
                    <a:pt x="1373" y="37"/>
                  </a:lnTo>
                  <a:lnTo>
                    <a:pt x="1366" y="30"/>
                  </a:lnTo>
                  <a:lnTo>
                    <a:pt x="1362" y="26"/>
                  </a:lnTo>
                  <a:lnTo>
                    <a:pt x="1357" y="23"/>
                  </a:lnTo>
                  <a:lnTo>
                    <a:pt x="1353" y="19"/>
                  </a:lnTo>
                  <a:lnTo>
                    <a:pt x="1344" y="11"/>
                  </a:lnTo>
                  <a:lnTo>
                    <a:pt x="1339" y="6"/>
                  </a:lnTo>
                  <a:lnTo>
                    <a:pt x="1335" y="0"/>
                  </a:lnTo>
                  <a:lnTo>
                    <a:pt x="1334" y="0"/>
                  </a:lnTo>
                  <a:lnTo>
                    <a:pt x="1319" y="15"/>
                  </a:lnTo>
                  <a:lnTo>
                    <a:pt x="1319" y="15"/>
                  </a:lnTo>
                  <a:lnTo>
                    <a:pt x="1323" y="20"/>
                  </a:lnTo>
                  <a:lnTo>
                    <a:pt x="1330" y="24"/>
                  </a:lnTo>
                  <a:lnTo>
                    <a:pt x="1336" y="32"/>
                  </a:lnTo>
                  <a:lnTo>
                    <a:pt x="1340" y="36"/>
                  </a:lnTo>
                  <a:lnTo>
                    <a:pt x="1345" y="39"/>
                  </a:lnTo>
                  <a:lnTo>
                    <a:pt x="1350" y="45"/>
                  </a:lnTo>
                  <a:lnTo>
                    <a:pt x="1357" y="51"/>
                  </a:lnTo>
                  <a:lnTo>
                    <a:pt x="1362" y="55"/>
                  </a:lnTo>
                  <a:lnTo>
                    <a:pt x="1367" y="60"/>
                  </a:lnTo>
                  <a:lnTo>
                    <a:pt x="1374" y="67"/>
                  </a:lnTo>
                  <a:lnTo>
                    <a:pt x="1380" y="73"/>
                  </a:lnTo>
                  <a:lnTo>
                    <a:pt x="1387" y="80"/>
                  </a:lnTo>
                  <a:lnTo>
                    <a:pt x="1392" y="85"/>
                  </a:lnTo>
                  <a:lnTo>
                    <a:pt x="1397" y="92"/>
                  </a:lnTo>
                  <a:lnTo>
                    <a:pt x="1404" y="98"/>
                  </a:lnTo>
                  <a:lnTo>
                    <a:pt x="1409" y="103"/>
                  </a:lnTo>
                  <a:lnTo>
                    <a:pt x="1416" y="110"/>
                  </a:lnTo>
                  <a:lnTo>
                    <a:pt x="1422" y="116"/>
                  </a:lnTo>
                  <a:lnTo>
                    <a:pt x="1429" y="124"/>
                  </a:lnTo>
                  <a:lnTo>
                    <a:pt x="1432" y="129"/>
                  </a:lnTo>
                  <a:lnTo>
                    <a:pt x="1436" y="134"/>
                  </a:lnTo>
                  <a:lnTo>
                    <a:pt x="1442" y="140"/>
                  </a:lnTo>
                  <a:lnTo>
                    <a:pt x="1447" y="146"/>
                  </a:lnTo>
                  <a:lnTo>
                    <a:pt x="1451" y="150"/>
                  </a:lnTo>
                  <a:lnTo>
                    <a:pt x="1455" y="155"/>
                  </a:lnTo>
                  <a:lnTo>
                    <a:pt x="1458" y="160"/>
                  </a:lnTo>
                  <a:lnTo>
                    <a:pt x="1462" y="167"/>
                  </a:lnTo>
                  <a:lnTo>
                    <a:pt x="1462" y="168"/>
                  </a:lnTo>
                  <a:lnTo>
                    <a:pt x="1464" y="174"/>
                  </a:lnTo>
                  <a:lnTo>
                    <a:pt x="1465" y="179"/>
                  </a:lnTo>
                  <a:lnTo>
                    <a:pt x="1465" y="187"/>
                  </a:lnTo>
                  <a:lnTo>
                    <a:pt x="1465" y="194"/>
                  </a:lnTo>
                  <a:lnTo>
                    <a:pt x="1466" y="203"/>
                  </a:lnTo>
                  <a:lnTo>
                    <a:pt x="1468" y="215"/>
                  </a:lnTo>
                  <a:lnTo>
                    <a:pt x="1469" y="228"/>
                  </a:lnTo>
                  <a:lnTo>
                    <a:pt x="1469" y="240"/>
                  </a:lnTo>
                  <a:lnTo>
                    <a:pt x="1470" y="255"/>
                  </a:lnTo>
                  <a:lnTo>
                    <a:pt x="1470" y="271"/>
                  </a:lnTo>
                  <a:lnTo>
                    <a:pt x="1471" y="288"/>
                  </a:lnTo>
                  <a:lnTo>
                    <a:pt x="1471" y="305"/>
                  </a:lnTo>
                  <a:lnTo>
                    <a:pt x="1473" y="324"/>
                  </a:lnTo>
                  <a:lnTo>
                    <a:pt x="1473" y="344"/>
                  </a:lnTo>
                  <a:lnTo>
                    <a:pt x="1473" y="365"/>
                  </a:lnTo>
                  <a:lnTo>
                    <a:pt x="1473" y="384"/>
                  </a:lnTo>
                  <a:lnTo>
                    <a:pt x="1473" y="406"/>
                  </a:lnTo>
                  <a:lnTo>
                    <a:pt x="1473" y="429"/>
                  </a:lnTo>
                  <a:lnTo>
                    <a:pt x="1473" y="452"/>
                  </a:lnTo>
                  <a:lnTo>
                    <a:pt x="1473" y="475"/>
                  </a:lnTo>
                  <a:lnTo>
                    <a:pt x="1473" y="499"/>
                  </a:lnTo>
                  <a:lnTo>
                    <a:pt x="1473" y="522"/>
                  </a:lnTo>
                  <a:lnTo>
                    <a:pt x="1474" y="550"/>
                  </a:lnTo>
                  <a:lnTo>
                    <a:pt x="1473" y="573"/>
                  </a:lnTo>
                  <a:lnTo>
                    <a:pt x="1473" y="600"/>
                  </a:lnTo>
                  <a:lnTo>
                    <a:pt x="1473" y="626"/>
                  </a:lnTo>
                  <a:lnTo>
                    <a:pt x="1473" y="652"/>
                  </a:lnTo>
                  <a:lnTo>
                    <a:pt x="1473" y="680"/>
                  </a:lnTo>
                  <a:lnTo>
                    <a:pt x="1473" y="706"/>
                  </a:lnTo>
                  <a:lnTo>
                    <a:pt x="1473" y="732"/>
                  </a:lnTo>
                  <a:lnTo>
                    <a:pt x="1473" y="760"/>
                  </a:lnTo>
                  <a:lnTo>
                    <a:pt x="1471" y="786"/>
                  </a:lnTo>
                  <a:lnTo>
                    <a:pt x="1470" y="812"/>
                  </a:lnTo>
                  <a:lnTo>
                    <a:pt x="1469" y="840"/>
                  </a:lnTo>
                  <a:lnTo>
                    <a:pt x="1469" y="867"/>
                  </a:lnTo>
                  <a:lnTo>
                    <a:pt x="1468" y="892"/>
                  </a:lnTo>
                  <a:lnTo>
                    <a:pt x="1466" y="919"/>
                  </a:lnTo>
                  <a:lnTo>
                    <a:pt x="1465" y="944"/>
                  </a:lnTo>
                  <a:lnTo>
                    <a:pt x="1465" y="971"/>
                  </a:lnTo>
                  <a:lnTo>
                    <a:pt x="1464" y="995"/>
                  </a:lnTo>
                  <a:lnTo>
                    <a:pt x="1464" y="1019"/>
                  </a:lnTo>
                  <a:lnTo>
                    <a:pt x="1461" y="1043"/>
                  </a:lnTo>
                  <a:lnTo>
                    <a:pt x="1461" y="1067"/>
                  </a:lnTo>
                  <a:lnTo>
                    <a:pt x="1458" y="1091"/>
                  </a:lnTo>
                  <a:lnTo>
                    <a:pt x="1458" y="1114"/>
                  </a:lnTo>
                  <a:lnTo>
                    <a:pt x="1457" y="1136"/>
                  </a:lnTo>
                  <a:lnTo>
                    <a:pt x="1457" y="1159"/>
                  </a:lnTo>
                  <a:lnTo>
                    <a:pt x="1455" y="1178"/>
                  </a:lnTo>
                  <a:lnTo>
                    <a:pt x="1452" y="1198"/>
                  </a:lnTo>
                  <a:lnTo>
                    <a:pt x="1451" y="1216"/>
                  </a:lnTo>
                  <a:lnTo>
                    <a:pt x="1449" y="1234"/>
                  </a:lnTo>
                  <a:lnTo>
                    <a:pt x="1447" y="1251"/>
                  </a:lnTo>
                  <a:lnTo>
                    <a:pt x="1445" y="1268"/>
                  </a:lnTo>
                  <a:lnTo>
                    <a:pt x="1444" y="1282"/>
                  </a:lnTo>
                  <a:lnTo>
                    <a:pt x="1443" y="1297"/>
                  </a:lnTo>
                  <a:lnTo>
                    <a:pt x="1440" y="1310"/>
                  </a:lnTo>
                  <a:lnTo>
                    <a:pt x="1438" y="1320"/>
                  </a:lnTo>
                  <a:lnTo>
                    <a:pt x="1436" y="1330"/>
                  </a:lnTo>
                  <a:lnTo>
                    <a:pt x="1435" y="1341"/>
                  </a:lnTo>
                  <a:lnTo>
                    <a:pt x="1431" y="1347"/>
                  </a:lnTo>
                  <a:lnTo>
                    <a:pt x="1430" y="1355"/>
                  </a:lnTo>
                  <a:lnTo>
                    <a:pt x="1427" y="1360"/>
                  </a:lnTo>
                  <a:lnTo>
                    <a:pt x="1426" y="1364"/>
                  </a:lnTo>
                  <a:lnTo>
                    <a:pt x="1422" y="1363"/>
                  </a:lnTo>
                  <a:lnTo>
                    <a:pt x="1417" y="1362"/>
                  </a:lnTo>
                  <a:lnTo>
                    <a:pt x="1410" y="1362"/>
                  </a:lnTo>
                  <a:lnTo>
                    <a:pt x="1404" y="1362"/>
                  </a:lnTo>
                  <a:lnTo>
                    <a:pt x="1395" y="1359"/>
                  </a:lnTo>
                  <a:lnTo>
                    <a:pt x="1387" y="1359"/>
                  </a:lnTo>
                  <a:lnTo>
                    <a:pt x="1376" y="1356"/>
                  </a:lnTo>
                  <a:lnTo>
                    <a:pt x="1366" y="1356"/>
                  </a:lnTo>
                  <a:lnTo>
                    <a:pt x="1353" y="1355"/>
                  </a:lnTo>
                  <a:lnTo>
                    <a:pt x="1340" y="1354"/>
                  </a:lnTo>
                  <a:lnTo>
                    <a:pt x="1324" y="1351"/>
                  </a:lnTo>
                  <a:lnTo>
                    <a:pt x="1310" y="1350"/>
                  </a:lnTo>
                  <a:lnTo>
                    <a:pt x="1293" y="1347"/>
                  </a:lnTo>
                  <a:lnTo>
                    <a:pt x="1278" y="1347"/>
                  </a:lnTo>
                  <a:lnTo>
                    <a:pt x="1259" y="1345"/>
                  </a:lnTo>
                  <a:lnTo>
                    <a:pt x="1242" y="1343"/>
                  </a:lnTo>
                  <a:lnTo>
                    <a:pt x="1222" y="1341"/>
                  </a:lnTo>
                  <a:lnTo>
                    <a:pt x="1202" y="1339"/>
                  </a:lnTo>
                  <a:lnTo>
                    <a:pt x="1180" y="1336"/>
                  </a:lnTo>
                  <a:lnTo>
                    <a:pt x="1159" y="1334"/>
                  </a:lnTo>
                  <a:lnTo>
                    <a:pt x="1136" y="1333"/>
                  </a:lnTo>
                  <a:lnTo>
                    <a:pt x="1114" y="1332"/>
                  </a:lnTo>
                  <a:lnTo>
                    <a:pt x="1090" y="1329"/>
                  </a:lnTo>
                  <a:lnTo>
                    <a:pt x="1067" y="1328"/>
                  </a:lnTo>
                  <a:lnTo>
                    <a:pt x="1042" y="1325"/>
                  </a:lnTo>
                  <a:lnTo>
                    <a:pt x="1017" y="1325"/>
                  </a:lnTo>
                  <a:lnTo>
                    <a:pt x="991" y="1323"/>
                  </a:lnTo>
                  <a:lnTo>
                    <a:pt x="967" y="1321"/>
                  </a:lnTo>
                  <a:lnTo>
                    <a:pt x="939" y="1319"/>
                  </a:lnTo>
                  <a:lnTo>
                    <a:pt x="912" y="1319"/>
                  </a:lnTo>
                  <a:lnTo>
                    <a:pt x="886" y="1316"/>
                  </a:lnTo>
                  <a:lnTo>
                    <a:pt x="860" y="1316"/>
                  </a:lnTo>
                  <a:lnTo>
                    <a:pt x="831" y="1313"/>
                  </a:lnTo>
                  <a:lnTo>
                    <a:pt x="804" y="1312"/>
                  </a:lnTo>
                  <a:lnTo>
                    <a:pt x="775" y="1311"/>
                  </a:lnTo>
                  <a:lnTo>
                    <a:pt x="748" y="1311"/>
                  </a:lnTo>
                  <a:lnTo>
                    <a:pt x="718" y="1310"/>
                  </a:lnTo>
                  <a:lnTo>
                    <a:pt x="690" y="1308"/>
                  </a:lnTo>
                  <a:lnTo>
                    <a:pt x="661" y="1308"/>
                  </a:lnTo>
                  <a:lnTo>
                    <a:pt x="632" y="1308"/>
                  </a:lnTo>
                  <a:lnTo>
                    <a:pt x="604" y="1308"/>
                  </a:lnTo>
                  <a:lnTo>
                    <a:pt x="574" y="1308"/>
                  </a:lnTo>
                  <a:lnTo>
                    <a:pt x="546" y="1308"/>
                  </a:lnTo>
                  <a:lnTo>
                    <a:pt x="518" y="1308"/>
                  </a:lnTo>
                  <a:lnTo>
                    <a:pt x="488" y="1308"/>
                  </a:lnTo>
                  <a:lnTo>
                    <a:pt x="461" y="1310"/>
                  </a:lnTo>
                  <a:lnTo>
                    <a:pt x="431" y="1311"/>
                  </a:lnTo>
                  <a:lnTo>
                    <a:pt x="403" y="1312"/>
                  </a:lnTo>
                  <a:lnTo>
                    <a:pt x="375" y="1312"/>
                  </a:lnTo>
                  <a:lnTo>
                    <a:pt x="347" y="1315"/>
                  </a:lnTo>
                  <a:lnTo>
                    <a:pt x="319" y="1316"/>
                  </a:lnTo>
                  <a:lnTo>
                    <a:pt x="293" y="1319"/>
                  </a:lnTo>
                  <a:lnTo>
                    <a:pt x="265" y="1320"/>
                  </a:lnTo>
                  <a:lnTo>
                    <a:pt x="238" y="1324"/>
                  </a:lnTo>
                  <a:lnTo>
                    <a:pt x="212" y="1326"/>
                  </a:lnTo>
                  <a:lnTo>
                    <a:pt x="187" y="1330"/>
                  </a:lnTo>
                  <a:lnTo>
                    <a:pt x="160" y="1333"/>
                  </a:lnTo>
                  <a:lnTo>
                    <a:pt x="137" y="1337"/>
                  </a:lnTo>
                  <a:lnTo>
                    <a:pt x="112" y="1341"/>
                  </a:lnTo>
                  <a:lnTo>
                    <a:pt x="88" y="1347"/>
                  </a:lnTo>
                  <a:lnTo>
                    <a:pt x="65" y="1351"/>
                  </a:lnTo>
                  <a:lnTo>
                    <a:pt x="43" y="1356"/>
                  </a:lnTo>
                  <a:lnTo>
                    <a:pt x="21" y="1362"/>
                  </a:lnTo>
                  <a:lnTo>
                    <a:pt x="0" y="1369"/>
                  </a:lnTo>
                  <a:lnTo>
                    <a:pt x="7" y="1389"/>
                  </a:lnTo>
                  <a:lnTo>
                    <a:pt x="26" y="1382"/>
                  </a:lnTo>
                  <a:lnTo>
                    <a:pt x="49" y="1377"/>
                  </a:lnTo>
                  <a:lnTo>
                    <a:pt x="72" y="1371"/>
                  </a:lnTo>
                  <a:lnTo>
                    <a:pt x="96" y="1367"/>
                  </a:lnTo>
                  <a:lnTo>
                    <a:pt x="120" y="1362"/>
                  </a:lnTo>
                  <a:lnTo>
                    <a:pt x="144" y="1358"/>
                  </a:lnTo>
                  <a:lnTo>
                    <a:pt x="170" y="1355"/>
                  </a:lnTo>
                  <a:lnTo>
                    <a:pt x="196" y="1351"/>
                  </a:lnTo>
                  <a:lnTo>
                    <a:pt x="222" y="1347"/>
                  </a:lnTo>
                  <a:lnTo>
                    <a:pt x="249" y="1345"/>
                  </a:lnTo>
                  <a:lnTo>
                    <a:pt x="276" y="1341"/>
                  </a:lnTo>
                  <a:lnTo>
                    <a:pt x="303" y="1341"/>
                  </a:lnTo>
                  <a:lnTo>
                    <a:pt x="330" y="1337"/>
                  </a:lnTo>
                  <a:lnTo>
                    <a:pt x="359" y="1336"/>
                  </a:lnTo>
                  <a:lnTo>
                    <a:pt x="388" y="1333"/>
                  </a:lnTo>
                  <a:lnTo>
                    <a:pt x="418" y="1333"/>
                  </a:lnTo>
                  <a:lnTo>
                    <a:pt x="446" y="1332"/>
                  </a:lnTo>
                  <a:lnTo>
                    <a:pt x="475" y="1330"/>
                  </a:lnTo>
                  <a:lnTo>
                    <a:pt x="504" y="1330"/>
                  </a:lnTo>
                  <a:lnTo>
                    <a:pt x="533" y="1330"/>
                  </a:lnTo>
                  <a:lnTo>
                    <a:pt x="562" y="1329"/>
                  </a:lnTo>
                  <a:lnTo>
                    <a:pt x="592" y="1329"/>
                  </a:lnTo>
                  <a:lnTo>
                    <a:pt x="622" y="1329"/>
                  </a:lnTo>
                  <a:lnTo>
                    <a:pt x="652" y="1330"/>
                  </a:lnTo>
                  <a:lnTo>
                    <a:pt x="680" y="1330"/>
                  </a:lnTo>
                  <a:lnTo>
                    <a:pt x="710" y="1330"/>
                  </a:lnTo>
                  <a:lnTo>
                    <a:pt x="739" y="1332"/>
                  </a:lnTo>
                  <a:lnTo>
                    <a:pt x="769" y="1333"/>
                  </a:lnTo>
                  <a:lnTo>
                    <a:pt x="798" y="1333"/>
                  </a:lnTo>
                  <a:lnTo>
                    <a:pt x="826" y="1334"/>
                  </a:lnTo>
                  <a:lnTo>
                    <a:pt x="855" y="1336"/>
                  </a:lnTo>
                  <a:lnTo>
                    <a:pt x="883" y="1338"/>
                  </a:lnTo>
                  <a:lnTo>
                    <a:pt x="909" y="1338"/>
                  </a:lnTo>
                  <a:lnTo>
                    <a:pt x="937" y="1341"/>
                  </a:lnTo>
                  <a:lnTo>
                    <a:pt x="963" y="1341"/>
                  </a:lnTo>
                  <a:lnTo>
                    <a:pt x="990" y="1343"/>
                  </a:lnTo>
                  <a:lnTo>
                    <a:pt x="1015" y="1345"/>
                  </a:lnTo>
                  <a:lnTo>
                    <a:pt x="1042" y="1347"/>
                  </a:lnTo>
                  <a:lnTo>
                    <a:pt x="1066" y="1347"/>
                  </a:lnTo>
                  <a:lnTo>
                    <a:pt x="1092" y="1351"/>
                  </a:lnTo>
                  <a:lnTo>
                    <a:pt x="1114" y="1352"/>
                  </a:lnTo>
                  <a:lnTo>
                    <a:pt x="1137" y="1355"/>
                  </a:lnTo>
                  <a:lnTo>
                    <a:pt x="1159" y="1355"/>
                  </a:lnTo>
                  <a:lnTo>
                    <a:pt x="1181" y="1358"/>
                  </a:lnTo>
                  <a:lnTo>
                    <a:pt x="1202" y="1359"/>
                  </a:lnTo>
                  <a:lnTo>
                    <a:pt x="1223" y="1362"/>
                  </a:lnTo>
                  <a:lnTo>
                    <a:pt x="1242" y="1363"/>
                  </a:lnTo>
                  <a:lnTo>
                    <a:pt x="1263" y="1367"/>
                  </a:lnTo>
                  <a:lnTo>
                    <a:pt x="1279" y="1368"/>
                  </a:lnTo>
                  <a:lnTo>
                    <a:pt x="1297" y="1369"/>
                  </a:lnTo>
                  <a:lnTo>
                    <a:pt x="1313" y="1369"/>
                  </a:lnTo>
                  <a:lnTo>
                    <a:pt x="1328" y="1372"/>
                  </a:lnTo>
                  <a:lnTo>
                    <a:pt x="1341" y="1373"/>
                  </a:lnTo>
                  <a:lnTo>
                    <a:pt x="1356" y="1376"/>
                  </a:lnTo>
                  <a:lnTo>
                    <a:pt x="1367" y="1377"/>
                  </a:lnTo>
                  <a:lnTo>
                    <a:pt x="1379" y="1378"/>
                  </a:lnTo>
                  <a:lnTo>
                    <a:pt x="1388" y="1378"/>
                  </a:lnTo>
                  <a:lnTo>
                    <a:pt x="1397" y="1380"/>
                  </a:lnTo>
                  <a:lnTo>
                    <a:pt x="1404" y="1381"/>
                  </a:lnTo>
                  <a:lnTo>
                    <a:pt x="1412" y="1382"/>
                  </a:lnTo>
                  <a:lnTo>
                    <a:pt x="1421" y="1384"/>
                  </a:lnTo>
                  <a:lnTo>
                    <a:pt x="1426" y="1385"/>
                  </a:lnTo>
                  <a:lnTo>
                    <a:pt x="1429" y="1384"/>
                  </a:lnTo>
                  <a:lnTo>
                    <a:pt x="1432" y="1384"/>
                  </a:lnTo>
                  <a:lnTo>
                    <a:pt x="1436" y="1381"/>
                  </a:lnTo>
                  <a:lnTo>
                    <a:pt x="1443" y="1377"/>
                  </a:lnTo>
                  <a:lnTo>
                    <a:pt x="1444" y="1369"/>
                  </a:lnTo>
                  <a:lnTo>
                    <a:pt x="1448" y="1362"/>
                  </a:lnTo>
                  <a:lnTo>
                    <a:pt x="1451" y="1352"/>
                  </a:lnTo>
                  <a:lnTo>
                    <a:pt x="1453" y="1341"/>
                  </a:lnTo>
                  <a:lnTo>
                    <a:pt x="1453" y="1333"/>
                  </a:lnTo>
                  <a:lnTo>
                    <a:pt x="1456" y="1326"/>
                  </a:lnTo>
                  <a:lnTo>
                    <a:pt x="1456" y="1319"/>
                  </a:lnTo>
                  <a:lnTo>
                    <a:pt x="1458" y="1312"/>
                  </a:lnTo>
                  <a:lnTo>
                    <a:pt x="1458" y="1303"/>
                  </a:lnTo>
                  <a:lnTo>
                    <a:pt x="1460" y="1297"/>
                  </a:lnTo>
                  <a:lnTo>
                    <a:pt x="1461" y="1289"/>
                  </a:lnTo>
                  <a:lnTo>
                    <a:pt x="1464" y="1281"/>
                  </a:lnTo>
                  <a:lnTo>
                    <a:pt x="1464" y="1270"/>
                  </a:lnTo>
                  <a:lnTo>
                    <a:pt x="1465" y="1260"/>
                  </a:lnTo>
                  <a:lnTo>
                    <a:pt x="1465" y="1251"/>
                  </a:lnTo>
                  <a:lnTo>
                    <a:pt x="1466" y="1242"/>
                  </a:lnTo>
                  <a:lnTo>
                    <a:pt x="1468" y="1231"/>
                  </a:lnTo>
                  <a:lnTo>
                    <a:pt x="1469" y="1221"/>
                  </a:lnTo>
                  <a:lnTo>
                    <a:pt x="1470" y="1209"/>
                  </a:lnTo>
                  <a:lnTo>
                    <a:pt x="1471" y="1200"/>
                  </a:lnTo>
                  <a:lnTo>
                    <a:pt x="1471" y="1189"/>
                  </a:lnTo>
                  <a:lnTo>
                    <a:pt x="1473" y="1177"/>
                  </a:lnTo>
                  <a:lnTo>
                    <a:pt x="1473" y="1166"/>
                  </a:lnTo>
                  <a:lnTo>
                    <a:pt x="1474" y="1155"/>
                  </a:lnTo>
                  <a:lnTo>
                    <a:pt x="1475" y="1143"/>
                  </a:lnTo>
                  <a:lnTo>
                    <a:pt x="1477" y="1131"/>
                  </a:lnTo>
                  <a:lnTo>
                    <a:pt x="1478" y="1120"/>
                  </a:lnTo>
                  <a:lnTo>
                    <a:pt x="1479" y="1108"/>
                  </a:lnTo>
                  <a:lnTo>
                    <a:pt x="1479" y="1095"/>
                  </a:lnTo>
                  <a:lnTo>
                    <a:pt x="1479" y="1083"/>
                  </a:lnTo>
                  <a:lnTo>
                    <a:pt x="1479" y="1071"/>
                  </a:lnTo>
                  <a:lnTo>
                    <a:pt x="1481" y="1058"/>
                  </a:lnTo>
                  <a:lnTo>
                    <a:pt x="1481" y="1047"/>
                  </a:lnTo>
                  <a:lnTo>
                    <a:pt x="1482" y="1035"/>
                  </a:lnTo>
                  <a:lnTo>
                    <a:pt x="1482" y="1022"/>
                  </a:lnTo>
                  <a:lnTo>
                    <a:pt x="1483" y="1010"/>
                  </a:lnTo>
                  <a:lnTo>
                    <a:pt x="1483" y="997"/>
                  </a:lnTo>
                  <a:lnTo>
                    <a:pt x="1484" y="986"/>
                  </a:lnTo>
                  <a:lnTo>
                    <a:pt x="1484" y="972"/>
                  </a:lnTo>
                  <a:lnTo>
                    <a:pt x="1486" y="961"/>
                  </a:lnTo>
                  <a:lnTo>
                    <a:pt x="1486" y="949"/>
                  </a:lnTo>
                  <a:lnTo>
                    <a:pt x="1487" y="937"/>
                  </a:lnTo>
                  <a:lnTo>
                    <a:pt x="1487" y="926"/>
                  </a:lnTo>
                  <a:lnTo>
                    <a:pt x="1487" y="914"/>
                  </a:lnTo>
                  <a:lnTo>
                    <a:pt x="1487" y="902"/>
                  </a:lnTo>
                  <a:lnTo>
                    <a:pt x="1487" y="892"/>
                  </a:lnTo>
                  <a:lnTo>
                    <a:pt x="1487" y="879"/>
                  </a:lnTo>
                  <a:lnTo>
                    <a:pt x="1488" y="868"/>
                  </a:lnTo>
                  <a:lnTo>
                    <a:pt x="1488" y="857"/>
                  </a:lnTo>
                  <a:lnTo>
                    <a:pt x="1488" y="846"/>
                  </a:lnTo>
                  <a:lnTo>
                    <a:pt x="1488" y="836"/>
                  </a:lnTo>
                  <a:lnTo>
                    <a:pt x="1490" y="825"/>
                  </a:lnTo>
                  <a:lnTo>
                    <a:pt x="1490" y="815"/>
                  </a:lnTo>
                  <a:lnTo>
                    <a:pt x="1490" y="805"/>
                  </a:lnTo>
                  <a:lnTo>
                    <a:pt x="1490" y="796"/>
                  </a:lnTo>
                  <a:lnTo>
                    <a:pt x="1491" y="786"/>
                  </a:lnTo>
                  <a:lnTo>
                    <a:pt x="1491" y="776"/>
                  </a:lnTo>
                  <a:lnTo>
                    <a:pt x="1492" y="768"/>
                  </a:lnTo>
                  <a:lnTo>
                    <a:pt x="1492" y="760"/>
                  </a:lnTo>
                  <a:lnTo>
                    <a:pt x="1494" y="754"/>
                  </a:lnTo>
                  <a:lnTo>
                    <a:pt x="1494" y="742"/>
                  </a:lnTo>
                  <a:lnTo>
                    <a:pt x="1494" y="732"/>
                  </a:lnTo>
                  <a:lnTo>
                    <a:pt x="1494" y="720"/>
                  </a:lnTo>
                  <a:lnTo>
                    <a:pt x="1494" y="711"/>
                  </a:lnTo>
                  <a:lnTo>
                    <a:pt x="1494" y="699"/>
                  </a:lnTo>
                  <a:lnTo>
                    <a:pt x="1494" y="689"/>
                  </a:lnTo>
                  <a:lnTo>
                    <a:pt x="1494" y="677"/>
                  </a:lnTo>
                  <a:lnTo>
                    <a:pt x="1494" y="667"/>
                  </a:lnTo>
                  <a:lnTo>
                    <a:pt x="1494" y="654"/>
                  </a:lnTo>
                  <a:lnTo>
                    <a:pt x="1494" y="642"/>
                  </a:lnTo>
                  <a:lnTo>
                    <a:pt x="1494" y="630"/>
                  </a:lnTo>
                  <a:lnTo>
                    <a:pt x="1494" y="619"/>
                  </a:lnTo>
                  <a:lnTo>
                    <a:pt x="1494" y="607"/>
                  </a:lnTo>
                  <a:lnTo>
                    <a:pt x="1494" y="595"/>
                  </a:lnTo>
                  <a:lnTo>
                    <a:pt x="1494" y="583"/>
                  </a:lnTo>
                  <a:lnTo>
                    <a:pt x="1495" y="573"/>
                  </a:lnTo>
                  <a:lnTo>
                    <a:pt x="1494" y="559"/>
                  </a:lnTo>
                  <a:lnTo>
                    <a:pt x="1494" y="548"/>
                  </a:lnTo>
                  <a:lnTo>
                    <a:pt x="1494" y="535"/>
                  </a:lnTo>
                  <a:lnTo>
                    <a:pt x="1494" y="524"/>
                  </a:lnTo>
                  <a:lnTo>
                    <a:pt x="1494" y="512"/>
                  </a:lnTo>
                  <a:lnTo>
                    <a:pt x="1494" y="500"/>
                  </a:lnTo>
                  <a:lnTo>
                    <a:pt x="1494" y="487"/>
                  </a:lnTo>
                  <a:lnTo>
                    <a:pt x="1494" y="477"/>
                  </a:lnTo>
                  <a:lnTo>
                    <a:pt x="1494" y="464"/>
                  </a:lnTo>
                  <a:lnTo>
                    <a:pt x="1494" y="453"/>
                  </a:lnTo>
                  <a:lnTo>
                    <a:pt x="1494" y="442"/>
                  </a:lnTo>
                  <a:lnTo>
                    <a:pt x="1494" y="430"/>
                  </a:lnTo>
                  <a:lnTo>
                    <a:pt x="1494" y="418"/>
                  </a:lnTo>
                  <a:lnTo>
                    <a:pt x="1494" y="406"/>
                  </a:lnTo>
                  <a:lnTo>
                    <a:pt x="1494" y="395"/>
                  </a:lnTo>
                  <a:lnTo>
                    <a:pt x="1494" y="384"/>
                  </a:lnTo>
                  <a:lnTo>
                    <a:pt x="1494" y="373"/>
                  </a:lnTo>
                  <a:lnTo>
                    <a:pt x="1494" y="362"/>
                  </a:lnTo>
                  <a:lnTo>
                    <a:pt x="1494" y="350"/>
                  </a:lnTo>
                  <a:lnTo>
                    <a:pt x="1494" y="341"/>
                  </a:lnTo>
                  <a:lnTo>
                    <a:pt x="1492" y="330"/>
                  </a:lnTo>
                  <a:lnTo>
                    <a:pt x="1492" y="319"/>
                  </a:lnTo>
                  <a:lnTo>
                    <a:pt x="1492" y="310"/>
                  </a:lnTo>
                  <a:lnTo>
                    <a:pt x="1492" y="301"/>
                  </a:lnTo>
                  <a:lnTo>
                    <a:pt x="1491" y="291"/>
                  </a:lnTo>
                  <a:lnTo>
                    <a:pt x="1491" y="282"/>
                  </a:lnTo>
                  <a:lnTo>
                    <a:pt x="1491" y="271"/>
                  </a:lnTo>
                  <a:lnTo>
                    <a:pt x="1491" y="263"/>
                  </a:lnTo>
                  <a:lnTo>
                    <a:pt x="1490" y="254"/>
                  </a:lnTo>
                  <a:lnTo>
                    <a:pt x="1490" y="246"/>
                  </a:lnTo>
                  <a:lnTo>
                    <a:pt x="1490" y="239"/>
                  </a:lnTo>
                  <a:lnTo>
                    <a:pt x="1490" y="232"/>
                  </a:lnTo>
                  <a:lnTo>
                    <a:pt x="1488" y="223"/>
                  </a:lnTo>
                  <a:lnTo>
                    <a:pt x="1487" y="216"/>
                  </a:lnTo>
                  <a:lnTo>
                    <a:pt x="1487" y="210"/>
                  </a:lnTo>
                  <a:lnTo>
                    <a:pt x="1487" y="203"/>
                  </a:lnTo>
                  <a:lnTo>
                    <a:pt x="1487" y="196"/>
                  </a:lnTo>
                  <a:lnTo>
                    <a:pt x="1486" y="190"/>
                  </a:lnTo>
                  <a:lnTo>
                    <a:pt x="1486" y="185"/>
                  </a:lnTo>
                  <a:lnTo>
                    <a:pt x="1486" y="181"/>
                  </a:lnTo>
                  <a:lnTo>
                    <a:pt x="1483" y="171"/>
                  </a:lnTo>
                  <a:lnTo>
                    <a:pt x="1482" y="164"/>
                  </a:lnTo>
                  <a:lnTo>
                    <a:pt x="1481" y="158"/>
                  </a:lnTo>
                  <a:lnTo>
                    <a:pt x="1479" y="155"/>
                  </a:lnTo>
                  <a:lnTo>
                    <a:pt x="1479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46"/>
            <p:cNvSpPr>
              <a:spLocks/>
            </p:cNvSpPr>
            <p:nvPr/>
          </p:nvSpPr>
          <p:spPr bwMode="auto">
            <a:xfrm>
              <a:off x="3347" y="2177"/>
              <a:ext cx="10" cy="22"/>
            </a:xfrm>
            <a:custGeom>
              <a:avLst/>
              <a:gdLst>
                <a:gd name="T0" fmla="*/ 0 w 28"/>
                <a:gd name="T1" fmla="*/ 0 h 66"/>
                <a:gd name="T2" fmla="*/ 8 w 28"/>
                <a:gd name="T3" fmla="*/ 66 h 66"/>
                <a:gd name="T4" fmla="*/ 28 w 28"/>
                <a:gd name="T5" fmla="*/ 65 h 66"/>
                <a:gd name="T6" fmla="*/ 20 w 28"/>
                <a:gd name="T7" fmla="*/ 1 h 66"/>
                <a:gd name="T8" fmla="*/ 0 w 28"/>
                <a:gd name="T9" fmla="*/ 0 h 66"/>
                <a:gd name="T10" fmla="*/ 0 w 28"/>
                <a:gd name="T1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66">
                  <a:moveTo>
                    <a:pt x="0" y="0"/>
                  </a:moveTo>
                  <a:lnTo>
                    <a:pt x="8" y="66"/>
                  </a:lnTo>
                  <a:lnTo>
                    <a:pt x="28" y="65"/>
                  </a:lnTo>
                  <a:lnTo>
                    <a:pt x="2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47"/>
            <p:cNvSpPr>
              <a:spLocks/>
            </p:cNvSpPr>
            <p:nvPr/>
          </p:nvSpPr>
          <p:spPr bwMode="auto">
            <a:xfrm>
              <a:off x="3291" y="1796"/>
              <a:ext cx="73" cy="102"/>
            </a:xfrm>
            <a:custGeom>
              <a:avLst/>
              <a:gdLst>
                <a:gd name="T0" fmla="*/ 219 w 219"/>
                <a:gd name="T1" fmla="*/ 296 h 308"/>
                <a:gd name="T2" fmla="*/ 81 w 219"/>
                <a:gd name="T3" fmla="*/ 71 h 308"/>
                <a:gd name="T4" fmla="*/ 17 w 219"/>
                <a:gd name="T5" fmla="*/ 0 h 308"/>
                <a:gd name="T6" fmla="*/ 0 w 219"/>
                <a:gd name="T7" fmla="*/ 11 h 308"/>
                <a:gd name="T8" fmla="*/ 64 w 219"/>
                <a:gd name="T9" fmla="*/ 84 h 308"/>
                <a:gd name="T10" fmla="*/ 200 w 219"/>
                <a:gd name="T11" fmla="*/ 308 h 308"/>
                <a:gd name="T12" fmla="*/ 219 w 219"/>
                <a:gd name="T13" fmla="*/ 296 h 308"/>
                <a:gd name="T14" fmla="*/ 219 w 219"/>
                <a:gd name="T15" fmla="*/ 296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9" h="308">
                  <a:moveTo>
                    <a:pt x="219" y="296"/>
                  </a:moveTo>
                  <a:lnTo>
                    <a:pt x="81" y="71"/>
                  </a:lnTo>
                  <a:lnTo>
                    <a:pt x="17" y="0"/>
                  </a:lnTo>
                  <a:lnTo>
                    <a:pt x="0" y="11"/>
                  </a:lnTo>
                  <a:lnTo>
                    <a:pt x="64" y="84"/>
                  </a:lnTo>
                  <a:lnTo>
                    <a:pt x="200" y="308"/>
                  </a:lnTo>
                  <a:lnTo>
                    <a:pt x="219" y="296"/>
                  </a:lnTo>
                  <a:lnTo>
                    <a:pt x="219" y="2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48"/>
            <p:cNvSpPr>
              <a:spLocks/>
            </p:cNvSpPr>
            <p:nvPr/>
          </p:nvSpPr>
          <p:spPr bwMode="auto">
            <a:xfrm>
              <a:off x="3254" y="1871"/>
              <a:ext cx="103" cy="32"/>
            </a:xfrm>
            <a:custGeom>
              <a:avLst/>
              <a:gdLst>
                <a:gd name="T0" fmla="*/ 308 w 308"/>
                <a:gd name="T1" fmla="*/ 76 h 94"/>
                <a:gd name="T2" fmla="*/ 158 w 308"/>
                <a:gd name="T3" fmla="*/ 0 h 94"/>
                <a:gd name="T4" fmla="*/ 0 w 308"/>
                <a:gd name="T5" fmla="*/ 68 h 94"/>
                <a:gd name="T6" fmla="*/ 7 w 308"/>
                <a:gd name="T7" fmla="*/ 88 h 94"/>
                <a:gd name="T8" fmla="*/ 156 w 308"/>
                <a:gd name="T9" fmla="*/ 26 h 94"/>
                <a:gd name="T10" fmla="*/ 300 w 308"/>
                <a:gd name="T11" fmla="*/ 94 h 94"/>
                <a:gd name="T12" fmla="*/ 308 w 308"/>
                <a:gd name="T13" fmla="*/ 76 h 94"/>
                <a:gd name="T14" fmla="*/ 308 w 308"/>
                <a:gd name="T15" fmla="*/ 7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8" h="94">
                  <a:moveTo>
                    <a:pt x="308" y="76"/>
                  </a:moveTo>
                  <a:lnTo>
                    <a:pt x="158" y="0"/>
                  </a:lnTo>
                  <a:lnTo>
                    <a:pt x="0" y="68"/>
                  </a:lnTo>
                  <a:lnTo>
                    <a:pt x="7" y="88"/>
                  </a:lnTo>
                  <a:lnTo>
                    <a:pt x="156" y="26"/>
                  </a:lnTo>
                  <a:lnTo>
                    <a:pt x="300" y="94"/>
                  </a:lnTo>
                  <a:lnTo>
                    <a:pt x="308" y="76"/>
                  </a:lnTo>
                  <a:lnTo>
                    <a:pt x="308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49"/>
            <p:cNvSpPr>
              <a:spLocks/>
            </p:cNvSpPr>
            <p:nvPr/>
          </p:nvSpPr>
          <p:spPr bwMode="auto">
            <a:xfrm>
              <a:off x="3348" y="2189"/>
              <a:ext cx="13" cy="29"/>
            </a:xfrm>
            <a:custGeom>
              <a:avLst/>
              <a:gdLst>
                <a:gd name="T0" fmla="*/ 18 w 39"/>
                <a:gd name="T1" fmla="*/ 0 h 88"/>
                <a:gd name="T2" fmla="*/ 39 w 39"/>
                <a:gd name="T3" fmla="*/ 88 h 88"/>
                <a:gd name="T4" fmla="*/ 18 w 39"/>
                <a:gd name="T5" fmla="*/ 85 h 88"/>
                <a:gd name="T6" fmla="*/ 0 w 39"/>
                <a:gd name="T7" fmla="*/ 14 h 88"/>
                <a:gd name="T8" fmla="*/ 18 w 39"/>
                <a:gd name="T9" fmla="*/ 0 h 88"/>
                <a:gd name="T10" fmla="*/ 18 w 39"/>
                <a:gd name="T1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88">
                  <a:moveTo>
                    <a:pt x="18" y="0"/>
                  </a:moveTo>
                  <a:lnTo>
                    <a:pt x="39" y="88"/>
                  </a:lnTo>
                  <a:lnTo>
                    <a:pt x="18" y="85"/>
                  </a:lnTo>
                  <a:lnTo>
                    <a:pt x="0" y="14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51"/>
            <p:cNvSpPr>
              <a:spLocks/>
            </p:cNvSpPr>
            <p:nvPr/>
          </p:nvSpPr>
          <p:spPr bwMode="auto">
            <a:xfrm>
              <a:off x="3630" y="2029"/>
              <a:ext cx="48" cy="424"/>
            </a:xfrm>
            <a:custGeom>
              <a:avLst/>
              <a:gdLst>
                <a:gd name="T0" fmla="*/ 5 w 146"/>
                <a:gd name="T1" fmla="*/ 26 h 1271"/>
                <a:gd name="T2" fmla="*/ 19 w 146"/>
                <a:gd name="T3" fmla="*/ 48 h 1271"/>
                <a:gd name="T4" fmla="*/ 35 w 146"/>
                <a:gd name="T5" fmla="*/ 73 h 1271"/>
                <a:gd name="T6" fmla="*/ 48 w 146"/>
                <a:gd name="T7" fmla="*/ 95 h 1271"/>
                <a:gd name="T8" fmla="*/ 58 w 146"/>
                <a:gd name="T9" fmla="*/ 119 h 1271"/>
                <a:gd name="T10" fmla="*/ 60 w 146"/>
                <a:gd name="T11" fmla="*/ 149 h 1271"/>
                <a:gd name="T12" fmla="*/ 60 w 146"/>
                <a:gd name="T13" fmla="*/ 190 h 1271"/>
                <a:gd name="T14" fmla="*/ 61 w 146"/>
                <a:gd name="T15" fmla="*/ 238 h 1271"/>
                <a:gd name="T16" fmla="*/ 63 w 146"/>
                <a:gd name="T17" fmla="*/ 292 h 1271"/>
                <a:gd name="T18" fmla="*/ 64 w 146"/>
                <a:gd name="T19" fmla="*/ 352 h 1271"/>
                <a:gd name="T20" fmla="*/ 65 w 146"/>
                <a:gd name="T21" fmla="*/ 417 h 1271"/>
                <a:gd name="T22" fmla="*/ 65 w 146"/>
                <a:gd name="T23" fmla="*/ 484 h 1271"/>
                <a:gd name="T24" fmla="*/ 68 w 146"/>
                <a:gd name="T25" fmla="*/ 553 h 1271"/>
                <a:gd name="T26" fmla="*/ 71 w 146"/>
                <a:gd name="T27" fmla="*/ 624 h 1271"/>
                <a:gd name="T28" fmla="*/ 72 w 146"/>
                <a:gd name="T29" fmla="*/ 697 h 1271"/>
                <a:gd name="T30" fmla="*/ 73 w 146"/>
                <a:gd name="T31" fmla="*/ 769 h 1271"/>
                <a:gd name="T32" fmla="*/ 74 w 146"/>
                <a:gd name="T33" fmla="*/ 839 h 1271"/>
                <a:gd name="T34" fmla="*/ 76 w 146"/>
                <a:gd name="T35" fmla="*/ 907 h 1271"/>
                <a:gd name="T36" fmla="*/ 77 w 146"/>
                <a:gd name="T37" fmla="*/ 973 h 1271"/>
                <a:gd name="T38" fmla="*/ 77 w 146"/>
                <a:gd name="T39" fmla="*/ 1033 h 1271"/>
                <a:gd name="T40" fmla="*/ 80 w 146"/>
                <a:gd name="T41" fmla="*/ 1089 h 1271"/>
                <a:gd name="T42" fmla="*/ 80 w 146"/>
                <a:gd name="T43" fmla="*/ 1138 h 1271"/>
                <a:gd name="T44" fmla="*/ 81 w 146"/>
                <a:gd name="T45" fmla="*/ 1183 h 1271"/>
                <a:gd name="T46" fmla="*/ 81 w 146"/>
                <a:gd name="T47" fmla="*/ 1218 h 1271"/>
                <a:gd name="T48" fmla="*/ 82 w 146"/>
                <a:gd name="T49" fmla="*/ 1246 h 1271"/>
                <a:gd name="T50" fmla="*/ 82 w 146"/>
                <a:gd name="T51" fmla="*/ 1267 h 1271"/>
                <a:gd name="T52" fmla="*/ 145 w 146"/>
                <a:gd name="T53" fmla="*/ 1265 h 1271"/>
                <a:gd name="T54" fmla="*/ 145 w 146"/>
                <a:gd name="T55" fmla="*/ 1244 h 1271"/>
                <a:gd name="T56" fmla="*/ 143 w 146"/>
                <a:gd name="T57" fmla="*/ 1216 h 1271"/>
                <a:gd name="T58" fmla="*/ 142 w 146"/>
                <a:gd name="T59" fmla="*/ 1181 h 1271"/>
                <a:gd name="T60" fmla="*/ 141 w 146"/>
                <a:gd name="T61" fmla="*/ 1137 h 1271"/>
                <a:gd name="T62" fmla="*/ 138 w 146"/>
                <a:gd name="T63" fmla="*/ 1088 h 1271"/>
                <a:gd name="T64" fmla="*/ 137 w 146"/>
                <a:gd name="T65" fmla="*/ 1030 h 1271"/>
                <a:gd name="T66" fmla="*/ 134 w 146"/>
                <a:gd name="T67" fmla="*/ 972 h 1271"/>
                <a:gd name="T68" fmla="*/ 130 w 146"/>
                <a:gd name="T69" fmla="*/ 905 h 1271"/>
                <a:gd name="T70" fmla="*/ 130 w 146"/>
                <a:gd name="T71" fmla="*/ 836 h 1271"/>
                <a:gd name="T72" fmla="*/ 128 w 146"/>
                <a:gd name="T73" fmla="*/ 767 h 1271"/>
                <a:gd name="T74" fmla="*/ 125 w 146"/>
                <a:gd name="T75" fmla="*/ 696 h 1271"/>
                <a:gd name="T76" fmla="*/ 123 w 146"/>
                <a:gd name="T77" fmla="*/ 623 h 1271"/>
                <a:gd name="T78" fmla="*/ 120 w 146"/>
                <a:gd name="T79" fmla="*/ 551 h 1271"/>
                <a:gd name="T80" fmla="*/ 117 w 146"/>
                <a:gd name="T81" fmla="*/ 481 h 1271"/>
                <a:gd name="T82" fmla="*/ 116 w 146"/>
                <a:gd name="T83" fmla="*/ 415 h 1271"/>
                <a:gd name="T84" fmla="*/ 112 w 146"/>
                <a:gd name="T85" fmla="*/ 348 h 1271"/>
                <a:gd name="T86" fmla="*/ 111 w 146"/>
                <a:gd name="T87" fmla="*/ 290 h 1271"/>
                <a:gd name="T88" fmla="*/ 108 w 146"/>
                <a:gd name="T89" fmla="*/ 234 h 1271"/>
                <a:gd name="T90" fmla="*/ 108 w 146"/>
                <a:gd name="T91" fmla="*/ 187 h 1271"/>
                <a:gd name="T92" fmla="*/ 108 w 146"/>
                <a:gd name="T93" fmla="*/ 145 h 1271"/>
                <a:gd name="T94" fmla="*/ 106 w 146"/>
                <a:gd name="T95" fmla="*/ 117 h 1271"/>
                <a:gd name="T96" fmla="*/ 97 w 146"/>
                <a:gd name="T97" fmla="*/ 88 h 1271"/>
                <a:gd name="T98" fmla="*/ 86 w 146"/>
                <a:gd name="T99" fmla="*/ 60 h 1271"/>
                <a:gd name="T100" fmla="*/ 73 w 146"/>
                <a:gd name="T101" fmla="*/ 30 h 1271"/>
                <a:gd name="T102" fmla="*/ 65 w 146"/>
                <a:gd name="T103" fmla="*/ 8 h 1271"/>
                <a:gd name="T104" fmla="*/ 0 w 146"/>
                <a:gd name="T105" fmla="*/ 10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6" h="1271">
                  <a:moveTo>
                    <a:pt x="0" y="10"/>
                  </a:moveTo>
                  <a:lnTo>
                    <a:pt x="2" y="18"/>
                  </a:lnTo>
                  <a:lnTo>
                    <a:pt x="5" y="26"/>
                  </a:lnTo>
                  <a:lnTo>
                    <a:pt x="8" y="34"/>
                  </a:lnTo>
                  <a:lnTo>
                    <a:pt x="15" y="41"/>
                  </a:lnTo>
                  <a:lnTo>
                    <a:pt x="19" y="48"/>
                  </a:lnTo>
                  <a:lnTo>
                    <a:pt x="24" y="56"/>
                  </a:lnTo>
                  <a:lnTo>
                    <a:pt x="29" y="63"/>
                  </a:lnTo>
                  <a:lnTo>
                    <a:pt x="35" y="73"/>
                  </a:lnTo>
                  <a:lnTo>
                    <a:pt x="39" y="79"/>
                  </a:lnTo>
                  <a:lnTo>
                    <a:pt x="45" y="87"/>
                  </a:lnTo>
                  <a:lnTo>
                    <a:pt x="48" y="95"/>
                  </a:lnTo>
                  <a:lnTo>
                    <a:pt x="52" y="103"/>
                  </a:lnTo>
                  <a:lnTo>
                    <a:pt x="55" y="110"/>
                  </a:lnTo>
                  <a:lnTo>
                    <a:pt x="58" y="119"/>
                  </a:lnTo>
                  <a:lnTo>
                    <a:pt x="59" y="129"/>
                  </a:lnTo>
                  <a:lnTo>
                    <a:pt x="60" y="139"/>
                  </a:lnTo>
                  <a:lnTo>
                    <a:pt x="60" y="149"/>
                  </a:lnTo>
                  <a:lnTo>
                    <a:pt x="60" y="162"/>
                  </a:lnTo>
                  <a:lnTo>
                    <a:pt x="60" y="175"/>
                  </a:lnTo>
                  <a:lnTo>
                    <a:pt x="60" y="190"/>
                  </a:lnTo>
                  <a:lnTo>
                    <a:pt x="60" y="204"/>
                  </a:lnTo>
                  <a:lnTo>
                    <a:pt x="61" y="221"/>
                  </a:lnTo>
                  <a:lnTo>
                    <a:pt x="61" y="238"/>
                  </a:lnTo>
                  <a:lnTo>
                    <a:pt x="63" y="256"/>
                  </a:lnTo>
                  <a:lnTo>
                    <a:pt x="63" y="273"/>
                  </a:lnTo>
                  <a:lnTo>
                    <a:pt x="63" y="292"/>
                  </a:lnTo>
                  <a:lnTo>
                    <a:pt x="63" y="312"/>
                  </a:lnTo>
                  <a:lnTo>
                    <a:pt x="64" y="333"/>
                  </a:lnTo>
                  <a:lnTo>
                    <a:pt x="64" y="352"/>
                  </a:lnTo>
                  <a:lnTo>
                    <a:pt x="65" y="373"/>
                  </a:lnTo>
                  <a:lnTo>
                    <a:pt x="65" y="394"/>
                  </a:lnTo>
                  <a:lnTo>
                    <a:pt x="65" y="417"/>
                  </a:lnTo>
                  <a:lnTo>
                    <a:pt x="65" y="438"/>
                  </a:lnTo>
                  <a:lnTo>
                    <a:pt x="65" y="460"/>
                  </a:lnTo>
                  <a:lnTo>
                    <a:pt x="65" y="484"/>
                  </a:lnTo>
                  <a:lnTo>
                    <a:pt x="67" y="507"/>
                  </a:lnTo>
                  <a:lnTo>
                    <a:pt x="67" y="529"/>
                  </a:lnTo>
                  <a:lnTo>
                    <a:pt x="68" y="553"/>
                  </a:lnTo>
                  <a:lnTo>
                    <a:pt x="69" y="577"/>
                  </a:lnTo>
                  <a:lnTo>
                    <a:pt x="71" y="602"/>
                  </a:lnTo>
                  <a:lnTo>
                    <a:pt x="71" y="624"/>
                  </a:lnTo>
                  <a:lnTo>
                    <a:pt x="71" y="649"/>
                  </a:lnTo>
                  <a:lnTo>
                    <a:pt x="71" y="674"/>
                  </a:lnTo>
                  <a:lnTo>
                    <a:pt x="72" y="697"/>
                  </a:lnTo>
                  <a:lnTo>
                    <a:pt x="72" y="721"/>
                  </a:lnTo>
                  <a:lnTo>
                    <a:pt x="73" y="745"/>
                  </a:lnTo>
                  <a:lnTo>
                    <a:pt x="73" y="769"/>
                  </a:lnTo>
                  <a:lnTo>
                    <a:pt x="74" y="793"/>
                  </a:lnTo>
                  <a:lnTo>
                    <a:pt x="74" y="816"/>
                  </a:lnTo>
                  <a:lnTo>
                    <a:pt x="74" y="839"/>
                  </a:lnTo>
                  <a:lnTo>
                    <a:pt x="74" y="862"/>
                  </a:lnTo>
                  <a:lnTo>
                    <a:pt x="76" y="885"/>
                  </a:lnTo>
                  <a:lnTo>
                    <a:pt x="76" y="907"/>
                  </a:lnTo>
                  <a:lnTo>
                    <a:pt x="76" y="929"/>
                  </a:lnTo>
                  <a:lnTo>
                    <a:pt x="76" y="951"/>
                  </a:lnTo>
                  <a:lnTo>
                    <a:pt x="77" y="973"/>
                  </a:lnTo>
                  <a:lnTo>
                    <a:pt x="77" y="993"/>
                  </a:lnTo>
                  <a:lnTo>
                    <a:pt x="77" y="1013"/>
                  </a:lnTo>
                  <a:lnTo>
                    <a:pt x="77" y="1033"/>
                  </a:lnTo>
                  <a:lnTo>
                    <a:pt x="78" y="1052"/>
                  </a:lnTo>
                  <a:lnTo>
                    <a:pt x="78" y="1071"/>
                  </a:lnTo>
                  <a:lnTo>
                    <a:pt x="80" y="1089"/>
                  </a:lnTo>
                  <a:lnTo>
                    <a:pt x="80" y="1107"/>
                  </a:lnTo>
                  <a:lnTo>
                    <a:pt x="80" y="1124"/>
                  </a:lnTo>
                  <a:lnTo>
                    <a:pt x="80" y="1138"/>
                  </a:lnTo>
                  <a:lnTo>
                    <a:pt x="80" y="1154"/>
                  </a:lnTo>
                  <a:lnTo>
                    <a:pt x="80" y="1168"/>
                  </a:lnTo>
                  <a:lnTo>
                    <a:pt x="81" y="1183"/>
                  </a:lnTo>
                  <a:lnTo>
                    <a:pt x="81" y="1196"/>
                  </a:lnTo>
                  <a:lnTo>
                    <a:pt x="81" y="1207"/>
                  </a:lnTo>
                  <a:lnTo>
                    <a:pt x="81" y="1218"/>
                  </a:lnTo>
                  <a:lnTo>
                    <a:pt x="82" y="1229"/>
                  </a:lnTo>
                  <a:lnTo>
                    <a:pt x="82" y="1237"/>
                  </a:lnTo>
                  <a:lnTo>
                    <a:pt x="82" y="1246"/>
                  </a:lnTo>
                  <a:lnTo>
                    <a:pt x="82" y="1253"/>
                  </a:lnTo>
                  <a:lnTo>
                    <a:pt x="82" y="1259"/>
                  </a:lnTo>
                  <a:lnTo>
                    <a:pt x="82" y="1267"/>
                  </a:lnTo>
                  <a:lnTo>
                    <a:pt x="84" y="1271"/>
                  </a:lnTo>
                  <a:lnTo>
                    <a:pt x="146" y="1268"/>
                  </a:lnTo>
                  <a:lnTo>
                    <a:pt x="145" y="1265"/>
                  </a:lnTo>
                  <a:lnTo>
                    <a:pt x="145" y="1257"/>
                  </a:lnTo>
                  <a:lnTo>
                    <a:pt x="145" y="1250"/>
                  </a:lnTo>
                  <a:lnTo>
                    <a:pt x="145" y="1244"/>
                  </a:lnTo>
                  <a:lnTo>
                    <a:pt x="145" y="1235"/>
                  </a:lnTo>
                  <a:lnTo>
                    <a:pt x="145" y="1227"/>
                  </a:lnTo>
                  <a:lnTo>
                    <a:pt x="143" y="1216"/>
                  </a:lnTo>
                  <a:lnTo>
                    <a:pt x="143" y="1205"/>
                  </a:lnTo>
                  <a:lnTo>
                    <a:pt x="142" y="1193"/>
                  </a:lnTo>
                  <a:lnTo>
                    <a:pt x="142" y="1181"/>
                  </a:lnTo>
                  <a:lnTo>
                    <a:pt x="141" y="1167"/>
                  </a:lnTo>
                  <a:lnTo>
                    <a:pt x="141" y="1153"/>
                  </a:lnTo>
                  <a:lnTo>
                    <a:pt x="141" y="1137"/>
                  </a:lnTo>
                  <a:lnTo>
                    <a:pt x="141" y="1123"/>
                  </a:lnTo>
                  <a:lnTo>
                    <a:pt x="139" y="1104"/>
                  </a:lnTo>
                  <a:lnTo>
                    <a:pt x="138" y="1088"/>
                  </a:lnTo>
                  <a:lnTo>
                    <a:pt x="138" y="1068"/>
                  </a:lnTo>
                  <a:lnTo>
                    <a:pt x="138" y="1051"/>
                  </a:lnTo>
                  <a:lnTo>
                    <a:pt x="137" y="1030"/>
                  </a:lnTo>
                  <a:lnTo>
                    <a:pt x="136" y="1011"/>
                  </a:lnTo>
                  <a:lnTo>
                    <a:pt x="134" y="991"/>
                  </a:lnTo>
                  <a:lnTo>
                    <a:pt x="134" y="972"/>
                  </a:lnTo>
                  <a:lnTo>
                    <a:pt x="133" y="950"/>
                  </a:lnTo>
                  <a:lnTo>
                    <a:pt x="132" y="928"/>
                  </a:lnTo>
                  <a:lnTo>
                    <a:pt x="130" y="905"/>
                  </a:lnTo>
                  <a:lnTo>
                    <a:pt x="130" y="883"/>
                  </a:lnTo>
                  <a:lnTo>
                    <a:pt x="130" y="860"/>
                  </a:lnTo>
                  <a:lnTo>
                    <a:pt x="130" y="836"/>
                  </a:lnTo>
                  <a:lnTo>
                    <a:pt x="129" y="813"/>
                  </a:lnTo>
                  <a:lnTo>
                    <a:pt x="129" y="791"/>
                  </a:lnTo>
                  <a:lnTo>
                    <a:pt x="128" y="767"/>
                  </a:lnTo>
                  <a:lnTo>
                    <a:pt x="126" y="743"/>
                  </a:lnTo>
                  <a:lnTo>
                    <a:pt x="125" y="718"/>
                  </a:lnTo>
                  <a:lnTo>
                    <a:pt x="125" y="696"/>
                  </a:lnTo>
                  <a:lnTo>
                    <a:pt x="124" y="671"/>
                  </a:lnTo>
                  <a:lnTo>
                    <a:pt x="124" y="646"/>
                  </a:lnTo>
                  <a:lnTo>
                    <a:pt x="123" y="623"/>
                  </a:lnTo>
                  <a:lnTo>
                    <a:pt x="123" y="600"/>
                  </a:lnTo>
                  <a:lnTo>
                    <a:pt x="121" y="575"/>
                  </a:lnTo>
                  <a:lnTo>
                    <a:pt x="120" y="551"/>
                  </a:lnTo>
                  <a:lnTo>
                    <a:pt x="119" y="528"/>
                  </a:lnTo>
                  <a:lnTo>
                    <a:pt x="119" y="505"/>
                  </a:lnTo>
                  <a:lnTo>
                    <a:pt x="117" y="481"/>
                  </a:lnTo>
                  <a:lnTo>
                    <a:pt x="116" y="458"/>
                  </a:lnTo>
                  <a:lnTo>
                    <a:pt x="116" y="436"/>
                  </a:lnTo>
                  <a:lnTo>
                    <a:pt x="116" y="415"/>
                  </a:lnTo>
                  <a:lnTo>
                    <a:pt x="115" y="391"/>
                  </a:lnTo>
                  <a:lnTo>
                    <a:pt x="113" y="371"/>
                  </a:lnTo>
                  <a:lnTo>
                    <a:pt x="112" y="348"/>
                  </a:lnTo>
                  <a:lnTo>
                    <a:pt x="112" y="329"/>
                  </a:lnTo>
                  <a:lnTo>
                    <a:pt x="111" y="309"/>
                  </a:lnTo>
                  <a:lnTo>
                    <a:pt x="111" y="290"/>
                  </a:lnTo>
                  <a:lnTo>
                    <a:pt x="110" y="270"/>
                  </a:lnTo>
                  <a:lnTo>
                    <a:pt x="110" y="253"/>
                  </a:lnTo>
                  <a:lnTo>
                    <a:pt x="108" y="234"/>
                  </a:lnTo>
                  <a:lnTo>
                    <a:pt x="108" y="218"/>
                  </a:lnTo>
                  <a:lnTo>
                    <a:pt x="108" y="201"/>
                  </a:lnTo>
                  <a:lnTo>
                    <a:pt x="108" y="187"/>
                  </a:lnTo>
                  <a:lnTo>
                    <a:pt x="108" y="173"/>
                  </a:lnTo>
                  <a:lnTo>
                    <a:pt x="108" y="160"/>
                  </a:lnTo>
                  <a:lnTo>
                    <a:pt x="108" y="145"/>
                  </a:lnTo>
                  <a:lnTo>
                    <a:pt x="108" y="135"/>
                  </a:lnTo>
                  <a:lnTo>
                    <a:pt x="107" y="125"/>
                  </a:lnTo>
                  <a:lnTo>
                    <a:pt x="106" y="117"/>
                  </a:lnTo>
                  <a:lnTo>
                    <a:pt x="102" y="106"/>
                  </a:lnTo>
                  <a:lnTo>
                    <a:pt x="100" y="97"/>
                  </a:lnTo>
                  <a:lnTo>
                    <a:pt x="97" y="88"/>
                  </a:lnTo>
                  <a:lnTo>
                    <a:pt x="94" y="78"/>
                  </a:lnTo>
                  <a:lnTo>
                    <a:pt x="89" y="67"/>
                  </a:lnTo>
                  <a:lnTo>
                    <a:pt x="86" y="60"/>
                  </a:lnTo>
                  <a:lnTo>
                    <a:pt x="81" y="49"/>
                  </a:lnTo>
                  <a:lnTo>
                    <a:pt x="77" y="39"/>
                  </a:lnTo>
                  <a:lnTo>
                    <a:pt x="73" y="30"/>
                  </a:lnTo>
                  <a:lnTo>
                    <a:pt x="71" y="23"/>
                  </a:lnTo>
                  <a:lnTo>
                    <a:pt x="67" y="15"/>
                  </a:lnTo>
                  <a:lnTo>
                    <a:pt x="65" y="8"/>
                  </a:lnTo>
                  <a:lnTo>
                    <a:pt x="64" y="2"/>
                  </a:lnTo>
                  <a:lnTo>
                    <a:pt x="64" y="0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52"/>
            <p:cNvSpPr>
              <a:spLocks/>
            </p:cNvSpPr>
            <p:nvPr/>
          </p:nvSpPr>
          <p:spPr bwMode="auto">
            <a:xfrm>
              <a:off x="3438" y="1711"/>
              <a:ext cx="138" cy="192"/>
            </a:xfrm>
            <a:custGeom>
              <a:avLst/>
              <a:gdLst>
                <a:gd name="T0" fmla="*/ 299 w 414"/>
                <a:gd name="T1" fmla="*/ 29 h 576"/>
                <a:gd name="T2" fmla="*/ 0 w 414"/>
                <a:gd name="T3" fmla="*/ 547 h 576"/>
                <a:gd name="T4" fmla="*/ 110 w 414"/>
                <a:gd name="T5" fmla="*/ 576 h 576"/>
                <a:gd name="T6" fmla="*/ 238 w 414"/>
                <a:gd name="T7" fmla="*/ 261 h 576"/>
                <a:gd name="T8" fmla="*/ 414 w 414"/>
                <a:gd name="T9" fmla="*/ 0 h 576"/>
                <a:gd name="T10" fmla="*/ 299 w 414"/>
                <a:gd name="T11" fmla="*/ 29 h 576"/>
                <a:gd name="T12" fmla="*/ 299 w 414"/>
                <a:gd name="T13" fmla="*/ 29 h 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4" h="576">
                  <a:moveTo>
                    <a:pt x="299" y="29"/>
                  </a:moveTo>
                  <a:lnTo>
                    <a:pt x="0" y="547"/>
                  </a:lnTo>
                  <a:lnTo>
                    <a:pt x="110" y="576"/>
                  </a:lnTo>
                  <a:lnTo>
                    <a:pt x="238" y="261"/>
                  </a:lnTo>
                  <a:lnTo>
                    <a:pt x="414" y="0"/>
                  </a:lnTo>
                  <a:lnTo>
                    <a:pt x="299" y="29"/>
                  </a:lnTo>
                  <a:lnTo>
                    <a:pt x="299" y="29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53"/>
            <p:cNvSpPr>
              <a:spLocks/>
            </p:cNvSpPr>
            <p:nvPr/>
          </p:nvSpPr>
          <p:spPr bwMode="auto">
            <a:xfrm>
              <a:off x="3511" y="1716"/>
              <a:ext cx="138" cy="193"/>
            </a:xfrm>
            <a:custGeom>
              <a:avLst/>
              <a:gdLst>
                <a:gd name="T0" fmla="*/ 322 w 415"/>
                <a:gd name="T1" fmla="*/ 7 h 579"/>
                <a:gd name="T2" fmla="*/ 0 w 415"/>
                <a:gd name="T3" fmla="*/ 551 h 579"/>
                <a:gd name="T4" fmla="*/ 109 w 415"/>
                <a:gd name="T5" fmla="*/ 579 h 579"/>
                <a:gd name="T6" fmla="*/ 239 w 415"/>
                <a:gd name="T7" fmla="*/ 264 h 579"/>
                <a:gd name="T8" fmla="*/ 415 w 415"/>
                <a:gd name="T9" fmla="*/ 0 h 579"/>
                <a:gd name="T10" fmla="*/ 322 w 415"/>
                <a:gd name="T11" fmla="*/ 7 h 579"/>
                <a:gd name="T12" fmla="*/ 322 w 415"/>
                <a:gd name="T13" fmla="*/ 7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5" h="579">
                  <a:moveTo>
                    <a:pt x="322" y="7"/>
                  </a:moveTo>
                  <a:lnTo>
                    <a:pt x="0" y="551"/>
                  </a:lnTo>
                  <a:lnTo>
                    <a:pt x="109" y="579"/>
                  </a:lnTo>
                  <a:lnTo>
                    <a:pt x="239" y="264"/>
                  </a:lnTo>
                  <a:lnTo>
                    <a:pt x="415" y="0"/>
                  </a:lnTo>
                  <a:lnTo>
                    <a:pt x="322" y="7"/>
                  </a:lnTo>
                  <a:lnTo>
                    <a:pt x="322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54"/>
            <p:cNvSpPr>
              <a:spLocks/>
            </p:cNvSpPr>
            <p:nvPr/>
          </p:nvSpPr>
          <p:spPr bwMode="auto">
            <a:xfrm>
              <a:off x="3594" y="1725"/>
              <a:ext cx="127" cy="195"/>
            </a:xfrm>
            <a:custGeom>
              <a:avLst/>
              <a:gdLst>
                <a:gd name="T0" fmla="*/ 320 w 380"/>
                <a:gd name="T1" fmla="*/ 0 h 585"/>
                <a:gd name="T2" fmla="*/ 0 w 380"/>
                <a:gd name="T3" fmla="*/ 585 h 585"/>
                <a:gd name="T4" fmla="*/ 111 w 380"/>
                <a:gd name="T5" fmla="*/ 577 h 585"/>
                <a:gd name="T6" fmla="*/ 242 w 380"/>
                <a:gd name="T7" fmla="*/ 262 h 585"/>
                <a:gd name="T8" fmla="*/ 380 w 380"/>
                <a:gd name="T9" fmla="*/ 29 h 585"/>
                <a:gd name="T10" fmla="*/ 320 w 380"/>
                <a:gd name="T11" fmla="*/ 0 h 585"/>
                <a:gd name="T12" fmla="*/ 320 w 380"/>
                <a:gd name="T1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0" h="585">
                  <a:moveTo>
                    <a:pt x="320" y="0"/>
                  </a:moveTo>
                  <a:lnTo>
                    <a:pt x="0" y="585"/>
                  </a:lnTo>
                  <a:lnTo>
                    <a:pt x="111" y="577"/>
                  </a:lnTo>
                  <a:lnTo>
                    <a:pt x="242" y="262"/>
                  </a:lnTo>
                  <a:lnTo>
                    <a:pt x="380" y="29"/>
                  </a:lnTo>
                  <a:lnTo>
                    <a:pt x="320" y="0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55"/>
            <p:cNvSpPr>
              <a:spLocks/>
            </p:cNvSpPr>
            <p:nvPr/>
          </p:nvSpPr>
          <p:spPr bwMode="auto">
            <a:xfrm>
              <a:off x="3668" y="1742"/>
              <a:ext cx="122" cy="182"/>
            </a:xfrm>
            <a:custGeom>
              <a:avLst/>
              <a:gdLst>
                <a:gd name="T0" fmla="*/ 299 w 367"/>
                <a:gd name="T1" fmla="*/ 0 h 546"/>
                <a:gd name="T2" fmla="*/ 0 w 367"/>
                <a:gd name="T3" fmla="*/ 517 h 546"/>
                <a:gd name="T4" fmla="*/ 109 w 367"/>
                <a:gd name="T5" fmla="*/ 546 h 546"/>
                <a:gd name="T6" fmla="*/ 238 w 367"/>
                <a:gd name="T7" fmla="*/ 231 h 546"/>
                <a:gd name="T8" fmla="*/ 367 w 367"/>
                <a:gd name="T9" fmla="*/ 26 h 546"/>
                <a:gd name="T10" fmla="*/ 299 w 367"/>
                <a:gd name="T11" fmla="*/ 0 h 546"/>
                <a:gd name="T12" fmla="*/ 299 w 367"/>
                <a:gd name="T13" fmla="*/ 0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7" h="546">
                  <a:moveTo>
                    <a:pt x="299" y="0"/>
                  </a:moveTo>
                  <a:lnTo>
                    <a:pt x="0" y="517"/>
                  </a:lnTo>
                  <a:lnTo>
                    <a:pt x="109" y="546"/>
                  </a:lnTo>
                  <a:lnTo>
                    <a:pt x="238" y="231"/>
                  </a:lnTo>
                  <a:lnTo>
                    <a:pt x="367" y="26"/>
                  </a:lnTo>
                  <a:lnTo>
                    <a:pt x="299" y="0"/>
                  </a:lnTo>
                  <a:lnTo>
                    <a:pt x="29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56"/>
            <p:cNvSpPr>
              <a:spLocks/>
            </p:cNvSpPr>
            <p:nvPr/>
          </p:nvSpPr>
          <p:spPr bwMode="auto">
            <a:xfrm>
              <a:off x="3753" y="1776"/>
              <a:ext cx="95" cy="139"/>
            </a:xfrm>
            <a:custGeom>
              <a:avLst/>
              <a:gdLst>
                <a:gd name="T0" fmla="*/ 227 w 285"/>
                <a:gd name="T1" fmla="*/ 0 h 417"/>
                <a:gd name="T2" fmla="*/ 0 w 285"/>
                <a:gd name="T3" fmla="*/ 417 h 417"/>
                <a:gd name="T4" fmla="*/ 99 w 285"/>
                <a:gd name="T5" fmla="*/ 384 h 417"/>
                <a:gd name="T6" fmla="*/ 239 w 285"/>
                <a:gd name="T7" fmla="*/ 131 h 417"/>
                <a:gd name="T8" fmla="*/ 285 w 285"/>
                <a:gd name="T9" fmla="*/ 58 h 417"/>
                <a:gd name="T10" fmla="*/ 227 w 285"/>
                <a:gd name="T11" fmla="*/ 0 h 417"/>
                <a:gd name="T12" fmla="*/ 227 w 285"/>
                <a:gd name="T13" fmla="*/ 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5" h="417">
                  <a:moveTo>
                    <a:pt x="227" y="0"/>
                  </a:moveTo>
                  <a:lnTo>
                    <a:pt x="0" y="417"/>
                  </a:lnTo>
                  <a:lnTo>
                    <a:pt x="99" y="384"/>
                  </a:lnTo>
                  <a:lnTo>
                    <a:pt x="239" y="131"/>
                  </a:lnTo>
                  <a:lnTo>
                    <a:pt x="285" y="58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57"/>
            <p:cNvSpPr>
              <a:spLocks/>
            </p:cNvSpPr>
            <p:nvPr/>
          </p:nvSpPr>
          <p:spPr bwMode="auto">
            <a:xfrm>
              <a:off x="3723" y="1946"/>
              <a:ext cx="58" cy="70"/>
            </a:xfrm>
            <a:custGeom>
              <a:avLst/>
              <a:gdLst>
                <a:gd name="T0" fmla="*/ 95 w 173"/>
                <a:gd name="T1" fmla="*/ 7 h 209"/>
                <a:gd name="T2" fmla="*/ 0 w 173"/>
                <a:gd name="T3" fmla="*/ 209 h 209"/>
                <a:gd name="T4" fmla="*/ 94 w 173"/>
                <a:gd name="T5" fmla="*/ 185 h 209"/>
                <a:gd name="T6" fmla="*/ 173 w 173"/>
                <a:gd name="T7" fmla="*/ 0 h 209"/>
                <a:gd name="T8" fmla="*/ 95 w 173"/>
                <a:gd name="T9" fmla="*/ 7 h 209"/>
                <a:gd name="T10" fmla="*/ 95 w 173"/>
                <a:gd name="T11" fmla="*/ 7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3" h="209">
                  <a:moveTo>
                    <a:pt x="95" y="7"/>
                  </a:moveTo>
                  <a:lnTo>
                    <a:pt x="0" y="209"/>
                  </a:lnTo>
                  <a:lnTo>
                    <a:pt x="94" y="185"/>
                  </a:lnTo>
                  <a:lnTo>
                    <a:pt x="173" y="0"/>
                  </a:lnTo>
                  <a:lnTo>
                    <a:pt x="95" y="7"/>
                  </a:lnTo>
                  <a:lnTo>
                    <a:pt x="95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58"/>
            <p:cNvSpPr>
              <a:spLocks/>
            </p:cNvSpPr>
            <p:nvPr/>
          </p:nvSpPr>
          <p:spPr bwMode="auto">
            <a:xfrm>
              <a:off x="3582" y="1917"/>
              <a:ext cx="41" cy="37"/>
            </a:xfrm>
            <a:custGeom>
              <a:avLst/>
              <a:gdLst>
                <a:gd name="T0" fmla="*/ 123 w 123"/>
                <a:gd name="T1" fmla="*/ 21 h 110"/>
                <a:gd name="T2" fmla="*/ 64 w 123"/>
                <a:gd name="T3" fmla="*/ 110 h 110"/>
                <a:gd name="T4" fmla="*/ 0 w 123"/>
                <a:gd name="T5" fmla="*/ 106 h 110"/>
                <a:gd name="T6" fmla="*/ 29 w 123"/>
                <a:gd name="T7" fmla="*/ 0 h 110"/>
                <a:gd name="T8" fmla="*/ 123 w 123"/>
                <a:gd name="T9" fmla="*/ 21 h 110"/>
                <a:gd name="T10" fmla="*/ 123 w 123"/>
                <a:gd name="T11" fmla="*/ 21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" h="110">
                  <a:moveTo>
                    <a:pt x="123" y="21"/>
                  </a:moveTo>
                  <a:lnTo>
                    <a:pt x="64" y="110"/>
                  </a:lnTo>
                  <a:lnTo>
                    <a:pt x="0" y="106"/>
                  </a:lnTo>
                  <a:lnTo>
                    <a:pt x="29" y="0"/>
                  </a:lnTo>
                  <a:lnTo>
                    <a:pt x="123" y="21"/>
                  </a:lnTo>
                  <a:lnTo>
                    <a:pt x="123" y="21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59"/>
            <p:cNvSpPr>
              <a:spLocks/>
            </p:cNvSpPr>
            <p:nvPr/>
          </p:nvSpPr>
          <p:spPr bwMode="auto">
            <a:xfrm>
              <a:off x="3378" y="1858"/>
              <a:ext cx="25" cy="61"/>
            </a:xfrm>
            <a:custGeom>
              <a:avLst/>
              <a:gdLst>
                <a:gd name="T0" fmla="*/ 66 w 73"/>
                <a:gd name="T1" fmla="*/ 34 h 184"/>
                <a:gd name="T2" fmla="*/ 73 w 73"/>
                <a:gd name="T3" fmla="*/ 184 h 184"/>
                <a:gd name="T4" fmla="*/ 17 w 73"/>
                <a:gd name="T5" fmla="*/ 164 h 184"/>
                <a:gd name="T6" fmla="*/ 0 w 73"/>
                <a:gd name="T7" fmla="*/ 0 h 184"/>
                <a:gd name="T8" fmla="*/ 66 w 73"/>
                <a:gd name="T9" fmla="*/ 34 h 184"/>
                <a:gd name="T10" fmla="*/ 66 w 73"/>
                <a:gd name="T11" fmla="*/ 34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84">
                  <a:moveTo>
                    <a:pt x="66" y="34"/>
                  </a:moveTo>
                  <a:lnTo>
                    <a:pt x="73" y="184"/>
                  </a:lnTo>
                  <a:lnTo>
                    <a:pt x="17" y="164"/>
                  </a:lnTo>
                  <a:lnTo>
                    <a:pt x="0" y="0"/>
                  </a:lnTo>
                  <a:lnTo>
                    <a:pt x="66" y="34"/>
                  </a:lnTo>
                  <a:lnTo>
                    <a:pt x="66" y="34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60"/>
            <p:cNvSpPr>
              <a:spLocks/>
            </p:cNvSpPr>
            <p:nvPr/>
          </p:nvSpPr>
          <p:spPr bwMode="auto">
            <a:xfrm>
              <a:off x="3441" y="1891"/>
              <a:ext cx="34" cy="42"/>
            </a:xfrm>
            <a:custGeom>
              <a:avLst/>
              <a:gdLst>
                <a:gd name="T0" fmla="*/ 1 w 103"/>
                <a:gd name="T1" fmla="*/ 0 h 124"/>
                <a:gd name="T2" fmla="*/ 0 w 103"/>
                <a:gd name="T3" fmla="*/ 117 h 124"/>
                <a:gd name="T4" fmla="*/ 66 w 103"/>
                <a:gd name="T5" fmla="*/ 124 h 124"/>
                <a:gd name="T6" fmla="*/ 103 w 103"/>
                <a:gd name="T7" fmla="*/ 29 h 124"/>
                <a:gd name="T8" fmla="*/ 1 w 103"/>
                <a:gd name="T9" fmla="*/ 0 h 124"/>
                <a:gd name="T10" fmla="*/ 1 w 103"/>
                <a:gd name="T11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3" h="124">
                  <a:moveTo>
                    <a:pt x="1" y="0"/>
                  </a:moveTo>
                  <a:lnTo>
                    <a:pt x="0" y="117"/>
                  </a:lnTo>
                  <a:lnTo>
                    <a:pt x="66" y="124"/>
                  </a:lnTo>
                  <a:lnTo>
                    <a:pt x="103" y="29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61"/>
            <p:cNvSpPr>
              <a:spLocks/>
            </p:cNvSpPr>
            <p:nvPr/>
          </p:nvSpPr>
          <p:spPr bwMode="auto">
            <a:xfrm>
              <a:off x="3507" y="1907"/>
              <a:ext cx="32" cy="44"/>
            </a:xfrm>
            <a:custGeom>
              <a:avLst/>
              <a:gdLst>
                <a:gd name="T0" fmla="*/ 8 w 94"/>
                <a:gd name="T1" fmla="*/ 0 h 133"/>
                <a:gd name="T2" fmla="*/ 0 w 94"/>
                <a:gd name="T3" fmla="*/ 117 h 133"/>
                <a:gd name="T4" fmla="*/ 69 w 94"/>
                <a:gd name="T5" fmla="*/ 133 h 133"/>
                <a:gd name="T6" fmla="*/ 94 w 94"/>
                <a:gd name="T7" fmla="*/ 12 h 133"/>
                <a:gd name="T8" fmla="*/ 8 w 94"/>
                <a:gd name="T9" fmla="*/ 0 h 133"/>
                <a:gd name="T10" fmla="*/ 8 w 94"/>
                <a:gd name="T11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133">
                  <a:moveTo>
                    <a:pt x="8" y="0"/>
                  </a:moveTo>
                  <a:lnTo>
                    <a:pt x="0" y="117"/>
                  </a:lnTo>
                  <a:lnTo>
                    <a:pt x="69" y="133"/>
                  </a:lnTo>
                  <a:lnTo>
                    <a:pt x="94" y="1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62"/>
            <p:cNvSpPr>
              <a:spLocks/>
            </p:cNvSpPr>
            <p:nvPr/>
          </p:nvSpPr>
          <p:spPr bwMode="auto">
            <a:xfrm>
              <a:off x="3659" y="1916"/>
              <a:ext cx="45" cy="40"/>
            </a:xfrm>
            <a:custGeom>
              <a:avLst/>
              <a:gdLst>
                <a:gd name="T0" fmla="*/ 42 w 136"/>
                <a:gd name="T1" fmla="*/ 8 h 120"/>
                <a:gd name="T2" fmla="*/ 0 w 136"/>
                <a:gd name="T3" fmla="*/ 120 h 120"/>
                <a:gd name="T4" fmla="*/ 75 w 136"/>
                <a:gd name="T5" fmla="*/ 117 h 120"/>
                <a:gd name="T6" fmla="*/ 136 w 136"/>
                <a:gd name="T7" fmla="*/ 0 h 120"/>
                <a:gd name="T8" fmla="*/ 42 w 136"/>
                <a:gd name="T9" fmla="*/ 8 h 120"/>
                <a:gd name="T10" fmla="*/ 42 w 136"/>
                <a:gd name="T11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120">
                  <a:moveTo>
                    <a:pt x="42" y="8"/>
                  </a:moveTo>
                  <a:lnTo>
                    <a:pt x="0" y="120"/>
                  </a:lnTo>
                  <a:lnTo>
                    <a:pt x="75" y="117"/>
                  </a:lnTo>
                  <a:lnTo>
                    <a:pt x="136" y="0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63"/>
            <p:cNvSpPr>
              <a:spLocks/>
            </p:cNvSpPr>
            <p:nvPr/>
          </p:nvSpPr>
          <p:spPr bwMode="auto">
            <a:xfrm>
              <a:off x="3759" y="1891"/>
              <a:ext cx="32" cy="59"/>
            </a:xfrm>
            <a:custGeom>
              <a:avLst/>
              <a:gdLst>
                <a:gd name="T0" fmla="*/ 21 w 97"/>
                <a:gd name="T1" fmla="*/ 35 h 176"/>
                <a:gd name="T2" fmla="*/ 0 w 97"/>
                <a:gd name="T3" fmla="*/ 176 h 176"/>
                <a:gd name="T4" fmla="*/ 58 w 97"/>
                <a:gd name="T5" fmla="*/ 160 h 176"/>
                <a:gd name="T6" fmla="*/ 97 w 97"/>
                <a:gd name="T7" fmla="*/ 0 h 176"/>
                <a:gd name="T8" fmla="*/ 21 w 97"/>
                <a:gd name="T9" fmla="*/ 35 h 176"/>
                <a:gd name="T10" fmla="*/ 21 w 97"/>
                <a:gd name="T11" fmla="*/ 35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176">
                  <a:moveTo>
                    <a:pt x="21" y="35"/>
                  </a:moveTo>
                  <a:lnTo>
                    <a:pt x="0" y="176"/>
                  </a:lnTo>
                  <a:lnTo>
                    <a:pt x="58" y="160"/>
                  </a:lnTo>
                  <a:lnTo>
                    <a:pt x="97" y="0"/>
                  </a:lnTo>
                  <a:lnTo>
                    <a:pt x="21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64"/>
            <p:cNvSpPr>
              <a:spLocks/>
            </p:cNvSpPr>
            <p:nvPr/>
          </p:nvSpPr>
          <p:spPr bwMode="auto">
            <a:xfrm>
              <a:off x="3342" y="1700"/>
              <a:ext cx="521" cy="229"/>
            </a:xfrm>
            <a:custGeom>
              <a:avLst/>
              <a:gdLst>
                <a:gd name="T0" fmla="*/ 1471 w 1561"/>
                <a:gd name="T1" fmla="*/ 433 h 688"/>
                <a:gd name="T2" fmla="*/ 1431 w 1561"/>
                <a:gd name="T3" fmla="*/ 485 h 688"/>
                <a:gd name="T4" fmla="*/ 1372 w 1561"/>
                <a:gd name="T5" fmla="*/ 534 h 688"/>
                <a:gd name="T6" fmla="*/ 1290 w 1561"/>
                <a:gd name="T7" fmla="*/ 575 h 688"/>
                <a:gd name="T8" fmla="*/ 1186 w 1561"/>
                <a:gd name="T9" fmla="*/ 610 h 688"/>
                <a:gd name="T10" fmla="*/ 1057 w 1561"/>
                <a:gd name="T11" fmla="*/ 631 h 688"/>
                <a:gd name="T12" fmla="*/ 897 w 1561"/>
                <a:gd name="T13" fmla="*/ 639 h 688"/>
                <a:gd name="T14" fmla="*/ 719 w 1561"/>
                <a:gd name="T15" fmla="*/ 630 h 688"/>
                <a:gd name="T16" fmla="*/ 547 w 1561"/>
                <a:gd name="T17" fmla="*/ 608 h 688"/>
                <a:gd name="T18" fmla="*/ 393 w 1561"/>
                <a:gd name="T19" fmla="*/ 574 h 688"/>
                <a:gd name="T20" fmla="*/ 259 w 1561"/>
                <a:gd name="T21" fmla="*/ 530 h 688"/>
                <a:gd name="T22" fmla="*/ 152 w 1561"/>
                <a:gd name="T23" fmla="*/ 479 h 688"/>
                <a:gd name="T24" fmla="*/ 80 w 1561"/>
                <a:gd name="T25" fmla="*/ 422 h 688"/>
                <a:gd name="T26" fmla="*/ 50 w 1561"/>
                <a:gd name="T27" fmla="*/ 359 h 688"/>
                <a:gd name="T28" fmla="*/ 69 w 1561"/>
                <a:gd name="T29" fmla="*/ 284 h 688"/>
                <a:gd name="T30" fmla="*/ 122 w 1561"/>
                <a:gd name="T31" fmla="*/ 211 h 688"/>
                <a:gd name="T32" fmla="*/ 171 w 1561"/>
                <a:gd name="T33" fmla="*/ 170 h 688"/>
                <a:gd name="T34" fmla="*/ 231 w 1561"/>
                <a:gd name="T35" fmla="*/ 137 h 688"/>
                <a:gd name="T36" fmla="*/ 307 w 1561"/>
                <a:gd name="T37" fmla="*/ 108 h 688"/>
                <a:gd name="T38" fmla="*/ 389 w 1561"/>
                <a:gd name="T39" fmla="*/ 83 h 688"/>
                <a:gd name="T40" fmla="*/ 482 w 1561"/>
                <a:gd name="T41" fmla="*/ 68 h 688"/>
                <a:gd name="T42" fmla="*/ 583 w 1561"/>
                <a:gd name="T43" fmla="*/ 55 h 688"/>
                <a:gd name="T44" fmla="*/ 722 w 1561"/>
                <a:gd name="T45" fmla="*/ 52 h 688"/>
                <a:gd name="T46" fmla="*/ 895 w 1561"/>
                <a:gd name="T47" fmla="*/ 64 h 688"/>
                <a:gd name="T48" fmla="*/ 1057 w 1561"/>
                <a:gd name="T49" fmla="*/ 92 h 688"/>
                <a:gd name="T50" fmla="*/ 1203 w 1561"/>
                <a:gd name="T51" fmla="*/ 134 h 688"/>
                <a:gd name="T52" fmla="*/ 1325 w 1561"/>
                <a:gd name="T53" fmla="*/ 186 h 688"/>
                <a:gd name="T54" fmla="*/ 1419 w 1561"/>
                <a:gd name="T55" fmla="*/ 246 h 688"/>
                <a:gd name="T56" fmla="*/ 1479 w 1561"/>
                <a:gd name="T57" fmla="*/ 308 h 688"/>
                <a:gd name="T58" fmla="*/ 1553 w 1561"/>
                <a:gd name="T59" fmla="*/ 320 h 688"/>
                <a:gd name="T60" fmla="*/ 1502 w 1561"/>
                <a:gd name="T61" fmla="*/ 242 h 688"/>
                <a:gd name="T62" fmla="*/ 1411 w 1561"/>
                <a:gd name="T63" fmla="*/ 170 h 688"/>
                <a:gd name="T64" fmla="*/ 1286 w 1561"/>
                <a:gd name="T65" fmla="*/ 108 h 688"/>
                <a:gd name="T66" fmla="*/ 1133 w 1561"/>
                <a:gd name="T67" fmla="*/ 59 h 688"/>
                <a:gd name="T68" fmla="*/ 964 w 1561"/>
                <a:gd name="T69" fmla="*/ 22 h 688"/>
                <a:gd name="T70" fmla="*/ 784 w 1561"/>
                <a:gd name="T71" fmla="*/ 4 h 688"/>
                <a:gd name="T72" fmla="*/ 610 w 1561"/>
                <a:gd name="T73" fmla="*/ 3 h 688"/>
                <a:gd name="T74" fmla="*/ 497 w 1561"/>
                <a:gd name="T75" fmla="*/ 10 h 688"/>
                <a:gd name="T76" fmla="*/ 395 w 1561"/>
                <a:gd name="T77" fmla="*/ 26 h 688"/>
                <a:gd name="T78" fmla="*/ 303 w 1561"/>
                <a:gd name="T79" fmla="*/ 51 h 688"/>
                <a:gd name="T80" fmla="*/ 223 w 1561"/>
                <a:gd name="T81" fmla="*/ 81 h 688"/>
                <a:gd name="T82" fmla="*/ 155 w 1561"/>
                <a:gd name="T83" fmla="*/ 117 h 688"/>
                <a:gd name="T84" fmla="*/ 96 w 1561"/>
                <a:gd name="T85" fmla="*/ 159 h 688"/>
                <a:gd name="T86" fmla="*/ 52 w 1561"/>
                <a:gd name="T87" fmla="*/ 210 h 688"/>
                <a:gd name="T88" fmla="*/ 4 w 1561"/>
                <a:gd name="T89" fmla="*/ 301 h 688"/>
                <a:gd name="T90" fmla="*/ 5 w 1561"/>
                <a:gd name="T91" fmla="*/ 379 h 688"/>
                <a:gd name="T92" fmla="*/ 44 w 1561"/>
                <a:gd name="T93" fmla="*/ 458 h 688"/>
                <a:gd name="T94" fmla="*/ 126 w 1561"/>
                <a:gd name="T95" fmla="*/ 526 h 688"/>
                <a:gd name="T96" fmla="*/ 243 w 1561"/>
                <a:gd name="T97" fmla="*/ 584 h 688"/>
                <a:gd name="T98" fmla="*/ 387 w 1561"/>
                <a:gd name="T99" fmla="*/ 630 h 688"/>
                <a:gd name="T100" fmla="*/ 547 w 1561"/>
                <a:gd name="T101" fmla="*/ 662 h 688"/>
                <a:gd name="T102" fmla="*/ 722 w 1561"/>
                <a:gd name="T103" fmla="*/ 681 h 688"/>
                <a:gd name="T104" fmla="*/ 900 w 1561"/>
                <a:gd name="T105" fmla="*/ 687 h 688"/>
                <a:gd name="T106" fmla="*/ 1050 w 1561"/>
                <a:gd name="T107" fmla="*/ 679 h 688"/>
                <a:gd name="T108" fmla="*/ 1182 w 1561"/>
                <a:gd name="T109" fmla="*/ 658 h 688"/>
                <a:gd name="T110" fmla="*/ 1296 w 1561"/>
                <a:gd name="T111" fmla="*/ 627 h 688"/>
                <a:gd name="T112" fmla="*/ 1393 w 1561"/>
                <a:gd name="T113" fmla="*/ 583 h 688"/>
                <a:gd name="T114" fmla="*/ 1469 w 1561"/>
                <a:gd name="T115" fmla="*/ 530 h 688"/>
                <a:gd name="T116" fmla="*/ 1525 w 1561"/>
                <a:gd name="T117" fmla="*/ 466 h 688"/>
                <a:gd name="T118" fmla="*/ 1557 w 1561"/>
                <a:gd name="T119" fmla="*/ 394 h 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61" h="688">
                  <a:moveTo>
                    <a:pt x="1500" y="366"/>
                  </a:moveTo>
                  <a:lnTo>
                    <a:pt x="1496" y="375"/>
                  </a:lnTo>
                  <a:lnTo>
                    <a:pt x="1493" y="388"/>
                  </a:lnTo>
                  <a:lnTo>
                    <a:pt x="1488" y="398"/>
                  </a:lnTo>
                  <a:lnTo>
                    <a:pt x="1484" y="410"/>
                  </a:lnTo>
                  <a:lnTo>
                    <a:pt x="1480" y="416"/>
                  </a:lnTo>
                  <a:lnTo>
                    <a:pt x="1478" y="422"/>
                  </a:lnTo>
                  <a:lnTo>
                    <a:pt x="1474" y="427"/>
                  </a:lnTo>
                  <a:lnTo>
                    <a:pt x="1471" y="433"/>
                  </a:lnTo>
                  <a:lnTo>
                    <a:pt x="1466" y="439"/>
                  </a:lnTo>
                  <a:lnTo>
                    <a:pt x="1463" y="446"/>
                  </a:lnTo>
                  <a:lnTo>
                    <a:pt x="1459" y="452"/>
                  </a:lnTo>
                  <a:lnTo>
                    <a:pt x="1457" y="458"/>
                  </a:lnTo>
                  <a:lnTo>
                    <a:pt x="1452" y="462"/>
                  </a:lnTo>
                  <a:lnTo>
                    <a:pt x="1446" y="468"/>
                  </a:lnTo>
                  <a:lnTo>
                    <a:pt x="1441" y="474"/>
                  </a:lnTo>
                  <a:lnTo>
                    <a:pt x="1437" y="480"/>
                  </a:lnTo>
                  <a:lnTo>
                    <a:pt x="1431" y="485"/>
                  </a:lnTo>
                  <a:lnTo>
                    <a:pt x="1424" y="491"/>
                  </a:lnTo>
                  <a:lnTo>
                    <a:pt x="1419" y="497"/>
                  </a:lnTo>
                  <a:lnTo>
                    <a:pt x="1414" y="504"/>
                  </a:lnTo>
                  <a:lnTo>
                    <a:pt x="1406" y="508"/>
                  </a:lnTo>
                  <a:lnTo>
                    <a:pt x="1400" y="513"/>
                  </a:lnTo>
                  <a:lnTo>
                    <a:pt x="1393" y="518"/>
                  </a:lnTo>
                  <a:lnTo>
                    <a:pt x="1387" y="524"/>
                  </a:lnTo>
                  <a:lnTo>
                    <a:pt x="1379" y="528"/>
                  </a:lnTo>
                  <a:lnTo>
                    <a:pt x="1372" y="534"/>
                  </a:lnTo>
                  <a:lnTo>
                    <a:pt x="1364" y="540"/>
                  </a:lnTo>
                  <a:lnTo>
                    <a:pt x="1357" y="545"/>
                  </a:lnTo>
                  <a:lnTo>
                    <a:pt x="1348" y="548"/>
                  </a:lnTo>
                  <a:lnTo>
                    <a:pt x="1338" y="554"/>
                  </a:lnTo>
                  <a:lnTo>
                    <a:pt x="1329" y="557"/>
                  </a:lnTo>
                  <a:lnTo>
                    <a:pt x="1320" y="562"/>
                  </a:lnTo>
                  <a:lnTo>
                    <a:pt x="1310" y="566"/>
                  </a:lnTo>
                  <a:lnTo>
                    <a:pt x="1301" y="571"/>
                  </a:lnTo>
                  <a:lnTo>
                    <a:pt x="1290" y="575"/>
                  </a:lnTo>
                  <a:lnTo>
                    <a:pt x="1280" y="580"/>
                  </a:lnTo>
                  <a:lnTo>
                    <a:pt x="1270" y="584"/>
                  </a:lnTo>
                  <a:lnTo>
                    <a:pt x="1258" y="588"/>
                  </a:lnTo>
                  <a:lnTo>
                    <a:pt x="1246" y="591"/>
                  </a:lnTo>
                  <a:lnTo>
                    <a:pt x="1236" y="596"/>
                  </a:lnTo>
                  <a:lnTo>
                    <a:pt x="1223" y="599"/>
                  </a:lnTo>
                  <a:lnTo>
                    <a:pt x="1211" y="603"/>
                  </a:lnTo>
                  <a:lnTo>
                    <a:pt x="1199" y="605"/>
                  </a:lnTo>
                  <a:lnTo>
                    <a:pt x="1186" y="610"/>
                  </a:lnTo>
                  <a:lnTo>
                    <a:pt x="1172" y="612"/>
                  </a:lnTo>
                  <a:lnTo>
                    <a:pt x="1159" y="614"/>
                  </a:lnTo>
                  <a:lnTo>
                    <a:pt x="1145" y="617"/>
                  </a:lnTo>
                  <a:lnTo>
                    <a:pt x="1132" y="619"/>
                  </a:lnTo>
                  <a:lnTo>
                    <a:pt x="1116" y="622"/>
                  </a:lnTo>
                  <a:lnTo>
                    <a:pt x="1102" y="625"/>
                  </a:lnTo>
                  <a:lnTo>
                    <a:pt x="1087" y="627"/>
                  </a:lnTo>
                  <a:lnTo>
                    <a:pt x="1073" y="630"/>
                  </a:lnTo>
                  <a:lnTo>
                    <a:pt x="1057" y="631"/>
                  </a:lnTo>
                  <a:lnTo>
                    <a:pt x="1041" y="634"/>
                  </a:lnTo>
                  <a:lnTo>
                    <a:pt x="1024" y="634"/>
                  </a:lnTo>
                  <a:lnTo>
                    <a:pt x="1007" y="636"/>
                  </a:lnTo>
                  <a:lnTo>
                    <a:pt x="990" y="636"/>
                  </a:lnTo>
                  <a:lnTo>
                    <a:pt x="973" y="638"/>
                  </a:lnTo>
                  <a:lnTo>
                    <a:pt x="956" y="639"/>
                  </a:lnTo>
                  <a:lnTo>
                    <a:pt x="938" y="640"/>
                  </a:lnTo>
                  <a:lnTo>
                    <a:pt x="917" y="639"/>
                  </a:lnTo>
                  <a:lnTo>
                    <a:pt x="897" y="639"/>
                  </a:lnTo>
                  <a:lnTo>
                    <a:pt x="878" y="639"/>
                  </a:lnTo>
                  <a:lnTo>
                    <a:pt x="857" y="639"/>
                  </a:lnTo>
                  <a:lnTo>
                    <a:pt x="838" y="638"/>
                  </a:lnTo>
                  <a:lnTo>
                    <a:pt x="818" y="636"/>
                  </a:lnTo>
                  <a:lnTo>
                    <a:pt x="799" y="635"/>
                  </a:lnTo>
                  <a:lnTo>
                    <a:pt x="778" y="635"/>
                  </a:lnTo>
                  <a:lnTo>
                    <a:pt x="758" y="634"/>
                  </a:lnTo>
                  <a:lnTo>
                    <a:pt x="739" y="632"/>
                  </a:lnTo>
                  <a:lnTo>
                    <a:pt x="719" y="630"/>
                  </a:lnTo>
                  <a:lnTo>
                    <a:pt x="698" y="629"/>
                  </a:lnTo>
                  <a:lnTo>
                    <a:pt x="679" y="626"/>
                  </a:lnTo>
                  <a:lnTo>
                    <a:pt x="661" y="625"/>
                  </a:lnTo>
                  <a:lnTo>
                    <a:pt x="641" y="621"/>
                  </a:lnTo>
                  <a:lnTo>
                    <a:pt x="623" y="619"/>
                  </a:lnTo>
                  <a:lnTo>
                    <a:pt x="603" y="617"/>
                  </a:lnTo>
                  <a:lnTo>
                    <a:pt x="584" y="613"/>
                  </a:lnTo>
                  <a:lnTo>
                    <a:pt x="566" y="610"/>
                  </a:lnTo>
                  <a:lnTo>
                    <a:pt x="547" y="608"/>
                  </a:lnTo>
                  <a:lnTo>
                    <a:pt x="529" y="605"/>
                  </a:lnTo>
                  <a:lnTo>
                    <a:pt x="511" y="601"/>
                  </a:lnTo>
                  <a:lnTo>
                    <a:pt x="494" y="599"/>
                  </a:lnTo>
                  <a:lnTo>
                    <a:pt x="477" y="595"/>
                  </a:lnTo>
                  <a:lnTo>
                    <a:pt x="460" y="591"/>
                  </a:lnTo>
                  <a:lnTo>
                    <a:pt x="442" y="586"/>
                  </a:lnTo>
                  <a:lnTo>
                    <a:pt x="425" y="582"/>
                  </a:lnTo>
                  <a:lnTo>
                    <a:pt x="410" y="578"/>
                  </a:lnTo>
                  <a:lnTo>
                    <a:pt x="393" y="574"/>
                  </a:lnTo>
                  <a:lnTo>
                    <a:pt x="376" y="569"/>
                  </a:lnTo>
                  <a:lnTo>
                    <a:pt x="360" y="565"/>
                  </a:lnTo>
                  <a:lnTo>
                    <a:pt x="346" y="562"/>
                  </a:lnTo>
                  <a:lnTo>
                    <a:pt x="330" y="556"/>
                  </a:lnTo>
                  <a:lnTo>
                    <a:pt x="316" y="550"/>
                  </a:lnTo>
                  <a:lnTo>
                    <a:pt x="300" y="545"/>
                  </a:lnTo>
                  <a:lnTo>
                    <a:pt x="286" y="540"/>
                  </a:lnTo>
                  <a:lnTo>
                    <a:pt x="272" y="535"/>
                  </a:lnTo>
                  <a:lnTo>
                    <a:pt x="259" y="530"/>
                  </a:lnTo>
                  <a:lnTo>
                    <a:pt x="246" y="524"/>
                  </a:lnTo>
                  <a:lnTo>
                    <a:pt x="233" y="519"/>
                  </a:lnTo>
                  <a:lnTo>
                    <a:pt x="220" y="513"/>
                  </a:lnTo>
                  <a:lnTo>
                    <a:pt x="208" y="508"/>
                  </a:lnTo>
                  <a:lnTo>
                    <a:pt x="195" y="502"/>
                  </a:lnTo>
                  <a:lnTo>
                    <a:pt x="184" y="497"/>
                  </a:lnTo>
                  <a:lnTo>
                    <a:pt x="174" y="489"/>
                  </a:lnTo>
                  <a:lnTo>
                    <a:pt x="162" y="484"/>
                  </a:lnTo>
                  <a:lnTo>
                    <a:pt x="152" y="479"/>
                  </a:lnTo>
                  <a:lnTo>
                    <a:pt x="144" y="474"/>
                  </a:lnTo>
                  <a:lnTo>
                    <a:pt x="134" y="467"/>
                  </a:lnTo>
                  <a:lnTo>
                    <a:pt x="123" y="461"/>
                  </a:lnTo>
                  <a:lnTo>
                    <a:pt x="116" y="453"/>
                  </a:lnTo>
                  <a:lnTo>
                    <a:pt x="108" y="446"/>
                  </a:lnTo>
                  <a:lnTo>
                    <a:pt x="100" y="440"/>
                  </a:lnTo>
                  <a:lnTo>
                    <a:pt x="93" y="433"/>
                  </a:lnTo>
                  <a:lnTo>
                    <a:pt x="87" y="427"/>
                  </a:lnTo>
                  <a:lnTo>
                    <a:pt x="80" y="422"/>
                  </a:lnTo>
                  <a:lnTo>
                    <a:pt x="74" y="415"/>
                  </a:lnTo>
                  <a:lnTo>
                    <a:pt x="70" y="409"/>
                  </a:lnTo>
                  <a:lnTo>
                    <a:pt x="66" y="402"/>
                  </a:lnTo>
                  <a:lnTo>
                    <a:pt x="62" y="396"/>
                  </a:lnTo>
                  <a:lnTo>
                    <a:pt x="58" y="388"/>
                  </a:lnTo>
                  <a:lnTo>
                    <a:pt x="56" y="381"/>
                  </a:lnTo>
                  <a:lnTo>
                    <a:pt x="53" y="375"/>
                  </a:lnTo>
                  <a:lnTo>
                    <a:pt x="53" y="368"/>
                  </a:lnTo>
                  <a:lnTo>
                    <a:pt x="50" y="359"/>
                  </a:lnTo>
                  <a:lnTo>
                    <a:pt x="50" y="351"/>
                  </a:lnTo>
                  <a:lnTo>
                    <a:pt x="50" y="341"/>
                  </a:lnTo>
                  <a:lnTo>
                    <a:pt x="52" y="333"/>
                  </a:lnTo>
                  <a:lnTo>
                    <a:pt x="52" y="324"/>
                  </a:lnTo>
                  <a:lnTo>
                    <a:pt x="54" y="316"/>
                  </a:lnTo>
                  <a:lnTo>
                    <a:pt x="58" y="308"/>
                  </a:lnTo>
                  <a:lnTo>
                    <a:pt x="61" y="301"/>
                  </a:lnTo>
                  <a:lnTo>
                    <a:pt x="65" y="292"/>
                  </a:lnTo>
                  <a:lnTo>
                    <a:pt x="69" y="284"/>
                  </a:lnTo>
                  <a:lnTo>
                    <a:pt x="73" y="275"/>
                  </a:lnTo>
                  <a:lnTo>
                    <a:pt x="79" y="267"/>
                  </a:lnTo>
                  <a:lnTo>
                    <a:pt x="83" y="258"/>
                  </a:lnTo>
                  <a:lnTo>
                    <a:pt x="88" y="250"/>
                  </a:lnTo>
                  <a:lnTo>
                    <a:pt x="95" y="243"/>
                  </a:lnTo>
                  <a:lnTo>
                    <a:pt x="101" y="236"/>
                  </a:lnTo>
                  <a:lnTo>
                    <a:pt x="109" y="226"/>
                  </a:lnTo>
                  <a:lnTo>
                    <a:pt x="117" y="216"/>
                  </a:lnTo>
                  <a:lnTo>
                    <a:pt x="122" y="211"/>
                  </a:lnTo>
                  <a:lnTo>
                    <a:pt x="127" y="207"/>
                  </a:lnTo>
                  <a:lnTo>
                    <a:pt x="131" y="200"/>
                  </a:lnTo>
                  <a:lnTo>
                    <a:pt x="138" y="198"/>
                  </a:lnTo>
                  <a:lnTo>
                    <a:pt x="142" y="193"/>
                  </a:lnTo>
                  <a:lnTo>
                    <a:pt x="147" y="187"/>
                  </a:lnTo>
                  <a:lnTo>
                    <a:pt x="152" y="184"/>
                  </a:lnTo>
                  <a:lnTo>
                    <a:pt x="158" y="180"/>
                  </a:lnTo>
                  <a:lnTo>
                    <a:pt x="165" y="176"/>
                  </a:lnTo>
                  <a:lnTo>
                    <a:pt x="171" y="170"/>
                  </a:lnTo>
                  <a:lnTo>
                    <a:pt x="178" y="167"/>
                  </a:lnTo>
                  <a:lnTo>
                    <a:pt x="184" y="164"/>
                  </a:lnTo>
                  <a:lnTo>
                    <a:pt x="190" y="159"/>
                  </a:lnTo>
                  <a:lnTo>
                    <a:pt x="196" y="155"/>
                  </a:lnTo>
                  <a:lnTo>
                    <a:pt x="203" y="150"/>
                  </a:lnTo>
                  <a:lnTo>
                    <a:pt x="210" y="147"/>
                  </a:lnTo>
                  <a:lnTo>
                    <a:pt x="217" y="143"/>
                  </a:lnTo>
                  <a:lnTo>
                    <a:pt x="225" y="141"/>
                  </a:lnTo>
                  <a:lnTo>
                    <a:pt x="231" y="137"/>
                  </a:lnTo>
                  <a:lnTo>
                    <a:pt x="240" y="134"/>
                  </a:lnTo>
                  <a:lnTo>
                    <a:pt x="247" y="129"/>
                  </a:lnTo>
                  <a:lnTo>
                    <a:pt x="256" y="126"/>
                  </a:lnTo>
                  <a:lnTo>
                    <a:pt x="264" y="122"/>
                  </a:lnTo>
                  <a:lnTo>
                    <a:pt x="273" y="120"/>
                  </a:lnTo>
                  <a:lnTo>
                    <a:pt x="281" y="116"/>
                  </a:lnTo>
                  <a:lnTo>
                    <a:pt x="289" y="113"/>
                  </a:lnTo>
                  <a:lnTo>
                    <a:pt x="296" y="111"/>
                  </a:lnTo>
                  <a:lnTo>
                    <a:pt x="307" y="108"/>
                  </a:lnTo>
                  <a:lnTo>
                    <a:pt x="315" y="105"/>
                  </a:lnTo>
                  <a:lnTo>
                    <a:pt x="324" y="102"/>
                  </a:lnTo>
                  <a:lnTo>
                    <a:pt x="331" y="99"/>
                  </a:lnTo>
                  <a:lnTo>
                    <a:pt x="342" y="96"/>
                  </a:lnTo>
                  <a:lnTo>
                    <a:pt x="351" y="92"/>
                  </a:lnTo>
                  <a:lnTo>
                    <a:pt x="360" y="91"/>
                  </a:lnTo>
                  <a:lnTo>
                    <a:pt x="369" y="89"/>
                  </a:lnTo>
                  <a:lnTo>
                    <a:pt x="380" y="86"/>
                  </a:lnTo>
                  <a:lnTo>
                    <a:pt x="389" y="83"/>
                  </a:lnTo>
                  <a:lnTo>
                    <a:pt x="399" y="82"/>
                  </a:lnTo>
                  <a:lnTo>
                    <a:pt x="410" y="78"/>
                  </a:lnTo>
                  <a:lnTo>
                    <a:pt x="419" y="77"/>
                  </a:lnTo>
                  <a:lnTo>
                    <a:pt x="429" y="76"/>
                  </a:lnTo>
                  <a:lnTo>
                    <a:pt x="439" y="74"/>
                  </a:lnTo>
                  <a:lnTo>
                    <a:pt x="451" y="72"/>
                  </a:lnTo>
                  <a:lnTo>
                    <a:pt x="462" y="70"/>
                  </a:lnTo>
                  <a:lnTo>
                    <a:pt x="472" y="69"/>
                  </a:lnTo>
                  <a:lnTo>
                    <a:pt x="482" y="68"/>
                  </a:lnTo>
                  <a:lnTo>
                    <a:pt x="493" y="65"/>
                  </a:lnTo>
                  <a:lnTo>
                    <a:pt x="503" y="64"/>
                  </a:lnTo>
                  <a:lnTo>
                    <a:pt x="515" y="62"/>
                  </a:lnTo>
                  <a:lnTo>
                    <a:pt x="525" y="61"/>
                  </a:lnTo>
                  <a:lnTo>
                    <a:pt x="537" y="60"/>
                  </a:lnTo>
                  <a:lnTo>
                    <a:pt x="549" y="60"/>
                  </a:lnTo>
                  <a:lnTo>
                    <a:pt x="560" y="57"/>
                  </a:lnTo>
                  <a:lnTo>
                    <a:pt x="572" y="56"/>
                  </a:lnTo>
                  <a:lnTo>
                    <a:pt x="583" y="55"/>
                  </a:lnTo>
                  <a:lnTo>
                    <a:pt x="596" y="55"/>
                  </a:lnTo>
                  <a:lnTo>
                    <a:pt x="606" y="55"/>
                  </a:lnTo>
                  <a:lnTo>
                    <a:pt x="619" y="55"/>
                  </a:lnTo>
                  <a:lnTo>
                    <a:pt x="631" y="55"/>
                  </a:lnTo>
                  <a:lnTo>
                    <a:pt x="644" y="55"/>
                  </a:lnTo>
                  <a:lnTo>
                    <a:pt x="662" y="53"/>
                  </a:lnTo>
                  <a:lnTo>
                    <a:pt x="683" y="52"/>
                  </a:lnTo>
                  <a:lnTo>
                    <a:pt x="702" y="52"/>
                  </a:lnTo>
                  <a:lnTo>
                    <a:pt x="722" y="52"/>
                  </a:lnTo>
                  <a:lnTo>
                    <a:pt x="741" y="52"/>
                  </a:lnTo>
                  <a:lnTo>
                    <a:pt x="761" y="52"/>
                  </a:lnTo>
                  <a:lnTo>
                    <a:pt x="780" y="53"/>
                  </a:lnTo>
                  <a:lnTo>
                    <a:pt x="800" y="55"/>
                  </a:lnTo>
                  <a:lnTo>
                    <a:pt x="819" y="55"/>
                  </a:lnTo>
                  <a:lnTo>
                    <a:pt x="838" y="57"/>
                  </a:lnTo>
                  <a:lnTo>
                    <a:pt x="856" y="59"/>
                  </a:lnTo>
                  <a:lnTo>
                    <a:pt x="877" y="62"/>
                  </a:lnTo>
                  <a:lnTo>
                    <a:pt x="895" y="64"/>
                  </a:lnTo>
                  <a:lnTo>
                    <a:pt x="913" y="66"/>
                  </a:lnTo>
                  <a:lnTo>
                    <a:pt x="933" y="69"/>
                  </a:lnTo>
                  <a:lnTo>
                    <a:pt x="952" y="73"/>
                  </a:lnTo>
                  <a:lnTo>
                    <a:pt x="970" y="76"/>
                  </a:lnTo>
                  <a:lnTo>
                    <a:pt x="987" y="78"/>
                  </a:lnTo>
                  <a:lnTo>
                    <a:pt x="1005" y="82"/>
                  </a:lnTo>
                  <a:lnTo>
                    <a:pt x="1022" y="85"/>
                  </a:lnTo>
                  <a:lnTo>
                    <a:pt x="1039" y="89"/>
                  </a:lnTo>
                  <a:lnTo>
                    <a:pt x="1057" y="92"/>
                  </a:lnTo>
                  <a:lnTo>
                    <a:pt x="1074" y="98"/>
                  </a:lnTo>
                  <a:lnTo>
                    <a:pt x="1093" y="102"/>
                  </a:lnTo>
                  <a:lnTo>
                    <a:pt x="1107" y="105"/>
                  </a:lnTo>
                  <a:lnTo>
                    <a:pt x="1124" y="111"/>
                  </a:lnTo>
                  <a:lnTo>
                    <a:pt x="1141" y="115"/>
                  </a:lnTo>
                  <a:lnTo>
                    <a:pt x="1158" y="120"/>
                  </a:lnTo>
                  <a:lnTo>
                    <a:pt x="1172" y="125"/>
                  </a:lnTo>
                  <a:lnTo>
                    <a:pt x="1188" y="130"/>
                  </a:lnTo>
                  <a:lnTo>
                    <a:pt x="1203" y="134"/>
                  </a:lnTo>
                  <a:lnTo>
                    <a:pt x="1219" y="142"/>
                  </a:lnTo>
                  <a:lnTo>
                    <a:pt x="1232" y="146"/>
                  </a:lnTo>
                  <a:lnTo>
                    <a:pt x="1246" y="151"/>
                  </a:lnTo>
                  <a:lnTo>
                    <a:pt x="1259" y="156"/>
                  </a:lnTo>
                  <a:lnTo>
                    <a:pt x="1273" y="164"/>
                  </a:lnTo>
                  <a:lnTo>
                    <a:pt x="1286" y="169"/>
                  </a:lnTo>
                  <a:lnTo>
                    <a:pt x="1301" y="174"/>
                  </a:lnTo>
                  <a:lnTo>
                    <a:pt x="1312" y="180"/>
                  </a:lnTo>
                  <a:lnTo>
                    <a:pt x="1325" y="186"/>
                  </a:lnTo>
                  <a:lnTo>
                    <a:pt x="1337" y="193"/>
                  </a:lnTo>
                  <a:lnTo>
                    <a:pt x="1349" y="199"/>
                  </a:lnTo>
                  <a:lnTo>
                    <a:pt x="1359" y="206"/>
                  </a:lnTo>
                  <a:lnTo>
                    <a:pt x="1372" y="212"/>
                  </a:lnTo>
                  <a:lnTo>
                    <a:pt x="1381" y="219"/>
                  </a:lnTo>
                  <a:lnTo>
                    <a:pt x="1392" y="225"/>
                  </a:lnTo>
                  <a:lnTo>
                    <a:pt x="1402" y="232"/>
                  </a:lnTo>
                  <a:lnTo>
                    <a:pt x="1411" y="239"/>
                  </a:lnTo>
                  <a:lnTo>
                    <a:pt x="1419" y="246"/>
                  </a:lnTo>
                  <a:lnTo>
                    <a:pt x="1428" y="252"/>
                  </a:lnTo>
                  <a:lnTo>
                    <a:pt x="1436" y="259"/>
                  </a:lnTo>
                  <a:lnTo>
                    <a:pt x="1444" y="265"/>
                  </a:lnTo>
                  <a:lnTo>
                    <a:pt x="1450" y="272"/>
                  </a:lnTo>
                  <a:lnTo>
                    <a:pt x="1457" y="280"/>
                  </a:lnTo>
                  <a:lnTo>
                    <a:pt x="1463" y="286"/>
                  </a:lnTo>
                  <a:lnTo>
                    <a:pt x="1470" y="294"/>
                  </a:lnTo>
                  <a:lnTo>
                    <a:pt x="1474" y="302"/>
                  </a:lnTo>
                  <a:lnTo>
                    <a:pt x="1479" y="308"/>
                  </a:lnTo>
                  <a:lnTo>
                    <a:pt x="1483" y="315"/>
                  </a:lnTo>
                  <a:lnTo>
                    <a:pt x="1488" y="323"/>
                  </a:lnTo>
                  <a:lnTo>
                    <a:pt x="1489" y="329"/>
                  </a:lnTo>
                  <a:lnTo>
                    <a:pt x="1493" y="337"/>
                  </a:lnTo>
                  <a:lnTo>
                    <a:pt x="1495" y="344"/>
                  </a:lnTo>
                  <a:lnTo>
                    <a:pt x="1498" y="351"/>
                  </a:lnTo>
                  <a:lnTo>
                    <a:pt x="1560" y="338"/>
                  </a:lnTo>
                  <a:lnTo>
                    <a:pt x="1557" y="329"/>
                  </a:lnTo>
                  <a:lnTo>
                    <a:pt x="1553" y="320"/>
                  </a:lnTo>
                  <a:lnTo>
                    <a:pt x="1551" y="311"/>
                  </a:lnTo>
                  <a:lnTo>
                    <a:pt x="1547" y="302"/>
                  </a:lnTo>
                  <a:lnTo>
                    <a:pt x="1541" y="293"/>
                  </a:lnTo>
                  <a:lnTo>
                    <a:pt x="1538" y="284"/>
                  </a:lnTo>
                  <a:lnTo>
                    <a:pt x="1531" y="275"/>
                  </a:lnTo>
                  <a:lnTo>
                    <a:pt x="1526" y="267"/>
                  </a:lnTo>
                  <a:lnTo>
                    <a:pt x="1518" y="258"/>
                  </a:lnTo>
                  <a:lnTo>
                    <a:pt x="1510" y="250"/>
                  </a:lnTo>
                  <a:lnTo>
                    <a:pt x="1502" y="242"/>
                  </a:lnTo>
                  <a:lnTo>
                    <a:pt x="1495" y="234"/>
                  </a:lnTo>
                  <a:lnTo>
                    <a:pt x="1485" y="225"/>
                  </a:lnTo>
                  <a:lnTo>
                    <a:pt x="1476" y="217"/>
                  </a:lnTo>
                  <a:lnTo>
                    <a:pt x="1466" y="208"/>
                  </a:lnTo>
                  <a:lnTo>
                    <a:pt x="1458" y="202"/>
                  </a:lnTo>
                  <a:lnTo>
                    <a:pt x="1445" y="193"/>
                  </a:lnTo>
                  <a:lnTo>
                    <a:pt x="1435" y="185"/>
                  </a:lnTo>
                  <a:lnTo>
                    <a:pt x="1423" y="178"/>
                  </a:lnTo>
                  <a:lnTo>
                    <a:pt x="1411" y="170"/>
                  </a:lnTo>
                  <a:lnTo>
                    <a:pt x="1398" y="164"/>
                  </a:lnTo>
                  <a:lnTo>
                    <a:pt x="1385" y="156"/>
                  </a:lnTo>
                  <a:lnTo>
                    <a:pt x="1372" y="148"/>
                  </a:lnTo>
                  <a:lnTo>
                    <a:pt x="1359" y="142"/>
                  </a:lnTo>
                  <a:lnTo>
                    <a:pt x="1345" y="134"/>
                  </a:lnTo>
                  <a:lnTo>
                    <a:pt x="1331" y="128"/>
                  </a:lnTo>
                  <a:lnTo>
                    <a:pt x="1315" y="121"/>
                  </a:lnTo>
                  <a:lnTo>
                    <a:pt x="1301" y="115"/>
                  </a:lnTo>
                  <a:lnTo>
                    <a:pt x="1286" y="108"/>
                  </a:lnTo>
                  <a:lnTo>
                    <a:pt x="1271" y="103"/>
                  </a:lnTo>
                  <a:lnTo>
                    <a:pt x="1254" y="98"/>
                  </a:lnTo>
                  <a:lnTo>
                    <a:pt x="1238" y="91"/>
                  </a:lnTo>
                  <a:lnTo>
                    <a:pt x="1221" y="85"/>
                  </a:lnTo>
                  <a:lnTo>
                    <a:pt x="1204" y="79"/>
                  </a:lnTo>
                  <a:lnTo>
                    <a:pt x="1186" y="74"/>
                  </a:lnTo>
                  <a:lnTo>
                    <a:pt x="1169" y="69"/>
                  </a:lnTo>
                  <a:lnTo>
                    <a:pt x="1150" y="62"/>
                  </a:lnTo>
                  <a:lnTo>
                    <a:pt x="1133" y="59"/>
                  </a:lnTo>
                  <a:lnTo>
                    <a:pt x="1115" y="53"/>
                  </a:lnTo>
                  <a:lnTo>
                    <a:pt x="1098" y="49"/>
                  </a:lnTo>
                  <a:lnTo>
                    <a:pt x="1078" y="44"/>
                  </a:lnTo>
                  <a:lnTo>
                    <a:pt x="1060" y="40"/>
                  </a:lnTo>
                  <a:lnTo>
                    <a:pt x="1042" y="36"/>
                  </a:lnTo>
                  <a:lnTo>
                    <a:pt x="1022" y="34"/>
                  </a:lnTo>
                  <a:lnTo>
                    <a:pt x="1003" y="29"/>
                  </a:lnTo>
                  <a:lnTo>
                    <a:pt x="985" y="26"/>
                  </a:lnTo>
                  <a:lnTo>
                    <a:pt x="964" y="22"/>
                  </a:lnTo>
                  <a:lnTo>
                    <a:pt x="946" y="20"/>
                  </a:lnTo>
                  <a:lnTo>
                    <a:pt x="925" y="17"/>
                  </a:lnTo>
                  <a:lnTo>
                    <a:pt x="905" y="13"/>
                  </a:lnTo>
                  <a:lnTo>
                    <a:pt x="884" y="12"/>
                  </a:lnTo>
                  <a:lnTo>
                    <a:pt x="865" y="10"/>
                  </a:lnTo>
                  <a:lnTo>
                    <a:pt x="844" y="7"/>
                  </a:lnTo>
                  <a:lnTo>
                    <a:pt x="825" y="5"/>
                  </a:lnTo>
                  <a:lnTo>
                    <a:pt x="805" y="4"/>
                  </a:lnTo>
                  <a:lnTo>
                    <a:pt x="784" y="4"/>
                  </a:lnTo>
                  <a:lnTo>
                    <a:pt x="763" y="1"/>
                  </a:lnTo>
                  <a:lnTo>
                    <a:pt x="744" y="0"/>
                  </a:lnTo>
                  <a:lnTo>
                    <a:pt x="723" y="0"/>
                  </a:lnTo>
                  <a:lnTo>
                    <a:pt x="704" y="0"/>
                  </a:lnTo>
                  <a:lnTo>
                    <a:pt x="683" y="0"/>
                  </a:lnTo>
                  <a:lnTo>
                    <a:pt x="662" y="0"/>
                  </a:lnTo>
                  <a:lnTo>
                    <a:pt x="642" y="1"/>
                  </a:lnTo>
                  <a:lnTo>
                    <a:pt x="623" y="3"/>
                  </a:lnTo>
                  <a:lnTo>
                    <a:pt x="610" y="3"/>
                  </a:lnTo>
                  <a:lnTo>
                    <a:pt x="597" y="3"/>
                  </a:lnTo>
                  <a:lnTo>
                    <a:pt x="583" y="4"/>
                  </a:lnTo>
                  <a:lnTo>
                    <a:pt x="570" y="4"/>
                  </a:lnTo>
                  <a:lnTo>
                    <a:pt x="557" y="4"/>
                  </a:lnTo>
                  <a:lnTo>
                    <a:pt x="545" y="5"/>
                  </a:lnTo>
                  <a:lnTo>
                    <a:pt x="533" y="7"/>
                  </a:lnTo>
                  <a:lnTo>
                    <a:pt x="520" y="8"/>
                  </a:lnTo>
                  <a:lnTo>
                    <a:pt x="507" y="8"/>
                  </a:lnTo>
                  <a:lnTo>
                    <a:pt x="497" y="10"/>
                  </a:lnTo>
                  <a:lnTo>
                    <a:pt x="484" y="12"/>
                  </a:lnTo>
                  <a:lnTo>
                    <a:pt x="473" y="13"/>
                  </a:lnTo>
                  <a:lnTo>
                    <a:pt x="462" y="14"/>
                  </a:lnTo>
                  <a:lnTo>
                    <a:pt x="450" y="17"/>
                  </a:lnTo>
                  <a:lnTo>
                    <a:pt x="439" y="18"/>
                  </a:lnTo>
                  <a:lnTo>
                    <a:pt x="429" y="21"/>
                  </a:lnTo>
                  <a:lnTo>
                    <a:pt x="417" y="22"/>
                  </a:lnTo>
                  <a:lnTo>
                    <a:pt x="406" y="25"/>
                  </a:lnTo>
                  <a:lnTo>
                    <a:pt x="395" y="26"/>
                  </a:lnTo>
                  <a:lnTo>
                    <a:pt x="385" y="29"/>
                  </a:lnTo>
                  <a:lnTo>
                    <a:pt x="374" y="31"/>
                  </a:lnTo>
                  <a:lnTo>
                    <a:pt x="363" y="34"/>
                  </a:lnTo>
                  <a:lnTo>
                    <a:pt x="354" y="36"/>
                  </a:lnTo>
                  <a:lnTo>
                    <a:pt x="343" y="40"/>
                  </a:lnTo>
                  <a:lnTo>
                    <a:pt x="333" y="42"/>
                  </a:lnTo>
                  <a:lnTo>
                    <a:pt x="324" y="44"/>
                  </a:lnTo>
                  <a:lnTo>
                    <a:pt x="313" y="47"/>
                  </a:lnTo>
                  <a:lnTo>
                    <a:pt x="303" y="51"/>
                  </a:lnTo>
                  <a:lnTo>
                    <a:pt x="294" y="55"/>
                  </a:lnTo>
                  <a:lnTo>
                    <a:pt x="285" y="57"/>
                  </a:lnTo>
                  <a:lnTo>
                    <a:pt x="276" y="61"/>
                  </a:lnTo>
                  <a:lnTo>
                    <a:pt x="268" y="64"/>
                  </a:lnTo>
                  <a:lnTo>
                    <a:pt x="259" y="68"/>
                  </a:lnTo>
                  <a:lnTo>
                    <a:pt x="250" y="70"/>
                  </a:lnTo>
                  <a:lnTo>
                    <a:pt x="240" y="74"/>
                  </a:lnTo>
                  <a:lnTo>
                    <a:pt x="231" y="77"/>
                  </a:lnTo>
                  <a:lnTo>
                    <a:pt x="223" y="81"/>
                  </a:lnTo>
                  <a:lnTo>
                    <a:pt x="216" y="83"/>
                  </a:lnTo>
                  <a:lnTo>
                    <a:pt x="207" y="89"/>
                  </a:lnTo>
                  <a:lnTo>
                    <a:pt x="200" y="92"/>
                  </a:lnTo>
                  <a:lnTo>
                    <a:pt x="191" y="96"/>
                  </a:lnTo>
                  <a:lnTo>
                    <a:pt x="183" y="99"/>
                  </a:lnTo>
                  <a:lnTo>
                    <a:pt x="175" y="104"/>
                  </a:lnTo>
                  <a:lnTo>
                    <a:pt x="169" y="108"/>
                  </a:lnTo>
                  <a:lnTo>
                    <a:pt x="161" y="113"/>
                  </a:lnTo>
                  <a:lnTo>
                    <a:pt x="155" y="117"/>
                  </a:lnTo>
                  <a:lnTo>
                    <a:pt x="148" y="121"/>
                  </a:lnTo>
                  <a:lnTo>
                    <a:pt x="142" y="128"/>
                  </a:lnTo>
                  <a:lnTo>
                    <a:pt x="134" y="130"/>
                  </a:lnTo>
                  <a:lnTo>
                    <a:pt x="127" y="135"/>
                  </a:lnTo>
                  <a:lnTo>
                    <a:pt x="121" y="139"/>
                  </a:lnTo>
                  <a:lnTo>
                    <a:pt x="114" y="144"/>
                  </a:lnTo>
                  <a:lnTo>
                    <a:pt x="108" y="148"/>
                  </a:lnTo>
                  <a:lnTo>
                    <a:pt x="101" y="155"/>
                  </a:lnTo>
                  <a:lnTo>
                    <a:pt x="96" y="159"/>
                  </a:lnTo>
                  <a:lnTo>
                    <a:pt x="91" y="165"/>
                  </a:lnTo>
                  <a:lnTo>
                    <a:pt x="84" y="170"/>
                  </a:lnTo>
                  <a:lnTo>
                    <a:pt x="79" y="176"/>
                  </a:lnTo>
                  <a:lnTo>
                    <a:pt x="73" y="180"/>
                  </a:lnTo>
                  <a:lnTo>
                    <a:pt x="69" y="186"/>
                  </a:lnTo>
                  <a:lnTo>
                    <a:pt x="63" y="193"/>
                  </a:lnTo>
                  <a:lnTo>
                    <a:pt x="58" y="198"/>
                  </a:lnTo>
                  <a:lnTo>
                    <a:pt x="54" y="203"/>
                  </a:lnTo>
                  <a:lnTo>
                    <a:pt x="52" y="210"/>
                  </a:lnTo>
                  <a:lnTo>
                    <a:pt x="43" y="220"/>
                  </a:lnTo>
                  <a:lnTo>
                    <a:pt x="36" y="229"/>
                  </a:lnTo>
                  <a:lnTo>
                    <a:pt x="28" y="239"/>
                  </a:lnTo>
                  <a:lnTo>
                    <a:pt x="23" y="250"/>
                  </a:lnTo>
                  <a:lnTo>
                    <a:pt x="17" y="259"/>
                  </a:lnTo>
                  <a:lnTo>
                    <a:pt x="14" y="269"/>
                  </a:lnTo>
                  <a:lnTo>
                    <a:pt x="9" y="280"/>
                  </a:lnTo>
                  <a:lnTo>
                    <a:pt x="8" y="290"/>
                  </a:lnTo>
                  <a:lnTo>
                    <a:pt x="4" y="301"/>
                  </a:lnTo>
                  <a:lnTo>
                    <a:pt x="1" y="310"/>
                  </a:lnTo>
                  <a:lnTo>
                    <a:pt x="1" y="321"/>
                  </a:lnTo>
                  <a:lnTo>
                    <a:pt x="1" y="332"/>
                  </a:lnTo>
                  <a:lnTo>
                    <a:pt x="0" y="342"/>
                  </a:lnTo>
                  <a:lnTo>
                    <a:pt x="1" y="354"/>
                  </a:lnTo>
                  <a:lnTo>
                    <a:pt x="1" y="359"/>
                  </a:lnTo>
                  <a:lnTo>
                    <a:pt x="1" y="366"/>
                  </a:lnTo>
                  <a:lnTo>
                    <a:pt x="2" y="372"/>
                  </a:lnTo>
                  <a:lnTo>
                    <a:pt x="5" y="379"/>
                  </a:lnTo>
                  <a:lnTo>
                    <a:pt x="6" y="388"/>
                  </a:lnTo>
                  <a:lnTo>
                    <a:pt x="9" y="396"/>
                  </a:lnTo>
                  <a:lnTo>
                    <a:pt x="11" y="405"/>
                  </a:lnTo>
                  <a:lnTo>
                    <a:pt x="15" y="415"/>
                  </a:lnTo>
                  <a:lnTo>
                    <a:pt x="19" y="423"/>
                  </a:lnTo>
                  <a:lnTo>
                    <a:pt x="24" y="432"/>
                  </a:lnTo>
                  <a:lnTo>
                    <a:pt x="31" y="440"/>
                  </a:lnTo>
                  <a:lnTo>
                    <a:pt x="37" y="450"/>
                  </a:lnTo>
                  <a:lnTo>
                    <a:pt x="44" y="458"/>
                  </a:lnTo>
                  <a:lnTo>
                    <a:pt x="50" y="466"/>
                  </a:lnTo>
                  <a:lnTo>
                    <a:pt x="58" y="474"/>
                  </a:lnTo>
                  <a:lnTo>
                    <a:pt x="66" y="483"/>
                  </a:lnTo>
                  <a:lnTo>
                    <a:pt x="75" y="489"/>
                  </a:lnTo>
                  <a:lnTo>
                    <a:pt x="84" y="497"/>
                  </a:lnTo>
                  <a:lnTo>
                    <a:pt x="95" y="504"/>
                  </a:lnTo>
                  <a:lnTo>
                    <a:pt x="105" y="513"/>
                  </a:lnTo>
                  <a:lnTo>
                    <a:pt x="116" y="519"/>
                  </a:lnTo>
                  <a:lnTo>
                    <a:pt x="126" y="526"/>
                  </a:lnTo>
                  <a:lnTo>
                    <a:pt x="138" y="532"/>
                  </a:lnTo>
                  <a:lnTo>
                    <a:pt x="149" y="540"/>
                  </a:lnTo>
                  <a:lnTo>
                    <a:pt x="161" y="548"/>
                  </a:lnTo>
                  <a:lnTo>
                    <a:pt x="174" y="554"/>
                  </a:lnTo>
                  <a:lnTo>
                    <a:pt x="187" y="561"/>
                  </a:lnTo>
                  <a:lnTo>
                    <a:pt x="201" y="567"/>
                  </a:lnTo>
                  <a:lnTo>
                    <a:pt x="214" y="573"/>
                  </a:lnTo>
                  <a:lnTo>
                    <a:pt x="229" y="578"/>
                  </a:lnTo>
                  <a:lnTo>
                    <a:pt x="243" y="584"/>
                  </a:lnTo>
                  <a:lnTo>
                    <a:pt x="259" y="591"/>
                  </a:lnTo>
                  <a:lnTo>
                    <a:pt x="273" y="596"/>
                  </a:lnTo>
                  <a:lnTo>
                    <a:pt x="289" y="601"/>
                  </a:lnTo>
                  <a:lnTo>
                    <a:pt x="304" y="606"/>
                  </a:lnTo>
                  <a:lnTo>
                    <a:pt x="321" y="612"/>
                  </a:lnTo>
                  <a:lnTo>
                    <a:pt x="337" y="617"/>
                  </a:lnTo>
                  <a:lnTo>
                    <a:pt x="354" y="621"/>
                  </a:lnTo>
                  <a:lnTo>
                    <a:pt x="369" y="626"/>
                  </a:lnTo>
                  <a:lnTo>
                    <a:pt x="387" y="630"/>
                  </a:lnTo>
                  <a:lnTo>
                    <a:pt x="404" y="634"/>
                  </a:lnTo>
                  <a:lnTo>
                    <a:pt x="420" y="638"/>
                  </a:lnTo>
                  <a:lnTo>
                    <a:pt x="438" y="642"/>
                  </a:lnTo>
                  <a:lnTo>
                    <a:pt x="456" y="647"/>
                  </a:lnTo>
                  <a:lnTo>
                    <a:pt x="475" y="649"/>
                  </a:lnTo>
                  <a:lnTo>
                    <a:pt x="493" y="653"/>
                  </a:lnTo>
                  <a:lnTo>
                    <a:pt x="511" y="656"/>
                  </a:lnTo>
                  <a:lnTo>
                    <a:pt x="529" y="660"/>
                  </a:lnTo>
                  <a:lnTo>
                    <a:pt x="547" y="662"/>
                  </a:lnTo>
                  <a:lnTo>
                    <a:pt x="567" y="665"/>
                  </a:lnTo>
                  <a:lnTo>
                    <a:pt x="586" y="668"/>
                  </a:lnTo>
                  <a:lnTo>
                    <a:pt x="606" y="670"/>
                  </a:lnTo>
                  <a:lnTo>
                    <a:pt x="626" y="671"/>
                  </a:lnTo>
                  <a:lnTo>
                    <a:pt x="644" y="674"/>
                  </a:lnTo>
                  <a:lnTo>
                    <a:pt x="663" y="677"/>
                  </a:lnTo>
                  <a:lnTo>
                    <a:pt x="683" y="678"/>
                  </a:lnTo>
                  <a:lnTo>
                    <a:pt x="702" y="679"/>
                  </a:lnTo>
                  <a:lnTo>
                    <a:pt x="722" y="681"/>
                  </a:lnTo>
                  <a:lnTo>
                    <a:pt x="741" y="682"/>
                  </a:lnTo>
                  <a:lnTo>
                    <a:pt x="762" y="685"/>
                  </a:lnTo>
                  <a:lnTo>
                    <a:pt x="782" y="685"/>
                  </a:lnTo>
                  <a:lnTo>
                    <a:pt x="801" y="686"/>
                  </a:lnTo>
                  <a:lnTo>
                    <a:pt x="821" y="686"/>
                  </a:lnTo>
                  <a:lnTo>
                    <a:pt x="841" y="687"/>
                  </a:lnTo>
                  <a:lnTo>
                    <a:pt x="861" y="687"/>
                  </a:lnTo>
                  <a:lnTo>
                    <a:pt x="881" y="687"/>
                  </a:lnTo>
                  <a:lnTo>
                    <a:pt x="900" y="687"/>
                  </a:lnTo>
                  <a:lnTo>
                    <a:pt x="920" y="688"/>
                  </a:lnTo>
                  <a:lnTo>
                    <a:pt x="936" y="687"/>
                  </a:lnTo>
                  <a:lnTo>
                    <a:pt x="953" y="686"/>
                  </a:lnTo>
                  <a:lnTo>
                    <a:pt x="970" y="686"/>
                  </a:lnTo>
                  <a:lnTo>
                    <a:pt x="986" y="686"/>
                  </a:lnTo>
                  <a:lnTo>
                    <a:pt x="1001" y="683"/>
                  </a:lnTo>
                  <a:lnTo>
                    <a:pt x="1018" y="682"/>
                  </a:lnTo>
                  <a:lnTo>
                    <a:pt x="1034" y="681"/>
                  </a:lnTo>
                  <a:lnTo>
                    <a:pt x="1050" y="679"/>
                  </a:lnTo>
                  <a:lnTo>
                    <a:pt x="1064" y="678"/>
                  </a:lnTo>
                  <a:lnTo>
                    <a:pt x="1080" y="675"/>
                  </a:lnTo>
                  <a:lnTo>
                    <a:pt x="1095" y="673"/>
                  </a:lnTo>
                  <a:lnTo>
                    <a:pt x="1111" y="671"/>
                  </a:lnTo>
                  <a:lnTo>
                    <a:pt x="1125" y="669"/>
                  </a:lnTo>
                  <a:lnTo>
                    <a:pt x="1139" y="666"/>
                  </a:lnTo>
                  <a:lnTo>
                    <a:pt x="1154" y="664"/>
                  </a:lnTo>
                  <a:lnTo>
                    <a:pt x="1169" y="662"/>
                  </a:lnTo>
                  <a:lnTo>
                    <a:pt x="1182" y="658"/>
                  </a:lnTo>
                  <a:lnTo>
                    <a:pt x="1195" y="656"/>
                  </a:lnTo>
                  <a:lnTo>
                    <a:pt x="1208" y="652"/>
                  </a:lnTo>
                  <a:lnTo>
                    <a:pt x="1223" y="648"/>
                  </a:lnTo>
                  <a:lnTo>
                    <a:pt x="1234" y="645"/>
                  </a:lnTo>
                  <a:lnTo>
                    <a:pt x="1247" y="642"/>
                  </a:lnTo>
                  <a:lnTo>
                    <a:pt x="1259" y="639"/>
                  </a:lnTo>
                  <a:lnTo>
                    <a:pt x="1272" y="635"/>
                  </a:lnTo>
                  <a:lnTo>
                    <a:pt x="1284" y="631"/>
                  </a:lnTo>
                  <a:lnTo>
                    <a:pt x="1296" y="627"/>
                  </a:lnTo>
                  <a:lnTo>
                    <a:pt x="1309" y="622"/>
                  </a:lnTo>
                  <a:lnTo>
                    <a:pt x="1320" y="618"/>
                  </a:lnTo>
                  <a:lnTo>
                    <a:pt x="1331" y="613"/>
                  </a:lnTo>
                  <a:lnTo>
                    <a:pt x="1342" y="609"/>
                  </a:lnTo>
                  <a:lnTo>
                    <a:pt x="1353" y="605"/>
                  </a:lnTo>
                  <a:lnTo>
                    <a:pt x="1364" y="600"/>
                  </a:lnTo>
                  <a:lnTo>
                    <a:pt x="1372" y="593"/>
                  </a:lnTo>
                  <a:lnTo>
                    <a:pt x="1383" y="590"/>
                  </a:lnTo>
                  <a:lnTo>
                    <a:pt x="1393" y="583"/>
                  </a:lnTo>
                  <a:lnTo>
                    <a:pt x="1402" y="578"/>
                  </a:lnTo>
                  <a:lnTo>
                    <a:pt x="1411" y="571"/>
                  </a:lnTo>
                  <a:lnTo>
                    <a:pt x="1420" y="566"/>
                  </a:lnTo>
                  <a:lnTo>
                    <a:pt x="1430" y="561"/>
                  </a:lnTo>
                  <a:lnTo>
                    <a:pt x="1437" y="554"/>
                  </a:lnTo>
                  <a:lnTo>
                    <a:pt x="1445" y="548"/>
                  </a:lnTo>
                  <a:lnTo>
                    <a:pt x="1453" y="541"/>
                  </a:lnTo>
                  <a:lnTo>
                    <a:pt x="1461" y="535"/>
                  </a:lnTo>
                  <a:lnTo>
                    <a:pt x="1469" y="530"/>
                  </a:lnTo>
                  <a:lnTo>
                    <a:pt x="1475" y="523"/>
                  </a:lnTo>
                  <a:lnTo>
                    <a:pt x="1483" y="517"/>
                  </a:lnTo>
                  <a:lnTo>
                    <a:pt x="1489" y="510"/>
                  </a:lnTo>
                  <a:lnTo>
                    <a:pt x="1497" y="504"/>
                  </a:lnTo>
                  <a:lnTo>
                    <a:pt x="1502" y="496"/>
                  </a:lnTo>
                  <a:lnTo>
                    <a:pt x="1509" y="488"/>
                  </a:lnTo>
                  <a:lnTo>
                    <a:pt x="1514" y="480"/>
                  </a:lnTo>
                  <a:lnTo>
                    <a:pt x="1519" y="474"/>
                  </a:lnTo>
                  <a:lnTo>
                    <a:pt x="1525" y="466"/>
                  </a:lnTo>
                  <a:lnTo>
                    <a:pt x="1528" y="458"/>
                  </a:lnTo>
                  <a:lnTo>
                    <a:pt x="1532" y="450"/>
                  </a:lnTo>
                  <a:lnTo>
                    <a:pt x="1538" y="444"/>
                  </a:lnTo>
                  <a:lnTo>
                    <a:pt x="1541" y="435"/>
                  </a:lnTo>
                  <a:lnTo>
                    <a:pt x="1545" y="427"/>
                  </a:lnTo>
                  <a:lnTo>
                    <a:pt x="1548" y="418"/>
                  </a:lnTo>
                  <a:lnTo>
                    <a:pt x="1552" y="410"/>
                  </a:lnTo>
                  <a:lnTo>
                    <a:pt x="1553" y="402"/>
                  </a:lnTo>
                  <a:lnTo>
                    <a:pt x="1557" y="394"/>
                  </a:lnTo>
                  <a:lnTo>
                    <a:pt x="1560" y="385"/>
                  </a:lnTo>
                  <a:lnTo>
                    <a:pt x="1561" y="377"/>
                  </a:lnTo>
                  <a:lnTo>
                    <a:pt x="1500" y="366"/>
                  </a:lnTo>
                  <a:lnTo>
                    <a:pt x="1500" y="3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65"/>
            <p:cNvSpPr>
              <a:spLocks/>
            </p:cNvSpPr>
            <p:nvPr/>
          </p:nvSpPr>
          <p:spPr bwMode="auto">
            <a:xfrm>
              <a:off x="3817" y="1881"/>
              <a:ext cx="24" cy="59"/>
            </a:xfrm>
            <a:custGeom>
              <a:avLst/>
              <a:gdLst>
                <a:gd name="T0" fmla="*/ 66 w 72"/>
                <a:gd name="T1" fmla="*/ 0 h 175"/>
                <a:gd name="T2" fmla="*/ 0 w 72"/>
                <a:gd name="T3" fmla="*/ 175 h 175"/>
                <a:gd name="T4" fmla="*/ 72 w 72"/>
                <a:gd name="T5" fmla="*/ 162 h 175"/>
                <a:gd name="T6" fmla="*/ 66 w 72"/>
                <a:gd name="T7" fmla="*/ 0 h 175"/>
                <a:gd name="T8" fmla="*/ 66 w 72"/>
                <a:gd name="T9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75">
                  <a:moveTo>
                    <a:pt x="66" y="0"/>
                  </a:moveTo>
                  <a:lnTo>
                    <a:pt x="0" y="175"/>
                  </a:lnTo>
                  <a:lnTo>
                    <a:pt x="72" y="162"/>
                  </a:lnTo>
                  <a:lnTo>
                    <a:pt x="66" y="0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66"/>
            <p:cNvSpPr>
              <a:spLocks/>
            </p:cNvSpPr>
            <p:nvPr/>
          </p:nvSpPr>
          <p:spPr bwMode="auto">
            <a:xfrm>
              <a:off x="3838" y="1812"/>
              <a:ext cx="91" cy="194"/>
            </a:xfrm>
            <a:custGeom>
              <a:avLst/>
              <a:gdLst>
                <a:gd name="T0" fmla="*/ 48 w 271"/>
                <a:gd name="T1" fmla="*/ 358 h 582"/>
                <a:gd name="T2" fmla="*/ 72 w 271"/>
                <a:gd name="T3" fmla="*/ 0 h 582"/>
                <a:gd name="T4" fmla="*/ 10 w 271"/>
                <a:gd name="T5" fmla="*/ 0 h 582"/>
                <a:gd name="T6" fmla="*/ 0 w 271"/>
                <a:gd name="T7" fmla="*/ 390 h 582"/>
                <a:gd name="T8" fmla="*/ 229 w 271"/>
                <a:gd name="T9" fmla="*/ 582 h 582"/>
                <a:gd name="T10" fmla="*/ 271 w 271"/>
                <a:gd name="T11" fmla="*/ 534 h 582"/>
                <a:gd name="T12" fmla="*/ 48 w 271"/>
                <a:gd name="T13" fmla="*/ 358 h 582"/>
                <a:gd name="T14" fmla="*/ 48 w 271"/>
                <a:gd name="T15" fmla="*/ 358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1" h="582">
                  <a:moveTo>
                    <a:pt x="48" y="358"/>
                  </a:moveTo>
                  <a:lnTo>
                    <a:pt x="72" y="0"/>
                  </a:lnTo>
                  <a:lnTo>
                    <a:pt x="10" y="0"/>
                  </a:lnTo>
                  <a:lnTo>
                    <a:pt x="0" y="390"/>
                  </a:lnTo>
                  <a:lnTo>
                    <a:pt x="229" y="582"/>
                  </a:lnTo>
                  <a:lnTo>
                    <a:pt x="271" y="534"/>
                  </a:lnTo>
                  <a:lnTo>
                    <a:pt x="48" y="358"/>
                  </a:lnTo>
                  <a:lnTo>
                    <a:pt x="48" y="3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67"/>
            <p:cNvSpPr>
              <a:spLocks/>
            </p:cNvSpPr>
            <p:nvPr/>
          </p:nvSpPr>
          <p:spPr bwMode="auto">
            <a:xfrm>
              <a:off x="3816" y="1933"/>
              <a:ext cx="39" cy="52"/>
            </a:xfrm>
            <a:custGeom>
              <a:avLst/>
              <a:gdLst>
                <a:gd name="T0" fmla="*/ 0 w 118"/>
                <a:gd name="T1" fmla="*/ 15 h 154"/>
                <a:gd name="T2" fmla="*/ 24 w 118"/>
                <a:gd name="T3" fmla="*/ 150 h 154"/>
                <a:gd name="T4" fmla="*/ 118 w 118"/>
                <a:gd name="T5" fmla="*/ 154 h 154"/>
                <a:gd name="T6" fmla="*/ 65 w 118"/>
                <a:gd name="T7" fmla="*/ 0 h 154"/>
                <a:gd name="T8" fmla="*/ 0 w 118"/>
                <a:gd name="T9" fmla="*/ 15 h 154"/>
                <a:gd name="T10" fmla="*/ 0 w 118"/>
                <a:gd name="T11" fmla="*/ 1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154">
                  <a:moveTo>
                    <a:pt x="0" y="15"/>
                  </a:moveTo>
                  <a:lnTo>
                    <a:pt x="24" y="150"/>
                  </a:lnTo>
                  <a:lnTo>
                    <a:pt x="118" y="154"/>
                  </a:lnTo>
                  <a:lnTo>
                    <a:pt x="65" y="0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68"/>
            <p:cNvSpPr>
              <a:spLocks/>
            </p:cNvSpPr>
            <p:nvPr/>
          </p:nvSpPr>
          <p:spPr bwMode="auto">
            <a:xfrm>
              <a:off x="3249" y="1931"/>
              <a:ext cx="697" cy="133"/>
            </a:xfrm>
            <a:custGeom>
              <a:avLst/>
              <a:gdLst>
                <a:gd name="T0" fmla="*/ 2043 w 2091"/>
                <a:gd name="T1" fmla="*/ 142 h 397"/>
                <a:gd name="T2" fmla="*/ 1978 w 2091"/>
                <a:gd name="T3" fmla="*/ 140 h 397"/>
                <a:gd name="T4" fmla="*/ 1903 w 2091"/>
                <a:gd name="T5" fmla="*/ 140 h 397"/>
                <a:gd name="T6" fmla="*/ 1849 w 2091"/>
                <a:gd name="T7" fmla="*/ 138 h 397"/>
                <a:gd name="T8" fmla="*/ 1795 w 2091"/>
                <a:gd name="T9" fmla="*/ 137 h 397"/>
                <a:gd name="T10" fmla="*/ 1754 w 2091"/>
                <a:gd name="T11" fmla="*/ 134 h 397"/>
                <a:gd name="T12" fmla="*/ 1711 w 2091"/>
                <a:gd name="T13" fmla="*/ 133 h 397"/>
                <a:gd name="T14" fmla="*/ 1647 w 2091"/>
                <a:gd name="T15" fmla="*/ 151 h 397"/>
                <a:gd name="T16" fmla="*/ 1581 w 2091"/>
                <a:gd name="T17" fmla="*/ 173 h 397"/>
                <a:gd name="T18" fmla="*/ 1513 w 2091"/>
                <a:gd name="T19" fmla="*/ 198 h 397"/>
                <a:gd name="T20" fmla="*/ 1444 w 2091"/>
                <a:gd name="T21" fmla="*/ 225 h 397"/>
                <a:gd name="T22" fmla="*/ 1373 w 2091"/>
                <a:gd name="T23" fmla="*/ 251 h 397"/>
                <a:gd name="T24" fmla="*/ 1300 w 2091"/>
                <a:gd name="T25" fmla="*/ 277 h 397"/>
                <a:gd name="T26" fmla="*/ 1227 w 2091"/>
                <a:gd name="T27" fmla="*/ 301 h 397"/>
                <a:gd name="T28" fmla="*/ 1153 w 2091"/>
                <a:gd name="T29" fmla="*/ 321 h 397"/>
                <a:gd name="T30" fmla="*/ 1079 w 2091"/>
                <a:gd name="T31" fmla="*/ 337 h 397"/>
                <a:gd name="T32" fmla="*/ 1007 w 2091"/>
                <a:gd name="T33" fmla="*/ 349 h 397"/>
                <a:gd name="T34" fmla="*/ 937 w 2091"/>
                <a:gd name="T35" fmla="*/ 353 h 397"/>
                <a:gd name="T36" fmla="*/ 868 w 2091"/>
                <a:gd name="T37" fmla="*/ 353 h 397"/>
                <a:gd name="T38" fmla="*/ 799 w 2091"/>
                <a:gd name="T39" fmla="*/ 346 h 397"/>
                <a:gd name="T40" fmla="*/ 734 w 2091"/>
                <a:gd name="T41" fmla="*/ 333 h 397"/>
                <a:gd name="T42" fmla="*/ 671 w 2091"/>
                <a:gd name="T43" fmla="*/ 311 h 397"/>
                <a:gd name="T44" fmla="*/ 615 w 2091"/>
                <a:gd name="T45" fmla="*/ 282 h 397"/>
                <a:gd name="T46" fmla="*/ 561 w 2091"/>
                <a:gd name="T47" fmla="*/ 243 h 397"/>
                <a:gd name="T48" fmla="*/ 511 w 2091"/>
                <a:gd name="T49" fmla="*/ 198 h 397"/>
                <a:gd name="T50" fmla="*/ 446 w 2091"/>
                <a:gd name="T51" fmla="*/ 126 h 397"/>
                <a:gd name="T52" fmla="*/ 372 w 2091"/>
                <a:gd name="T53" fmla="*/ 68 h 397"/>
                <a:gd name="T54" fmla="*/ 295 w 2091"/>
                <a:gd name="T55" fmla="*/ 29 h 397"/>
                <a:gd name="T56" fmla="*/ 224 w 2091"/>
                <a:gd name="T57" fmla="*/ 8 h 397"/>
                <a:gd name="T58" fmla="*/ 157 w 2091"/>
                <a:gd name="T59" fmla="*/ 1 h 397"/>
                <a:gd name="T60" fmla="*/ 99 w 2091"/>
                <a:gd name="T61" fmla="*/ 3 h 397"/>
                <a:gd name="T62" fmla="*/ 51 w 2091"/>
                <a:gd name="T63" fmla="*/ 8 h 397"/>
                <a:gd name="T64" fmla="*/ 0 w 2091"/>
                <a:gd name="T65" fmla="*/ 25 h 397"/>
                <a:gd name="T66" fmla="*/ 61 w 2091"/>
                <a:gd name="T67" fmla="*/ 60 h 397"/>
                <a:gd name="T68" fmla="*/ 103 w 2091"/>
                <a:gd name="T69" fmla="*/ 53 h 397"/>
                <a:gd name="T70" fmla="*/ 156 w 2091"/>
                <a:gd name="T71" fmla="*/ 53 h 397"/>
                <a:gd name="T72" fmla="*/ 215 w 2091"/>
                <a:gd name="T73" fmla="*/ 58 h 397"/>
                <a:gd name="T74" fmla="*/ 278 w 2091"/>
                <a:gd name="T75" fmla="*/ 77 h 397"/>
                <a:gd name="T76" fmla="*/ 343 w 2091"/>
                <a:gd name="T77" fmla="*/ 108 h 397"/>
                <a:gd name="T78" fmla="*/ 410 w 2091"/>
                <a:gd name="T79" fmla="*/ 157 h 397"/>
                <a:gd name="T80" fmla="*/ 472 w 2091"/>
                <a:gd name="T81" fmla="*/ 224 h 397"/>
                <a:gd name="T82" fmla="*/ 531 w 2091"/>
                <a:gd name="T83" fmla="*/ 280 h 397"/>
                <a:gd name="T84" fmla="*/ 596 w 2091"/>
                <a:gd name="T85" fmla="*/ 323 h 397"/>
                <a:gd name="T86" fmla="*/ 664 w 2091"/>
                <a:gd name="T87" fmla="*/ 353 h 397"/>
                <a:gd name="T88" fmla="*/ 736 w 2091"/>
                <a:gd name="T89" fmla="*/ 375 h 397"/>
                <a:gd name="T90" fmla="*/ 808 w 2091"/>
                <a:gd name="T91" fmla="*/ 388 h 397"/>
                <a:gd name="T92" fmla="*/ 877 w 2091"/>
                <a:gd name="T93" fmla="*/ 396 h 397"/>
                <a:gd name="T94" fmla="*/ 942 w 2091"/>
                <a:gd name="T95" fmla="*/ 396 h 397"/>
                <a:gd name="T96" fmla="*/ 999 w 2091"/>
                <a:gd name="T97" fmla="*/ 394 h 397"/>
                <a:gd name="T98" fmla="*/ 1050 w 2091"/>
                <a:gd name="T99" fmla="*/ 390 h 397"/>
                <a:gd name="T100" fmla="*/ 1128 w 2091"/>
                <a:gd name="T101" fmla="*/ 376 h 397"/>
                <a:gd name="T102" fmla="*/ 1205 w 2091"/>
                <a:gd name="T103" fmla="*/ 360 h 397"/>
                <a:gd name="T104" fmla="*/ 1275 w 2091"/>
                <a:gd name="T105" fmla="*/ 341 h 397"/>
                <a:gd name="T106" fmla="*/ 1344 w 2091"/>
                <a:gd name="T107" fmla="*/ 320 h 397"/>
                <a:gd name="T108" fmla="*/ 1410 w 2091"/>
                <a:gd name="T109" fmla="*/ 295 h 397"/>
                <a:gd name="T110" fmla="*/ 1479 w 2091"/>
                <a:gd name="T111" fmla="*/ 271 h 397"/>
                <a:gd name="T112" fmla="*/ 1551 w 2091"/>
                <a:gd name="T113" fmla="*/ 245 h 397"/>
                <a:gd name="T114" fmla="*/ 1628 w 2091"/>
                <a:gd name="T115" fmla="*/ 220 h 397"/>
                <a:gd name="T116" fmla="*/ 1711 w 2091"/>
                <a:gd name="T117" fmla="*/ 194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91" h="397">
                  <a:moveTo>
                    <a:pt x="2091" y="144"/>
                  </a:moveTo>
                  <a:lnTo>
                    <a:pt x="2084" y="143"/>
                  </a:lnTo>
                  <a:lnTo>
                    <a:pt x="2076" y="143"/>
                  </a:lnTo>
                  <a:lnTo>
                    <a:pt x="2071" y="142"/>
                  </a:lnTo>
                  <a:lnTo>
                    <a:pt x="2066" y="142"/>
                  </a:lnTo>
                  <a:lnTo>
                    <a:pt x="2054" y="142"/>
                  </a:lnTo>
                  <a:lnTo>
                    <a:pt x="2043" y="142"/>
                  </a:lnTo>
                  <a:lnTo>
                    <a:pt x="2031" y="142"/>
                  </a:lnTo>
                  <a:lnTo>
                    <a:pt x="2019" y="142"/>
                  </a:lnTo>
                  <a:lnTo>
                    <a:pt x="2007" y="142"/>
                  </a:lnTo>
                  <a:lnTo>
                    <a:pt x="1997" y="142"/>
                  </a:lnTo>
                  <a:lnTo>
                    <a:pt x="1991" y="140"/>
                  </a:lnTo>
                  <a:lnTo>
                    <a:pt x="1983" y="140"/>
                  </a:lnTo>
                  <a:lnTo>
                    <a:pt x="1978" y="140"/>
                  </a:lnTo>
                  <a:lnTo>
                    <a:pt x="1972" y="140"/>
                  </a:lnTo>
                  <a:lnTo>
                    <a:pt x="1961" y="140"/>
                  </a:lnTo>
                  <a:lnTo>
                    <a:pt x="1949" y="140"/>
                  </a:lnTo>
                  <a:lnTo>
                    <a:pt x="1937" y="140"/>
                  </a:lnTo>
                  <a:lnTo>
                    <a:pt x="1926" y="140"/>
                  </a:lnTo>
                  <a:lnTo>
                    <a:pt x="1914" y="140"/>
                  </a:lnTo>
                  <a:lnTo>
                    <a:pt x="1903" y="140"/>
                  </a:lnTo>
                  <a:lnTo>
                    <a:pt x="1897" y="139"/>
                  </a:lnTo>
                  <a:lnTo>
                    <a:pt x="1889" y="139"/>
                  </a:lnTo>
                  <a:lnTo>
                    <a:pt x="1884" y="139"/>
                  </a:lnTo>
                  <a:lnTo>
                    <a:pt x="1879" y="139"/>
                  </a:lnTo>
                  <a:lnTo>
                    <a:pt x="1867" y="139"/>
                  </a:lnTo>
                  <a:lnTo>
                    <a:pt x="1855" y="139"/>
                  </a:lnTo>
                  <a:lnTo>
                    <a:pt x="1849" y="138"/>
                  </a:lnTo>
                  <a:lnTo>
                    <a:pt x="1842" y="138"/>
                  </a:lnTo>
                  <a:lnTo>
                    <a:pt x="1837" y="138"/>
                  </a:lnTo>
                  <a:lnTo>
                    <a:pt x="1832" y="138"/>
                  </a:lnTo>
                  <a:lnTo>
                    <a:pt x="1819" y="138"/>
                  </a:lnTo>
                  <a:lnTo>
                    <a:pt x="1808" y="138"/>
                  </a:lnTo>
                  <a:lnTo>
                    <a:pt x="1802" y="137"/>
                  </a:lnTo>
                  <a:lnTo>
                    <a:pt x="1795" y="137"/>
                  </a:lnTo>
                  <a:lnTo>
                    <a:pt x="1790" y="135"/>
                  </a:lnTo>
                  <a:lnTo>
                    <a:pt x="1784" y="135"/>
                  </a:lnTo>
                  <a:lnTo>
                    <a:pt x="1777" y="135"/>
                  </a:lnTo>
                  <a:lnTo>
                    <a:pt x="1771" y="135"/>
                  </a:lnTo>
                  <a:lnTo>
                    <a:pt x="1765" y="135"/>
                  </a:lnTo>
                  <a:lnTo>
                    <a:pt x="1760" y="135"/>
                  </a:lnTo>
                  <a:lnTo>
                    <a:pt x="1754" y="134"/>
                  </a:lnTo>
                  <a:lnTo>
                    <a:pt x="1746" y="134"/>
                  </a:lnTo>
                  <a:lnTo>
                    <a:pt x="1741" y="134"/>
                  </a:lnTo>
                  <a:lnTo>
                    <a:pt x="1736" y="134"/>
                  </a:lnTo>
                  <a:lnTo>
                    <a:pt x="1729" y="133"/>
                  </a:lnTo>
                  <a:lnTo>
                    <a:pt x="1723" y="133"/>
                  </a:lnTo>
                  <a:lnTo>
                    <a:pt x="1717" y="133"/>
                  </a:lnTo>
                  <a:lnTo>
                    <a:pt x="1711" y="133"/>
                  </a:lnTo>
                  <a:lnTo>
                    <a:pt x="1702" y="135"/>
                  </a:lnTo>
                  <a:lnTo>
                    <a:pt x="1693" y="137"/>
                  </a:lnTo>
                  <a:lnTo>
                    <a:pt x="1684" y="139"/>
                  </a:lnTo>
                  <a:lnTo>
                    <a:pt x="1674" y="142"/>
                  </a:lnTo>
                  <a:lnTo>
                    <a:pt x="1665" y="144"/>
                  </a:lnTo>
                  <a:lnTo>
                    <a:pt x="1656" y="148"/>
                  </a:lnTo>
                  <a:lnTo>
                    <a:pt x="1647" y="151"/>
                  </a:lnTo>
                  <a:lnTo>
                    <a:pt x="1638" y="155"/>
                  </a:lnTo>
                  <a:lnTo>
                    <a:pt x="1629" y="156"/>
                  </a:lnTo>
                  <a:lnTo>
                    <a:pt x="1618" y="160"/>
                  </a:lnTo>
                  <a:lnTo>
                    <a:pt x="1609" y="164"/>
                  </a:lnTo>
                  <a:lnTo>
                    <a:pt x="1600" y="166"/>
                  </a:lnTo>
                  <a:lnTo>
                    <a:pt x="1590" y="170"/>
                  </a:lnTo>
                  <a:lnTo>
                    <a:pt x="1581" y="173"/>
                  </a:lnTo>
                  <a:lnTo>
                    <a:pt x="1572" y="177"/>
                  </a:lnTo>
                  <a:lnTo>
                    <a:pt x="1563" y="181"/>
                  </a:lnTo>
                  <a:lnTo>
                    <a:pt x="1552" y="185"/>
                  </a:lnTo>
                  <a:lnTo>
                    <a:pt x="1543" y="187"/>
                  </a:lnTo>
                  <a:lnTo>
                    <a:pt x="1533" y="191"/>
                  </a:lnTo>
                  <a:lnTo>
                    <a:pt x="1523" y="194"/>
                  </a:lnTo>
                  <a:lnTo>
                    <a:pt x="1513" y="198"/>
                  </a:lnTo>
                  <a:lnTo>
                    <a:pt x="1503" y="202"/>
                  </a:lnTo>
                  <a:lnTo>
                    <a:pt x="1494" y="206"/>
                  </a:lnTo>
                  <a:lnTo>
                    <a:pt x="1483" y="209"/>
                  </a:lnTo>
                  <a:lnTo>
                    <a:pt x="1473" y="213"/>
                  </a:lnTo>
                  <a:lnTo>
                    <a:pt x="1464" y="217"/>
                  </a:lnTo>
                  <a:lnTo>
                    <a:pt x="1453" y="221"/>
                  </a:lnTo>
                  <a:lnTo>
                    <a:pt x="1444" y="225"/>
                  </a:lnTo>
                  <a:lnTo>
                    <a:pt x="1434" y="229"/>
                  </a:lnTo>
                  <a:lnTo>
                    <a:pt x="1423" y="233"/>
                  </a:lnTo>
                  <a:lnTo>
                    <a:pt x="1414" y="237"/>
                  </a:lnTo>
                  <a:lnTo>
                    <a:pt x="1404" y="242"/>
                  </a:lnTo>
                  <a:lnTo>
                    <a:pt x="1393" y="245"/>
                  </a:lnTo>
                  <a:lnTo>
                    <a:pt x="1383" y="248"/>
                  </a:lnTo>
                  <a:lnTo>
                    <a:pt x="1373" y="251"/>
                  </a:lnTo>
                  <a:lnTo>
                    <a:pt x="1362" y="256"/>
                  </a:lnTo>
                  <a:lnTo>
                    <a:pt x="1352" y="259"/>
                  </a:lnTo>
                  <a:lnTo>
                    <a:pt x="1341" y="263"/>
                  </a:lnTo>
                  <a:lnTo>
                    <a:pt x="1331" y="265"/>
                  </a:lnTo>
                  <a:lnTo>
                    <a:pt x="1322" y="271"/>
                  </a:lnTo>
                  <a:lnTo>
                    <a:pt x="1310" y="273"/>
                  </a:lnTo>
                  <a:lnTo>
                    <a:pt x="1300" y="277"/>
                  </a:lnTo>
                  <a:lnTo>
                    <a:pt x="1289" y="280"/>
                  </a:lnTo>
                  <a:lnTo>
                    <a:pt x="1280" y="284"/>
                  </a:lnTo>
                  <a:lnTo>
                    <a:pt x="1268" y="286"/>
                  </a:lnTo>
                  <a:lnTo>
                    <a:pt x="1258" y="290"/>
                  </a:lnTo>
                  <a:lnTo>
                    <a:pt x="1248" y="294"/>
                  </a:lnTo>
                  <a:lnTo>
                    <a:pt x="1237" y="298"/>
                  </a:lnTo>
                  <a:lnTo>
                    <a:pt x="1227" y="301"/>
                  </a:lnTo>
                  <a:lnTo>
                    <a:pt x="1215" y="303"/>
                  </a:lnTo>
                  <a:lnTo>
                    <a:pt x="1205" y="307"/>
                  </a:lnTo>
                  <a:lnTo>
                    <a:pt x="1194" y="310"/>
                  </a:lnTo>
                  <a:lnTo>
                    <a:pt x="1184" y="312"/>
                  </a:lnTo>
                  <a:lnTo>
                    <a:pt x="1174" y="316"/>
                  </a:lnTo>
                  <a:lnTo>
                    <a:pt x="1163" y="317"/>
                  </a:lnTo>
                  <a:lnTo>
                    <a:pt x="1153" y="321"/>
                  </a:lnTo>
                  <a:lnTo>
                    <a:pt x="1142" y="323"/>
                  </a:lnTo>
                  <a:lnTo>
                    <a:pt x="1131" y="325"/>
                  </a:lnTo>
                  <a:lnTo>
                    <a:pt x="1120" y="328"/>
                  </a:lnTo>
                  <a:lnTo>
                    <a:pt x="1110" y="330"/>
                  </a:lnTo>
                  <a:lnTo>
                    <a:pt x="1099" y="333"/>
                  </a:lnTo>
                  <a:lnTo>
                    <a:pt x="1089" y="336"/>
                  </a:lnTo>
                  <a:lnTo>
                    <a:pt x="1079" y="337"/>
                  </a:lnTo>
                  <a:lnTo>
                    <a:pt x="1068" y="341"/>
                  </a:lnTo>
                  <a:lnTo>
                    <a:pt x="1056" y="342"/>
                  </a:lnTo>
                  <a:lnTo>
                    <a:pt x="1047" y="343"/>
                  </a:lnTo>
                  <a:lnTo>
                    <a:pt x="1037" y="345"/>
                  </a:lnTo>
                  <a:lnTo>
                    <a:pt x="1028" y="346"/>
                  </a:lnTo>
                  <a:lnTo>
                    <a:pt x="1016" y="346"/>
                  </a:lnTo>
                  <a:lnTo>
                    <a:pt x="1007" y="349"/>
                  </a:lnTo>
                  <a:lnTo>
                    <a:pt x="997" y="349"/>
                  </a:lnTo>
                  <a:lnTo>
                    <a:pt x="986" y="351"/>
                  </a:lnTo>
                  <a:lnTo>
                    <a:pt x="977" y="351"/>
                  </a:lnTo>
                  <a:lnTo>
                    <a:pt x="967" y="353"/>
                  </a:lnTo>
                  <a:lnTo>
                    <a:pt x="956" y="353"/>
                  </a:lnTo>
                  <a:lnTo>
                    <a:pt x="947" y="353"/>
                  </a:lnTo>
                  <a:lnTo>
                    <a:pt x="937" y="353"/>
                  </a:lnTo>
                  <a:lnTo>
                    <a:pt x="928" y="354"/>
                  </a:lnTo>
                  <a:lnTo>
                    <a:pt x="917" y="354"/>
                  </a:lnTo>
                  <a:lnTo>
                    <a:pt x="907" y="355"/>
                  </a:lnTo>
                  <a:lnTo>
                    <a:pt x="898" y="354"/>
                  </a:lnTo>
                  <a:lnTo>
                    <a:pt x="887" y="354"/>
                  </a:lnTo>
                  <a:lnTo>
                    <a:pt x="877" y="353"/>
                  </a:lnTo>
                  <a:lnTo>
                    <a:pt x="868" y="353"/>
                  </a:lnTo>
                  <a:lnTo>
                    <a:pt x="857" y="353"/>
                  </a:lnTo>
                  <a:lnTo>
                    <a:pt x="848" y="353"/>
                  </a:lnTo>
                  <a:lnTo>
                    <a:pt x="838" y="351"/>
                  </a:lnTo>
                  <a:lnTo>
                    <a:pt x="829" y="351"/>
                  </a:lnTo>
                  <a:lnTo>
                    <a:pt x="820" y="349"/>
                  </a:lnTo>
                  <a:lnTo>
                    <a:pt x="809" y="347"/>
                  </a:lnTo>
                  <a:lnTo>
                    <a:pt x="799" y="346"/>
                  </a:lnTo>
                  <a:lnTo>
                    <a:pt x="791" y="345"/>
                  </a:lnTo>
                  <a:lnTo>
                    <a:pt x="781" y="343"/>
                  </a:lnTo>
                  <a:lnTo>
                    <a:pt x="772" y="342"/>
                  </a:lnTo>
                  <a:lnTo>
                    <a:pt x="762" y="340"/>
                  </a:lnTo>
                  <a:lnTo>
                    <a:pt x="755" y="338"/>
                  </a:lnTo>
                  <a:lnTo>
                    <a:pt x="744" y="336"/>
                  </a:lnTo>
                  <a:lnTo>
                    <a:pt x="734" y="333"/>
                  </a:lnTo>
                  <a:lnTo>
                    <a:pt x="726" y="330"/>
                  </a:lnTo>
                  <a:lnTo>
                    <a:pt x="717" y="328"/>
                  </a:lnTo>
                  <a:lnTo>
                    <a:pt x="706" y="324"/>
                  </a:lnTo>
                  <a:lnTo>
                    <a:pt x="697" y="321"/>
                  </a:lnTo>
                  <a:lnTo>
                    <a:pt x="690" y="317"/>
                  </a:lnTo>
                  <a:lnTo>
                    <a:pt x="682" y="316"/>
                  </a:lnTo>
                  <a:lnTo>
                    <a:pt x="671" y="311"/>
                  </a:lnTo>
                  <a:lnTo>
                    <a:pt x="664" y="308"/>
                  </a:lnTo>
                  <a:lnTo>
                    <a:pt x="654" y="303"/>
                  </a:lnTo>
                  <a:lnTo>
                    <a:pt x="648" y="301"/>
                  </a:lnTo>
                  <a:lnTo>
                    <a:pt x="639" y="295"/>
                  </a:lnTo>
                  <a:lnTo>
                    <a:pt x="631" y="291"/>
                  </a:lnTo>
                  <a:lnTo>
                    <a:pt x="622" y="286"/>
                  </a:lnTo>
                  <a:lnTo>
                    <a:pt x="615" y="282"/>
                  </a:lnTo>
                  <a:lnTo>
                    <a:pt x="606" y="277"/>
                  </a:lnTo>
                  <a:lnTo>
                    <a:pt x="598" y="272"/>
                  </a:lnTo>
                  <a:lnTo>
                    <a:pt x="591" y="265"/>
                  </a:lnTo>
                  <a:lnTo>
                    <a:pt x="583" y="261"/>
                  </a:lnTo>
                  <a:lnTo>
                    <a:pt x="575" y="255"/>
                  </a:lnTo>
                  <a:lnTo>
                    <a:pt x="567" y="250"/>
                  </a:lnTo>
                  <a:lnTo>
                    <a:pt x="561" y="243"/>
                  </a:lnTo>
                  <a:lnTo>
                    <a:pt x="554" y="238"/>
                  </a:lnTo>
                  <a:lnTo>
                    <a:pt x="546" y="232"/>
                  </a:lnTo>
                  <a:lnTo>
                    <a:pt x="539" y="225"/>
                  </a:lnTo>
                  <a:lnTo>
                    <a:pt x="532" y="219"/>
                  </a:lnTo>
                  <a:lnTo>
                    <a:pt x="526" y="212"/>
                  </a:lnTo>
                  <a:lnTo>
                    <a:pt x="518" y="204"/>
                  </a:lnTo>
                  <a:lnTo>
                    <a:pt x="511" y="198"/>
                  </a:lnTo>
                  <a:lnTo>
                    <a:pt x="505" y="190"/>
                  </a:lnTo>
                  <a:lnTo>
                    <a:pt x="500" y="183"/>
                  </a:lnTo>
                  <a:lnTo>
                    <a:pt x="489" y="170"/>
                  </a:lnTo>
                  <a:lnTo>
                    <a:pt x="477" y="157"/>
                  </a:lnTo>
                  <a:lnTo>
                    <a:pt x="467" y="146"/>
                  </a:lnTo>
                  <a:lnTo>
                    <a:pt x="457" y="135"/>
                  </a:lnTo>
                  <a:lnTo>
                    <a:pt x="446" y="126"/>
                  </a:lnTo>
                  <a:lnTo>
                    <a:pt x="436" y="116"/>
                  </a:lnTo>
                  <a:lnTo>
                    <a:pt x="424" y="105"/>
                  </a:lnTo>
                  <a:lnTo>
                    <a:pt x="415" y="99"/>
                  </a:lnTo>
                  <a:lnTo>
                    <a:pt x="403" y="90"/>
                  </a:lnTo>
                  <a:lnTo>
                    <a:pt x="393" y="82"/>
                  </a:lnTo>
                  <a:lnTo>
                    <a:pt x="381" y="74"/>
                  </a:lnTo>
                  <a:lnTo>
                    <a:pt x="372" y="68"/>
                  </a:lnTo>
                  <a:lnTo>
                    <a:pt x="360" y="61"/>
                  </a:lnTo>
                  <a:lnTo>
                    <a:pt x="350" y="55"/>
                  </a:lnTo>
                  <a:lnTo>
                    <a:pt x="338" y="48"/>
                  </a:lnTo>
                  <a:lnTo>
                    <a:pt x="329" y="44"/>
                  </a:lnTo>
                  <a:lnTo>
                    <a:pt x="317" y="38"/>
                  </a:lnTo>
                  <a:lnTo>
                    <a:pt x="307" y="34"/>
                  </a:lnTo>
                  <a:lnTo>
                    <a:pt x="295" y="29"/>
                  </a:lnTo>
                  <a:lnTo>
                    <a:pt x="286" y="26"/>
                  </a:lnTo>
                  <a:lnTo>
                    <a:pt x="275" y="21"/>
                  </a:lnTo>
                  <a:lnTo>
                    <a:pt x="264" y="18"/>
                  </a:lnTo>
                  <a:lnTo>
                    <a:pt x="254" y="16"/>
                  </a:lnTo>
                  <a:lnTo>
                    <a:pt x="245" y="13"/>
                  </a:lnTo>
                  <a:lnTo>
                    <a:pt x="234" y="10"/>
                  </a:lnTo>
                  <a:lnTo>
                    <a:pt x="224" y="8"/>
                  </a:lnTo>
                  <a:lnTo>
                    <a:pt x="215" y="5"/>
                  </a:lnTo>
                  <a:lnTo>
                    <a:pt x="204" y="5"/>
                  </a:lnTo>
                  <a:lnTo>
                    <a:pt x="195" y="4"/>
                  </a:lnTo>
                  <a:lnTo>
                    <a:pt x="185" y="3"/>
                  </a:lnTo>
                  <a:lnTo>
                    <a:pt x="176" y="3"/>
                  </a:lnTo>
                  <a:lnTo>
                    <a:pt x="167" y="3"/>
                  </a:lnTo>
                  <a:lnTo>
                    <a:pt x="157" y="1"/>
                  </a:lnTo>
                  <a:lnTo>
                    <a:pt x="147" y="0"/>
                  </a:lnTo>
                  <a:lnTo>
                    <a:pt x="138" y="0"/>
                  </a:lnTo>
                  <a:lnTo>
                    <a:pt x="130" y="0"/>
                  </a:lnTo>
                  <a:lnTo>
                    <a:pt x="121" y="0"/>
                  </a:lnTo>
                  <a:lnTo>
                    <a:pt x="113" y="1"/>
                  </a:lnTo>
                  <a:lnTo>
                    <a:pt x="105" y="1"/>
                  </a:lnTo>
                  <a:lnTo>
                    <a:pt x="99" y="3"/>
                  </a:lnTo>
                  <a:lnTo>
                    <a:pt x="90" y="3"/>
                  </a:lnTo>
                  <a:lnTo>
                    <a:pt x="82" y="4"/>
                  </a:lnTo>
                  <a:lnTo>
                    <a:pt x="75" y="4"/>
                  </a:lnTo>
                  <a:lnTo>
                    <a:pt x="69" y="5"/>
                  </a:lnTo>
                  <a:lnTo>
                    <a:pt x="62" y="5"/>
                  </a:lnTo>
                  <a:lnTo>
                    <a:pt x="56" y="6"/>
                  </a:lnTo>
                  <a:lnTo>
                    <a:pt x="51" y="8"/>
                  </a:lnTo>
                  <a:lnTo>
                    <a:pt x="44" y="10"/>
                  </a:lnTo>
                  <a:lnTo>
                    <a:pt x="33" y="12"/>
                  </a:lnTo>
                  <a:lnTo>
                    <a:pt x="23" y="14"/>
                  </a:lnTo>
                  <a:lnTo>
                    <a:pt x="16" y="17"/>
                  </a:lnTo>
                  <a:lnTo>
                    <a:pt x="8" y="18"/>
                  </a:lnTo>
                  <a:lnTo>
                    <a:pt x="0" y="21"/>
                  </a:lnTo>
                  <a:lnTo>
                    <a:pt x="0" y="25"/>
                  </a:lnTo>
                  <a:lnTo>
                    <a:pt x="14" y="71"/>
                  </a:lnTo>
                  <a:lnTo>
                    <a:pt x="17" y="69"/>
                  </a:lnTo>
                  <a:lnTo>
                    <a:pt x="27" y="66"/>
                  </a:lnTo>
                  <a:lnTo>
                    <a:pt x="34" y="64"/>
                  </a:lnTo>
                  <a:lnTo>
                    <a:pt x="42" y="62"/>
                  </a:lnTo>
                  <a:lnTo>
                    <a:pt x="51" y="61"/>
                  </a:lnTo>
                  <a:lnTo>
                    <a:pt x="61" y="60"/>
                  </a:lnTo>
                  <a:lnTo>
                    <a:pt x="66" y="57"/>
                  </a:lnTo>
                  <a:lnTo>
                    <a:pt x="72" y="56"/>
                  </a:lnTo>
                  <a:lnTo>
                    <a:pt x="78" y="55"/>
                  </a:lnTo>
                  <a:lnTo>
                    <a:pt x="85" y="55"/>
                  </a:lnTo>
                  <a:lnTo>
                    <a:pt x="90" y="55"/>
                  </a:lnTo>
                  <a:lnTo>
                    <a:pt x="96" y="53"/>
                  </a:lnTo>
                  <a:lnTo>
                    <a:pt x="103" y="53"/>
                  </a:lnTo>
                  <a:lnTo>
                    <a:pt x="111" y="53"/>
                  </a:lnTo>
                  <a:lnTo>
                    <a:pt x="117" y="52"/>
                  </a:lnTo>
                  <a:lnTo>
                    <a:pt x="124" y="52"/>
                  </a:lnTo>
                  <a:lnTo>
                    <a:pt x="131" y="52"/>
                  </a:lnTo>
                  <a:lnTo>
                    <a:pt x="139" y="52"/>
                  </a:lnTo>
                  <a:lnTo>
                    <a:pt x="147" y="52"/>
                  </a:lnTo>
                  <a:lnTo>
                    <a:pt x="156" y="53"/>
                  </a:lnTo>
                  <a:lnTo>
                    <a:pt x="164" y="55"/>
                  </a:lnTo>
                  <a:lnTo>
                    <a:pt x="173" y="55"/>
                  </a:lnTo>
                  <a:lnTo>
                    <a:pt x="181" y="55"/>
                  </a:lnTo>
                  <a:lnTo>
                    <a:pt x="189" y="55"/>
                  </a:lnTo>
                  <a:lnTo>
                    <a:pt x="196" y="56"/>
                  </a:lnTo>
                  <a:lnTo>
                    <a:pt x="206" y="58"/>
                  </a:lnTo>
                  <a:lnTo>
                    <a:pt x="215" y="58"/>
                  </a:lnTo>
                  <a:lnTo>
                    <a:pt x="224" y="61"/>
                  </a:lnTo>
                  <a:lnTo>
                    <a:pt x="232" y="62"/>
                  </a:lnTo>
                  <a:lnTo>
                    <a:pt x="242" y="66"/>
                  </a:lnTo>
                  <a:lnTo>
                    <a:pt x="251" y="69"/>
                  </a:lnTo>
                  <a:lnTo>
                    <a:pt x="259" y="70"/>
                  </a:lnTo>
                  <a:lnTo>
                    <a:pt x="268" y="74"/>
                  </a:lnTo>
                  <a:lnTo>
                    <a:pt x="278" y="77"/>
                  </a:lnTo>
                  <a:lnTo>
                    <a:pt x="288" y="81"/>
                  </a:lnTo>
                  <a:lnTo>
                    <a:pt x="295" y="84"/>
                  </a:lnTo>
                  <a:lnTo>
                    <a:pt x="306" y="88"/>
                  </a:lnTo>
                  <a:lnTo>
                    <a:pt x="316" y="94"/>
                  </a:lnTo>
                  <a:lnTo>
                    <a:pt x="324" y="98"/>
                  </a:lnTo>
                  <a:lnTo>
                    <a:pt x="334" y="103"/>
                  </a:lnTo>
                  <a:lnTo>
                    <a:pt x="343" y="108"/>
                  </a:lnTo>
                  <a:lnTo>
                    <a:pt x="353" y="114"/>
                  </a:lnTo>
                  <a:lnTo>
                    <a:pt x="362" y="120"/>
                  </a:lnTo>
                  <a:lnTo>
                    <a:pt x="372" y="127"/>
                  </a:lnTo>
                  <a:lnTo>
                    <a:pt x="381" y="135"/>
                  </a:lnTo>
                  <a:lnTo>
                    <a:pt x="392" y="142"/>
                  </a:lnTo>
                  <a:lnTo>
                    <a:pt x="401" y="150"/>
                  </a:lnTo>
                  <a:lnTo>
                    <a:pt x="410" y="157"/>
                  </a:lnTo>
                  <a:lnTo>
                    <a:pt x="418" y="165"/>
                  </a:lnTo>
                  <a:lnTo>
                    <a:pt x="428" y="176"/>
                  </a:lnTo>
                  <a:lnTo>
                    <a:pt x="437" y="185"/>
                  </a:lnTo>
                  <a:lnTo>
                    <a:pt x="446" y="194"/>
                  </a:lnTo>
                  <a:lnTo>
                    <a:pt x="455" y="204"/>
                  </a:lnTo>
                  <a:lnTo>
                    <a:pt x="466" y="216"/>
                  </a:lnTo>
                  <a:lnTo>
                    <a:pt x="472" y="224"/>
                  </a:lnTo>
                  <a:lnTo>
                    <a:pt x="480" y="233"/>
                  </a:lnTo>
                  <a:lnTo>
                    <a:pt x="488" y="241"/>
                  </a:lnTo>
                  <a:lnTo>
                    <a:pt x="497" y="250"/>
                  </a:lnTo>
                  <a:lnTo>
                    <a:pt x="503" y="258"/>
                  </a:lnTo>
                  <a:lnTo>
                    <a:pt x="511" y="265"/>
                  </a:lnTo>
                  <a:lnTo>
                    <a:pt x="520" y="273"/>
                  </a:lnTo>
                  <a:lnTo>
                    <a:pt x="531" y="280"/>
                  </a:lnTo>
                  <a:lnTo>
                    <a:pt x="539" y="286"/>
                  </a:lnTo>
                  <a:lnTo>
                    <a:pt x="546" y="293"/>
                  </a:lnTo>
                  <a:lnTo>
                    <a:pt x="556" y="299"/>
                  </a:lnTo>
                  <a:lnTo>
                    <a:pt x="566" y="306"/>
                  </a:lnTo>
                  <a:lnTo>
                    <a:pt x="576" y="311"/>
                  </a:lnTo>
                  <a:lnTo>
                    <a:pt x="585" y="316"/>
                  </a:lnTo>
                  <a:lnTo>
                    <a:pt x="596" y="323"/>
                  </a:lnTo>
                  <a:lnTo>
                    <a:pt x="605" y="328"/>
                  </a:lnTo>
                  <a:lnTo>
                    <a:pt x="614" y="332"/>
                  </a:lnTo>
                  <a:lnTo>
                    <a:pt x="624" y="337"/>
                  </a:lnTo>
                  <a:lnTo>
                    <a:pt x="634" y="341"/>
                  </a:lnTo>
                  <a:lnTo>
                    <a:pt x="644" y="345"/>
                  </a:lnTo>
                  <a:lnTo>
                    <a:pt x="654" y="349"/>
                  </a:lnTo>
                  <a:lnTo>
                    <a:pt x="664" y="353"/>
                  </a:lnTo>
                  <a:lnTo>
                    <a:pt x="674" y="356"/>
                  </a:lnTo>
                  <a:lnTo>
                    <a:pt x="684" y="360"/>
                  </a:lnTo>
                  <a:lnTo>
                    <a:pt x="695" y="363"/>
                  </a:lnTo>
                  <a:lnTo>
                    <a:pt x="705" y="367"/>
                  </a:lnTo>
                  <a:lnTo>
                    <a:pt x="716" y="369"/>
                  </a:lnTo>
                  <a:lnTo>
                    <a:pt x="726" y="373"/>
                  </a:lnTo>
                  <a:lnTo>
                    <a:pt x="736" y="375"/>
                  </a:lnTo>
                  <a:lnTo>
                    <a:pt x="747" y="377"/>
                  </a:lnTo>
                  <a:lnTo>
                    <a:pt x="757" y="380"/>
                  </a:lnTo>
                  <a:lnTo>
                    <a:pt x="769" y="382"/>
                  </a:lnTo>
                  <a:lnTo>
                    <a:pt x="778" y="384"/>
                  </a:lnTo>
                  <a:lnTo>
                    <a:pt x="788" y="385"/>
                  </a:lnTo>
                  <a:lnTo>
                    <a:pt x="799" y="386"/>
                  </a:lnTo>
                  <a:lnTo>
                    <a:pt x="808" y="388"/>
                  </a:lnTo>
                  <a:lnTo>
                    <a:pt x="818" y="388"/>
                  </a:lnTo>
                  <a:lnTo>
                    <a:pt x="827" y="390"/>
                  </a:lnTo>
                  <a:lnTo>
                    <a:pt x="838" y="390"/>
                  </a:lnTo>
                  <a:lnTo>
                    <a:pt x="848" y="393"/>
                  </a:lnTo>
                  <a:lnTo>
                    <a:pt x="857" y="393"/>
                  </a:lnTo>
                  <a:lnTo>
                    <a:pt x="868" y="394"/>
                  </a:lnTo>
                  <a:lnTo>
                    <a:pt x="877" y="396"/>
                  </a:lnTo>
                  <a:lnTo>
                    <a:pt x="887" y="396"/>
                  </a:lnTo>
                  <a:lnTo>
                    <a:pt x="896" y="396"/>
                  </a:lnTo>
                  <a:lnTo>
                    <a:pt x="906" y="396"/>
                  </a:lnTo>
                  <a:lnTo>
                    <a:pt x="916" y="396"/>
                  </a:lnTo>
                  <a:lnTo>
                    <a:pt x="926" y="397"/>
                  </a:lnTo>
                  <a:lnTo>
                    <a:pt x="934" y="396"/>
                  </a:lnTo>
                  <a:lnTo>
                    <a:pt x="942" y="396"/>
                  </a:lnTo>
                  <a:lnTo>
                    <a:pt x="951" y="396"/>
                  </a:lnTo>
                  <a:lnTo>
                    <a:pt x="960" y="396"/>
                  </a:lnTo>
                  <a:lnTo>
                    <a:pt x="968" y="396"/>
                  </a:lnTo>
                  <a:lnTo>
                    <a:pt x="977" y="396"/>
                  </a:lnTo>
                  <a:lnTo>
                    <a:pt x="985" y="396"/>
                  </a:lnTo>
                  <a:lnTo>
                    <a:pt x="993" y="396"/>
                  </a:lnTo>
                  <a:lnTo>
                    <a:pt x="999" y="394"/>
                  </a:lnTo>
                  <a:lnTo>
                    <a:pt x="1007" y="393"/>
                  </a:lnTo>
                  <a:lnTo>
                    <a:pt x="1015" y="393"/>
                  </a:lnTo>
                  <a:lnTo>
                    <a:pt x="1023" y="393"/>
                  </a:lnTo>
                  <a:lnTo>
                    <a:pt x="1029" y="392"/>
                  </a:lnTo>
                  <a:lnTo>
                    <a:pt x="1036" y="390"/>
                  </a:lnTo>
                  <a:lnTo>
                    <a:pt x="1042" y="390"/>
                  </a:lnTo>
                  <a:lnTo>
                    <a:pt x="1050" y="390"/>
                  </a:lnTo>
                  <a:lnTo>
                    <a:pt x="1060" y="388"/>
                  </a:lnTo>
                  <a:lnTo>
                    <a:pt x="1072" y="386"/>
                  </a:lnTo>
                  <a:lnTo>
                    <a:pt x="1084" y="384"/>
                  </a:lnTo>
                  <a:lnTo>
                    <a:pt x="1095" y="382"/>
                  </a:lnTo>
                  <a:lnTo>
                    <a:pt x="1107" y="381"/>
                  </a:lnTo>
                  <a:lnTo>
                    <a:pt x="1118" y="379"/>
                  </a:lnTo>
                  <a:lnTo>
                    <a:pt x="1128" y="376"/>
                  </a:lnTo>
                  <a:lnTo>
                    <a:pt x="1141" y="375"/>
                  </a:lnTo>
                  <a:lnTo>
                    <a:pt x="1150" y="372"/>
                  </a:lnTo>
                  <a:lnTo>
                    <a:pt x="1162" y="369"/>
                  </a:lnTo>
                  <a:lnTo>
                    <a:pt x="1172" y="367"/>
                  </a:lnTo>
                  <a:lnTo>
                    <a:pt x="1184" y="366"/>
                  </a:lnTo>
                  <a:lnTo>
                    <a:pt x="1193" y="363"/>
                  </a:lnTo>
                  <a:lnTo>
                    <a:pt x="1205" y="360"/>
                  </a:lnTo>
                  <a:lnTo>
                    <a:pt x="1215" y="359"/>
                  </a:lnTo>
                  <a:lnTo>
                    <a:pt x="1226" y="356"/>
                  </a:lnTo>
                  <a:lnTo>
                    <a:pt x="1236" y="353"/>
                  </a:lnTo>
                  <a:lnTo>
                    <a:pt x="1245" y="350"/>
                  </a:lnTo>
                  <a:lnTo>
                    <a:pt x="1255" y="346"/>
                  </a:lnTo>
                  <a:lnTo>
                    <a:pt x="1266" y="345"/>
                  </a:lnTo>
                  <a:lnTo>
                    <a:pt x="1275" y="341"/>
                  </a:lnTo>
                  <a:lnTo>
                    <a:pt x="1285" y="338"/>
                  </a:lnTo>
                  <a:lnTo>
                    <a:pt x="1295" y="336"/>
                  </a:lnTo>
                  <a:lnTo>
                    <a:pt x="1305" y="333"/>
                  </a:lnTo>
                  <a:lnTo>
                    <a:pt x="1314" y="330"/>
                  </a:lnTo>
                  <a:lnTo>
                    <a:pt x="1323" y="327"/>
                  </a:lnTo>
                  <a:lnTo>
                    <a:pt x="1334" y="323"/>
                  </a:lnTo>
                  <a:lnTo>
                    <a:pt x="1344" y="320"/>
                  </a:lnTo>
                  <a:lnTo>
                    <a:pt x="1353" y="316"/>
                  </a:lnTo>
                  <a:lnTo>
                    <a:pt x="1363" y="314"/>
                  </a:lnTo>
                  <a:lnTo>
                    <a:pt x="1374" y="310"/>
                  </a:lnTo>
                  <a:lnTo>
                    <a:pt x="1383" y="308"/>
                  </a:lnTo>
                  <a:lnTo>
                    <a:pt x="1392" y="303"/>
                  </a:lnTo>
                  <a:lnTo>
                    <a:pt x="1401" y="301"/>
                  </a:lnTo>
                  <a:lnTo>
                    <a:pt x="1410" y="295"/>
                  </a:lnTo>
                  <a:lnTo>
                    <a:pt x="1421" y="293"/>
                  </a:lnTo>
                  <a:lnTo>
                    <a:pt x="1430" y="287"/>
                  </a:lnTo>
                  <a:lnTo>
                    <a:pt x="1440" y="285"/>
                  </a:lnTo>
                  <a:lnTo>
                    <a:pt x="1451" y="281"/>
                  </a:lnTo>
                  <a:lnTo>
                    <a:pt x="1460" y="278"/>
                  </a:lnTo>
                  <a:lnTo>
                    <a:pt x="1469" y="273"/>
                  </a:lnTo>
                  <a:lnTo>
                    <a:pt x="1479" y="271"/>
                  </a:lnTo>
                  <a:lnTo>
                    <a:pt x="1488" y="267"/>
                  </a:lnTo>
                  <a:lnTo>
                    <a:pt x="1499" y="264"/>
                  </a:lnTo>
                  <a:lnTo>
                    <a:pt x="1509" y="259"/>
                  </a:lnTo>
                  <a:lnTo>
                    <a:pt x="1520" y="256"/>
                  </a:lnTo>
                  <a:lnTo>
                    <a:pt x="1530" y="252"/>
                  </a:lnTo>
                  <a:lnTo>
                    <a:pt x="1540" y="250"/>
                  </a:lnTo>
                  <a:lnTo>
                    <a:pt x="1551" y="245"/>
                  </a:lnTo>
                  <a:lnTo>
                    <a:pt x="1560" y="242"/>
                  </a:lnTo>
                  <a:lnTo>
                    <a:pt x="1572" y="237"/>
                  </a:lnTo>
                  <a:lnTo>
                    <a:pt x="1582" y="234"/>
                  </a:lnTo>
                  <a:lnTo>
                    <a:pt x="1592" y="229"/>
                  </a:lnTo>
                  <a:lnTo>
                    <a:pt x="1604" y="226"/>
                  </a:lnTo>
                  <a:lnTo>
                    <a:pt x="1616" y="222"/>
                  </a:lnTo>
                  <a:lnTo>
                    <a:pt x="1628" y="220"/>
                  </a:lnTo>
                  <a:lnTo>
                    <a:pt x="1638" y="215"/>
                  </a:lnTo>
                  <a:lnTo>
                    <a:pt x="1650" y="212"/>
                  </a:lnTo>
                  <a:lnTo>
                    <a:pt x="1660" y="207"/>
                  </a:lnTo>
                  <a:lnTo>
                    <a:pt x="1674" y="204"/>
                  </a:lnTo>
                  <a:lnTo>
                    <a:pt x="1685" y="200"/>
                  </a:lnTo>
                  <a:lnTo>
                    <a:pt x="1697" y="198"/>
                  </a:lnTo>
                  <a:lnTo>
                    <a:pt x="1711" y="194"/>
                  </a:lnTo>
                  <a:lnTo>
                    <a:pt x="1724" y="191"/>
                  </a:lnTo>
                  <a:lnTo>
                    <a:pt x="2088" y="207"/>
                  </a:lnTo>
                  <a:lnTo>
                    <a:pt x="2091" y="144"/>
                  </a:lnTo>
                  <a:lnTo>
                    <a:pt x="2091" y="1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69"/>
            <p:cNvSpPr>
              <a:spLocks/>
            </p:cNvSpPr>
            <p:nvPr/>
          </p:nvSpPr>
          <p:spPr bwMode="auto">
            <a:xfrm>
              <a:off x="3349" y="1898"/>
              <a:ext cx="497" cy="61"/>
            </a:xfrm>
            <a:custGeom>
              <a:avLst/>
              <a:gdLst>
                <a:gd name="T0" fmla="*/ 1399 w 1491"/>
                <a:gd name="T1" fmla="*/ 117 h 182"/>
                <a:gd name="T2" fmla="*/ 1275 w 1491"/>
                <a:gd name="T3" fmla="*/ 134 h 182"/>
                <a:gd name="T4" fmla="*/ 1158 w 1491"/>
                <a:gd name="T5" fmla="*/ 148 h 182"/>
                <a:gd name="T6" fmla="*/ 1045 w 1491"/>
                <a:gd name="T7" fmla="*/ 155 h 182"/>
                <a:gd name="T8" fmla="*/ 937 w 1491"/>
                <a:gd name="T9" fmla="*/ 160 h 182"/>
                <a:gd name="T10" fmla="*/ 834 w 1491"/>
                <a:gd name="T11" fmla="*/ 160 h 182"/>
                <a:gd name="T12" fmla="*/ 737 w 1491"/>
                <a:gd name="T13" fmla="*/ 156 h 182"/>
                <a:gd name="T14" fmla="*/ 644 w 1491"/>
                <a:gd name="T15" fmla="*/ 150 h 182"/>
                <a:gd name="T16" fmla="*/ 558 w 1491"/>
                <a:gd name="T17" fmla="*/ 139 h 182"/>
                <a:gd name="T18" fmla="*/ 478 w 1491"/>
                <a:gd name="T19" fmla="*/ 129 h 182"/>
                <a:gd name="T20" fmla="*/ 406 w 1491"/>
                <a:gd name="T21" fmla="*/ 117 h 182"/>
                <a:gd name="T22" fmla="*/ 335 w 1491"/>
                <a:gd name="T23" fmla="*/ 103 h 182"/>
                <a:gd name="T24" fmla="*/ 273 w 1491"/>
                <a:gd name="T25" fmla="*/ 89 h 182"/>
                <a:gd name="T26" fmla="*/ 218 w 1491"/>
                <a:gd name="T27" fmla="*/ 74 h 182"/>
                <a:gd name="T28" fmla="*/ 169 w 1491"/>
                <a:gd name="T29" fmla="*/ 60 h 182"/>
                <a:gd name="T30" fmla="*/ 125 w 1491"/>
                <a:gd name="T31" fmla="*/ 44 h 182"/>
                <a:gd name="T32" fmla="*/ 90 w 1491"/>
                <a:gd name="T33" fmla="*/ 31 h 182"/>
                <a:gd name="T34" fmla="*/ 59 w 1491"/>
                <a:gd name="T35" fmla="*/ 20 h 182"/>
                <a:gd name="T36" fmla="*/ 37 w 1491"/>
                <a:gd name="T37" fmla="*/ 10 h 182"/>
                <a:gd name="T38" fmla="*/ 20 w 1491"/>
                <a:gd name="T39" fmla="*/ 3 h 182"/>
                <a:gd name="T40" fmla="*/ 11 w 1491"/>
                <a:gd name="T41" fmla="*/ 0 h 182"/>
                <a:gd name="T42" fmla="*/ 7 w 1491"/>
                <a:gd name="T43" fmla="*/ 20 h 182"/>
                <a:gd name="T44" fmla="*/ 20 w 1491"/>
                <a:gd name="T45" fmla="*/ 25 h 182"/>
                <a:gd name="T46" fmla="*/ 41 w 1491"/>
                <a:gd name="T47" fmla="*/ 34 h 182"/>
                <a:gd name="T48" fmla="*/ 68 w 1491"/>
                <a:gd name="T49" fmla="*/ 46 h 182"/>
                <a:gd name="T50" fmla="*/ 104 w 1491"/>
                <a:gd name="T51" fmla="*/ 60 h 182"/>
                <a:gd name="T52" fmla="*/ 143 w 1491"/>
                <a:gd name="T53" fmla="*/ 73 h 182"/>
                <a:gd name="T54" fmla="*/ 191 w 1491"/>
                <a:gd name="T55" fmla="*/ 89 h 182"/>
                <a:gd name="T56" fmla="*/ 246 w 1491"/>
                <a:gd name="T57" fmla="*/ 103 h 182"/>
                <a:gd name="T58" fmla="*/ 307 w 1491"/>
                <a:gd name="T59" fmla="*/ 117 h 182"/>
                <a:gd name="T60" fmla="*/ 375 w 1491"/>
                <a:gd name="T61" fmla="*/ 133 h 182"/>
                <a:gd name="T62" fmla="*/ 449 w 1491"/>
                <a:gd name="T63" fmla="*/ 146 h 182"/>
                <a:gd name="T64" fmla="*/ 527 w 1491"/>
                <a:gd name="T65" fmla="*/ 157 h 182"/>
                <a:gd name="T66" fmla="*/ 613 w 1491"/>
                <a:gd name="T67" fmla="*/ 168 h 182"/>
                <a:gd name="T68" fmla="*/ 701 w 1491"/>
                <a:gd name="T69" fmla="*/ 176 h 182"/>
                <a:gd name="T70" fmla="*/ 799 w 1491"/>
                <a:gd name="T71" fmla="*/ 180 h 182"/>
                <a:gd name="T72" fmla="*/ 901 w 1491"/>
                <a:gd name="T73" fmla="*/ 181 h 182"/>
                <a:gd name="T74" fmla="*/ 1009 w 1491"/>
                <a:gd name="T75" fmla="*/ 180 h 182"/>
                <a:gd name="T76" fmla="*/ 1120 w 1491"/>
                <a:gd name="T77" fmla="*/ 172 h 182"/>
                <a:gd name="T78" fmla="*/ 1239 w 1491"/>
                <a:gd name="T79" fmla="*/ 161 h 182"/>
                <a:gd name="T80" fmla="*/ 1361 w 1491"/>
                <a:gd name="T81" fmla="*/ 146 h 182"/>
                <a:gd name="T82" fmla="*/ 1491 w 1491"/>
                <a:gd name="T83" fmla="*/ 125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91" h="182">
                  <a:moveTo>
                    <a:pt x="1486" y="103"/>
                  </a:moveTo>
                  <a:lnTo>
                    <a:pt x="1442" y="111"/>
                  </a:lnTo>
                  <a:lnTo>
                    <a:pt x="1399" y="117"/>
                  </a:lnTo>
                  <a:lnTo>
                    <a:pt x="1357" y="124"/>
                  </a:lnTo>
                  <a:lnTo>
                    <a:pt x="1317" y="130"/>
                  </a:lnTo>
                  <a:lnTo>
                    <a:pt x="1275" y="134"/>
                  </a:lnTo>
                  <a:lnTo>
                    <a:pt x="1236" y="139"/>
                  </a:lnTo>
                  <a:lnTo>
                    <a:pt x="1196" y="144"/>
                  </a:lnTo>
                  <a:lnTo>
                    <a:pt x="1158" y="148"/>
                  </a:lnTo>
                  <a:lnTo>
                    <a:pt x="1118" y="151"/>
                  </a:lnTo>
                  <a:lnTo>
                    <a:pt x="1081" y="154"/>
                  </a:lnTo>
                  <a:lnTo>
                    <a:pt x="1045" y="155"/>
                  </a:lnTo>
                  <a:lnTo>
                    <a:pt x="1009" y="157"/>
                  </a:lnTo>
                  <a:lnTo>
                    <a:pt x="972" y="159"/>
                  </a:lnTo>
                  <a:lnTo>
                    <a:pt x="937" y="160"/>
                  </a:lnTo>
                  <a:lnTo>
                    <a:pt x="901" y="160"/>
                  </a:lnTo>
                  <a:lnTo>
                    <a:pt x="868" y="161"/>
                  </a:lnTo>
                  <a:lnTo>
                    <a:pt x="834" y="160"/>
                  </a:lnTo>
                  <a:lnTo>
                    <a:pt x="802" y="159"/>
                  </a:lnTo>
                  <a:lnTo>
                    <a:pt x="768" y="157"/>
                  </a:lnTo>
                  <a:lnTo>
                    <a:pt x="737" y="156"/>
                  </a:lnTo>
                  <a:lnTo>
                    <a:pt x="704" y="154"/>
                  </a:lnTo>
                  <a:lnTo>
                    <a:pt x="674" y="152"/>
                  </a:lnTo>
                  <a:lnTo>
                    <a:pt x="644" y="150"/>
                  </a:lnTo>
                  <a:lnTo>
                    <a:pt x="616" y="147"/>
                  </a:lnTo>
                  <a:lnTo>
                    <a:pt x="586" y="143"/>
                  </a:lnTo>
                  <a:lnTo>
                    <a:pt x="558" y="139"/>
                  </a:lnTo>
                  <a:lnTo>
                    <a:pt x="531" y="137"/>
                  </a:lnTo>
                  <a:lnTo>
                    <a:pt x="505" y="133"/>
                  </a:lnTo>
                  <a:lnTo>
                    <a:pt x="478" y="129"/>
                  </a:lnTo>
                  <a:lnTo>
                    <a:pt x="453" y="125"/>
                  </a:lnTo>
                  <a:lnTo>
                    <a:pt x="428" y="121"/>
                  </a:lnTo>
                  <a:lnTo>
                    <a:pt x="406" y="117"/>
                  </a:lnTo>
                  <a:lnTo>
                    <a:pt x="381" y="112"/>
                  </a:lnTo>
                  <a:lnTo>
                    <a:pt x="358" y="108"/>
                  </a:lnTo>
                  <a:lnTo>
                    <a:pt x="335" y="103"/>
                  </a:lnTo>
                  <a:lnTo>
                    <a:pt x="315" y="98"/>
                  </a:lnTo>
                  <a:lnTo>
                    <a:pt x="293" y="92"/>
                  </a:lnTo>
                  <a:lnTo>
                    <a:pt x="273" y="89"/>
                  </a:lnTo>
                  <a:lnTo>
                    <a:pt x="254" y="83"/>
                  </a:lnTo>
                  <a:lnTo>
                    <a:pt x="236" y="79"/>
                  </a:lnTo>
                  <a:lnTo>
                    <a:pt x="218" y="74"/>
                  </a:lnTo>
                  <a:lnTo>
                    <a:pt x="201" y="69"/>
                  </a:lnTo>
                  <a:lnTo>
                    <a:pt x="184" y="64"/>
                  </a:lnTo>
                  <a:lnTo>
                    <a:pt x="169" y="60"/>
                  </a:lnTo>
                  <a:lnTo>
                    <a:pt x="152" y="53"/>
                  </a:lnTo>
                  <a:lnTo>
                    <a:pt x="139" y="49"/>
                  </a:lnTo>
                  <a:lnTo>
                    <a:pt x="125" y="44"/>
                  </a:lnTo>
                  <a:lnTo>
                    <a:pt x="113" y="40"/>
                  </a:lnTo>
                  <a:lnTo>
                    <a:pt x="100" y="35"/>
                  </a:lnTo>
                  <a:lnTo>
                    <a:pt x="90" y="31"/>
                  </a:lnTo>
                  <a:lnTo>
                    <a:pt x="78" y="27"/>
                  </a:lnTo>
                  <a:lnTo>
                    <a:pt x="68" y="23"/>
                  </a:lnTo>
                  <a:lnTo>
                    <a:pt x="59" y="20"/>
                  </a:lnTo>
                  <a:lnTo>
                    <a:pt x="51" y="16"/>
                  </a:lnTo>
                  <a:lnTo>
                    <a:pt x="43" y="13"/>
                  </a:lnTo>
                  <a:lnTo>
                    <a:pt x="37" y="10"/>
                  </a:lnTo>
                  <a:lnTo>
                    <a:pt x="30" y="8"/>
                  </a:lnTo>
                  <a:lnTo>
                    <a:pt x="25" y="5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7" y="20"/>
                  </a:lnTo>
                  <a:lnTo>
                    <a:pt x="11" y="21"/>
                  </a:lnTo>
                  <a:lnTo>
                    <a:pt x="15" y="23"/>
                  </a:lnTo>
                  <a:lnTo>
                    <a:pt x="20" y="25"/>
                  </a:lnTo>
                  <a:lnTo>
                    <a:pt x="26" y="29"/>
                  </a:lnTo>
                  <a:lnTo>
                    <a:pt x="33" y="31"/>
                  </a:lnTo>
                  <a:lnTo>
                    <a:pt x="41" y="34"/>
                  </a:lnTo>
                  <a:lnTo>
                    <a:pt x="48" y="38"/>
                  </a:lnTo>
                  <a:lnTo>
                    <a:pt x="59" y="42"/>
                  </a:lnTo>
                  <a:lnTo>
                    <a:pt x="68" y="46"/>
                  </a:lnTo>
                  <a:lnTo>
                    <a:pt x="80" y="49"/>
                  </a:lnTo>
                  <a:lnTo>
                    <a:pt x="90" y="53"/>
                  </a:lnTo>
                  <a:lnTo>
                    <a:pt x="104" y="60"/>
                  </a:lnTo>
                  <a:lnTo>
                    <a:pt x="116" y="62"/>
                  </a:lnTo>
                  <a:lnTo>
                    <a:pt x="130" y="68"/>
                  </a:lnTo>
                  <a:lnTo>
                    <a:pt x="143" y="73"/>
                  </a:lnTo>
                  <a:lnTo>
                    <a:pt x="160" y="78"/>
                  </a:lnTo>
                  <a:lnTo>
                    <a:pt x="176" y="82"/>
                  </a:lnTo>
                  <a:lnTo>
                    <a:pt x="191" y="89"/>
                  </a:lnTo>
                  <a:lnTo>
                    <a:pt x="210" y="92"/>
                  </a:lnTo>
                  <a:lnTo>
                    <a:pt x="228" y="98"/>
                  </a:lnTo>
                  <a:lnTo>
                    <a:pt x="246" y="103"/>
                  </a:lnTo>
                  <a:lnTo>
                    <a:pt x="266" y="108"/>
                  </a:lnTo>
                  <a:lnTo>
                    <a:pt x="285" y="112"/>
                  </a:lnTo>
                  <a:lnTo>
                    <a:pt x="307" y="117"/>
                  </a:lnTo>
                  <a:lnTo>
                    <a:pt x="328" y="122"/>
                  </a:lnTo>
                  <a:lnTo>
                    <a:pt x="352" y="128"/>
                  </a:lnTo>
                  <a:lnTo>
                    <a:pt x="375" y="133"/>
                  </a:lnTo>
                  <a:lnTo>
                    <a:pt x="400" y="138"/>
                  </a:lnTo>
                  <a:lnTo>
                    <a:pt x="423" y="141"/>
                  </a:lnTo>
                  <a:lnTo>
                    <a:pt x="449" y="146"/>
                  </a:lnTo>
                  <a:lnTo>
                    <a:pt x="474" y="150"/>
                  </a:lnTo>
                  <a:lnTo>
                    <a:pt x="500" y="154"/>
                  </a:lnTo>
                  <a:lnTo>
                    <a:pt x="527" y="157"/>
                  </a:lnTo>
                  <a:lnTo>
                    <a:pt x="554" y="161"/>
                  </a:lnTo>
                  <a:lnTo>
                    <a:pt x="583" y="164"/>
                  </a:lnTo>
                  <a:lnTo>
                    <a:pt x="613" y="168"/>
                  </a:lnTo>
                  <a:lnTo>
                    <a:pt x="642" y="169"/>
                  </a:lnTo>
                  <a:lnTo>
                    <a:pt x="672" y="173"/>
                  </a:lnTo>
                  <a:lnTo>
                    <a:pt x="701" y="176"/>
                  </a:lnTo>
                  <a:lnTo>
                    <a:pt x="735" y="177"/>
                  </a:lnTo>
                  <a:lnTo>
                    <a:pt x="765" y="178"/>
                  </a:lnTo>
                  <a:lnTo>
                    <a:pt x="799" y="180"/>
                  </a:lnTo>
                  <a:lnTo>
                    <a:pt x="832" y="181"/>
                  </a:lnTo>
                  <a:lnTo>
                    <a:pt x="867" y="182"/>
                  </a:lnTo>
                  <a:lnTo>
                    <a:pt x="901" y="181"/>
                  </a:lnTo>
                  <a:lnTo>
                    <a:pt x="936" y="181"/>
                  </a:lnTo>
                  <a:lnTo>
                    <a:pt x="972" y="180"/>
                  </a:lnTo>
                  <a:lnTo>
                    <a:pt x="1009" y="180"/>
                  </a:lnTo>
                  <a:lnTo>
                    <a:pt x="1045" y="177"/>
                  </a:lnTo>
                  <a:lnTo>
                    <a:pt x="1081" y="176"/>
                  </a:lnTo>
                  <a:lnTo>
                    <a:pt x="1120" y="172"/>
                  </a:lnTo>
                  <a:lnTo>
                    <a:pt x="1161" y="169"/>
                  </a:lnTo>
                  <a:lnTo>
                    <a:pt x="1198" y="165"/>
                  </a:lnTo>
                  <a:lnTo>
                    <a:pt x="1239" y="161"/>
                  </a:lnTo>
                  <a:lnTo>
                    <a:pt x="1278" y="156"/>
                  </a:lnTo>
                  <a:lnTo>
                    <a:pt x="1319" y="152"/>
                  </a:lnTo>
                  <a:lnTo>
                    <a:pt x="1361" y="146"/>
                  </a:lnTo>
                  <a:lnTo>
                    <a:pt x="1404" y="139"/>
                  </a:lnTo>
                  <a:lnTo>
                    <a:pt x="1447" y="131"/>
                  </a:lnTo>
                  <a:lnTo>
                    <a:pt x="1491" y="125"/>
                  </a:lnTo>
                  <a:lnTo>
                    <a:pt x="1486" y="103"/>
                  </a:lnTo>
                  <a:lnTo>
                    <a:pt x="1486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70"/>
            <p:cNvSpPr>
              <a:spLocks/>
            </p:cNvSpPr>
            <p:nvPr/>
          </p:nvSpPr>
          <p:spPr bwMode="auto">
            <a:xfrm>
              <a:off x="3806" y="1969"/>
              <a:ext cx="59" cy="514"/>
            </a:xfrm>
            <a:custGeom>
              <a:avLst/>
              <a:gdLst>
                <a:gd name="T0" fmla="*/ 47 w 175"/>
                <a:gd name="T1" fmla="*/ 0 h 1542"/>
                <a:gd name="T2" fmla="*/ 0 w 175"/>
                <a:gd name="T3" fmla="*/ 20 h 1542"/>
                <a:gd name="T4" fmla="*/ 113 w 175"/>
                <a:gd name="T5" fmla="*/ 203 h 1542"/>
                <a:gd name="T6" fmla="*/ 113 w 175"/>
                <a:gd name="T7" fmla="*/ 1542 h 1542"/>
                <a:gd name="T8" fmla="*/ 175 w 175"/>
                <a:gd name="T9" fmla="*/ 1542 h 1542"/>
                <a:gd name="T10" fmla="*/ 175 w 175"/>
                <a:gd name="T11" fmla="*/ 195 h 1542"/>
                <a:gd name="T12" fmla="*/ 47 w 175"/>
                <a:gd name="T13" fmla="*/ 0 h 1542"/>
                <a:gd name="T14" fmla="*/ 47 w 175"/>
                <a:gd name="T1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5" h="1542">
                  <a:moveTo>
                    <a:pt x="47" y="0"/>
                  </a:moveTo>
                  <a:lnTo>
                    <a:pt x="0" y="20"/>
                  </a:lnTo>
                  <a:lnTo>
                    <a:pt x="113" y="203"/>
                  </a:lnTo>
                  <a:lnTo>
                    <a:pt x="113" y="1542"/>
                  </a:lnTo>
                  <a:lnTo>
                    <a:pt x="175" y="1542"/>
                  </a:lnTo>
                  <a:lnTo>
                    <a:pt x="175" y="195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71"/>
            <p:cNvSpPr>
              <a:spLocks/>
            </p:cNvSpPr>
            <p:nvPr/>
          </p:nvSpPr>
          <p:spPr bwMode="auto">
            <a:xfrm>
              <a:off x="3335" y="2018"/>
              <a:ext cx="28" cy="420"/>
            </a:xfrm>
            <a:custGeom>
              <a:avLst/>
              <a:gdLst>
                <a:gd name="T0" fmla="*/ 5 w 85"/>
                <a:gd name="T1" fmla="*/ 12 h 1258"/>
                <a:gd name="T2" fmla="*/ 2 w 85"/>
                <a:gd name="T3" fmla="*/ 37 h 1258"/>
                <a:gd name="T4" fmla="*/ 2 w 85"/>
                <a:gd name="T5" fmla="*/ 75 h 1258"/>
                <a:gd name="T6" fmla="*/ 1 w 85"/>
                <a:gd name="T7" fmla="*/ 119 h 1258"/>
                <a:gd name="T8" fmla="*/ 1 w 85"/>
                <a:gd name="T9" fmla="*/ 172 h 1258"/>
                <a:gd name="T10" fmla="*/ 0 w 85"/>
                <a:gd name="T11" fmla="*/ 232 h 1258"/>
                <a:gd name="T12" fmla="*/ 0 w 85"/>
                <a:gd name="T13" fmla="*/ 297 h 1258"/>
                <a:gd name="T14" fmla="*/ 0 w 85"/>
                <a:gd name="T15" fmla="*/ 366 h 1258"/>
                <a:gd name="T16" fmla="*/ 0 w 85"/>
                <a:gd name="T17" fmla="*/ 440 h 1258"/>
                <a:gd name="T18" fmla="*/ 0 w 85"/>
                <a:gd name="T19" fmla="*/ 518 h 1258"/>
                <a:gd name="T20" fmla="*/ 2 w 85"/>
                <a:gd name="T21" fmla="*/ 598 h 1258"/>
                <a:gd name="T22" fmla="*/ 2 w 85"/>
                <a:gd name="T23" fmla="*/ 675 h 1258"/>
                <a:gd name="T24" fmla="*/ 5 w 85"/>
                <a:gd name="T25" fmla="*/ 753 h 1258"/>
                <a:gd name="T26" fmla="*/ 9 w 85"/>
                <a:gd name="T27" fmla="*/ 829 h 1258"/>
                <a:gd name="T28" fmla="*/ 13 w 85"/>
                <a:gd name="T29" fmla="*/ 904 h 1258"/>
                <a:gd name="T30" fmla="*/ 17 w 85"/>
                <a:gd name="T31" fmla="*/ 974 h 1258"/>
                <a:gd name="T32" fmla="*/ 23 w 85"/>
                <a:gd name="T33" fmla="*/ 1040 h 1258"/>
                <a:gd name="T34" fmla="*/ 31 w 85"/>
                <a:gd name="T35" fmla="*/ 1100 h 1258"/>
                <a:gd name="T36" fmla="*/ 39 w 85"/>
                <a:gd name="T37" fmla="*/ 1155 h 1258"/>
                <a:gd name="T38" fmla="*/ 48 w 85"/>
                <a:gd name="T39" fmla="*/ 1199 h 1258"/>
                <a:gd name="T40" fmla="*/ 58 w 85"/>
                <a:gd name="T41" fmla="*/ 1237 h 1258"/>
                <a:gd name="T42" fmla="*/ 85 w 85"/>
                <a:gd name="T43" fmla="*/ 1250 h 1258"/>
                <a:gd name="T44" fmla="*/ 74 w 85"/>
                <a:gd name="T45" fmla="*/ 1218 h 1258"/>
                <a:gd name="T46" fmla="*/ 65 w 85"/>
                <a:gd name="T47" fmla="*/ 1181 h 1258"/>
                <a:gd name="T48" fmla="*/ 57 w 85"/>
                <a:gd name="T49" fmla="*/ 1134 h 1258"/>
                <a:gd name="T50" fmla="*/ 49 w 85"/>
                <a:gd name="T51" fmla="*/ 1082 h 1258"/>
                <a:gd name="T52" fmla="*/ 44 w 85"/>
                <a:gd name="T53" fmla="*/ 1022 h 1258"/>
                <a:gd name="T54" fmla="*/ 37 w 85"/>
                <a:gd name="T55" fmla="*/ 958 h 1258"/>
                <a:gd name="T56" fmla="*/ 32 w 85"/>
                <a:gd name="T57" fmla="*/ 888 h 1258"/>
                <a:gd name="T58" fmla="*/ 31 w 85"/>
                <a:gd name="T59" fmla="*/ 818 h 1258"/>
                <a:gd name="T60" fmla="*/ 26 w 85"/>
                <a:gd name="T61" fmla="*/ 742 h 1258"/>
                <a:gd name="T62" fmla="*/ 24 w 85"/>
                <a:gd name="T63" fmla="*/ 667 h 1258"/>
                <a:gd name="T64" fmla="*/ 23 w 85"/>
                <a:gd name="T65" fmla="*/ 590 h 1258"/>
                <a:gd name="T66" fmla="*/ 22 w 85"/>
                <a:gd name="T67" fmla="*/ 514 h 1258"/>
                <a:gd name="T68" fmla="*/ 22 w 85"/>
                <a:gd name="T69" fmla="*/ 439 h 1258"/>
                <a:gd name="T70" fmla="*/ 22 w 85"/>
                <a:gd name="T71" fmla="*/ 367 h 1258"/>
                <a:gd name="T72" fmla="*/ 22 w 85"/>
                <a:gd name="T73" fmla="*/ 300 h 1258"/>
                <a:gd name="T74" fmla="*/ 22 w 85"/>
                <a:gd name="T75" fmla="*/ 236 h 1258"/>
                <a:gd name="T76" fmla="*/ 22 w 85"/>
                <a:gd name="T77" fmla="*/ 176 h 1258"/>
                <a:gd name="T78" fmla="*/ 23 w 85"/>
                <a:gd name="T79" fmla="*/ 124 h 1258"/>
                <a:gd name="T80" fmla="*/ 23 w 85"/>
                <a:gd name="T81" fmla="*/ 77 h 1258"/>
                <a:gd name="T82" fmla="*/ 23 w 85"/>
                <a:gd name="T83" fmla="*/ 41 h 1258"/>
                <a:gd name="T84" fmla="*/ 24 w 85"/>
                <a:gd name="T85" fmla="*/ 13 h 1258"/>
                <a:gd name="T86" fmla="*/ 6 w 85"/>
                <a:gd name="T87" fmla="*/ 0 h 1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5" h="1258">
                  <a:moveTo>
                    <a:pt x="6" y="0"/>
                  </a:moveTo>
                  <a:lnTo>
                    <a:pt x="5" y="4"/>
                  </a:lnTo>
                  <a:lnTo>
                    <a:pt x="5" y="12"/>
                  </a:lnTo>
                  <a:lnTo>
                    <a:pt x="4" y="19"/>
                  </a:lnTo>
                  <a:lnTo>
                    <a:pt x="4" y="28"/>
                  </a:lnTo>
                  <a:lnTo>
                    <a:pt x="2" y="37"/>
                  </a:lnTo>
                  <a:lnTo>
                    <a:pt x="2" y="47"/>
                  </a:lnTo>
                  <a:lnTo>
                    <a:pt x="2" y="60"/>
                  </a:lnTo>
                  <a:lnTo>
                    <a:pt x="2" y="75"/>
                  </a:lnTo>
                  <a:lnTo>
                    <a:pt x="1" y="88"/>
                  </a:lnTo>
                  <a:lnTo>
                    <a:pt x="1" y="103"/>
                  </a:lnTo>
                  <a:lnTo>
                    <a:pt x="1" y="119"/>
                  </a:lnTo>
                  <a:lnTo>
                    <a:pt x="1" y="136"/>
                  </a:lnTo>
                  <a:lnTo>
                    <a:pt x="1" y="153"/>
                  </a:lnTo>
                  <a:lnTo>
                    <a:pt x="1" y="172"/>
                  </a:lnTo>
                  <a:lnTo>
                    <a:pt x="1" y="192"/>
                  </a:lnTo>
                  <a:lnTo>
                    <a:pt x="1" y="213"/>
                  </a:lnTo>
                  <a:lnTo>
                    <a:pt x="0" y="232"/>
                  </a:lnTo>
                  <a:lnTo>
                    <a:pt x="0" y="253"/>
                  </a:lnTo>
                  <a:lnTo>
                    <a:pt x="0" y="274"/>
                  </a:lnTo>
                  <a:lnTo>
                    <a:pt x="0" y="297"/>
                  </a:lnTo>
                  <a:lnTo>
                    <a:pt x="0" y="321"/>
                  </a:lnTo>
                  <a:lnTo>
                    <a:pt x="0" y="344"/>
                  </a:lnTo>
                  <a:lnTo>
                    <a:pt x="0" y="366"/>
                  </a:lnTo>
                  <a:lnTo>
                    <a:pt x="0" y="392"/>
                  </a:lnTo>
                  <a:lnTo>
                    <a:pt x="0" y="416"/>
                  </a:lnTo>
                  <a:lnTo>
                    <a:pt x="0" y="440"/>
                  </a:lnTo>
                  <a:lnTo>
                    <a:pt x="0" y="466"/>
                  </a:lnTo>
                  <a:lnTo>
                    <a:pt x="0" y="492"/>
                  </a:lnTo>
                  <a:lnTo>
                    <a:pt x="0" y="518"/>
                  </a:lnTo>
                  <a:lnTo>
                    <a:pt x="1" y="544"/>
                  </a:lnTo>
                  <a:lnTo>
                    <a:pt x="1" y="570"/>
                  </a:lnTo>
                  <a:lnTo>
                    <a:pt x="2" y="598"/>
                  </a:lnTo>
                  <a:lnTo>
                    <a:pt x="2" y="622"/>
                  </a:lnTo>
                  <a:lnTo>
                    <a:pt x="2" y="649"/>
                  </a:lnTo>
                  <a:lnTo>
                    <a:pt x="2" y="675"/>
                  </a:lnTo>
                  <a:lnTo>
                    <a:pt x="4" y="701"/>
                  </a:lnTo>
                  <a:lnTo>
                    <a:pt x="4" y="727"/>
                  </a:lnTo>
                  <a:lnTo>
                    <a:pt x="5" y="753"/>
                  </a:lnTo>
                  <a:lnTo>
                    <a:pt x="6" y="779"/>
                  </a:lnTo>
                  <a:lnTo>
                    <a:pt x="9" y="805"/>
                  </a:lnTo>
                  <a:lnTo>
                    <a:pt x="9" y="829"/>
                  </a:lnTo>
                  <a:lnTo>
                    <a:pt x="10" y="854"/>
                  </a:lnTo>
                  <a:lnTo>
                    <a:pt x="10" y="879"/>
                  </a:lnTo>
                  <a:lnTo>
                    <a:pt x="13" y="904"/>
                  </a:lnTo>
                  <a:lnTo>
                    <a:pt x="14" y="927"/>
                  </a:lnTo>
                  <a:lnTo>
                    <a:pt x="15" y="952"/>
                  </a:lnTo>
                  <a:lnTo>
                    <a:pt x="17" y="974"/>
                  </a:lnTo>
                  <a:lnTo>
                    <a:pt x="20" y="997"/>
                  </a:lnTo>
                  <a:lnTo>
                    <a:pt x="22" y="1018"/>
                  </a:lnTo>
                  <a:lnTo>
                    <a:pt x="23" y="1040"/>
                  </a:lnTo>
                  <a:lnTo>
                    <a:pt x="24" y="1061"/>
                  </a:lnTo>
                  <a:lnTo>
                    <a:pt x="28" y="1082"/>
                  </a:lnTo>
                  <a:lnTo>
                    <a:pt x="31" y="1100"/>
                  </a:lnTo>
                  <a:lnTo>
                    <a:pt x="32" y="1120"/>
                  </a:lnTo>
                  <a:lnTo>
                    <a:pt x="36" y="1136"/>
                  </a:lnTo>
                  <a:lnTo>
                    <a:pt x="39" y="1155"/>
                  </a:lnTo>
                  <a:lnTo>
                    <a:pt x="41" y="1169"/>
                  </a:lnTo>
                  <a:lnTo>
                    <a:pt x="45" y="1185"/>
                  </a:lnTo>
                  <a:lnTo>
                    <a:pt x="48" y="1199"/>
                  </a:lnTo>
                  <a:lnTo>
                    <a:pt x="52" y="1213"/>
                  </a:lnTo>
                  <a:lnTo>
                    <a:pt x="54" y="1226"/>
                  </a:lnTo>
                  <a:lnTo>
                    <a:pt x="58" y="1237"/>
                  </a:lnTo>
                  <a:lnTo>
                    <a:pt x="62" y="1247"/>
                  </a:lnTo>
                  <a:lnTo>
                    <a:pt x="66" y="1258"/>
                  </a:lnTo>
                  <a:lnTo>
                    <a:pt x="85" y="1250"/>
                  </a:lnTo>
                  <a:lnTo>
                    <a:pt x="80" y="1239"/>
                  </a:lnTo>
                  <a:lnTo>
                    <a:pt x="78" y="1229"/>
                  </a:lnTo>
                  <a:lnTo>
                    <a:pt x="74" y="1218"/>
                  </a:lnTo>
                  <a:lnTo>
                    <a:pt x="71" y="1207"/>
                  </a:lnTo>
                  <a:lnTo>
                    <a:pt x="67" y="1194"/>
                  </a:lnTo>
                  <a:lnTo>
                    <a:pt x="65" y="1181"/>
                  </a:lnTo>
                  <a:lnTo>
                    <a:pt x="62" y="1166"/>
                  </a:lnTo>
                  <a:lnTo>
                    <a:pt x="59" y="1152"/>
                  </a:lnTo>
                  <a:lnTo>
                    <a:pt x="57" y="1134"/>
                  </a:lnTo>
                  <a:lnTo>
                    <a:pt x="53" y="1118"/>
                  </a:lnTo>
                  <a:lnTo>
                    <a:pt x="52" y="1099"/>
                  </a:lnTo>
                  <a:lnTo>
                    <a:pt x="49" y="1082"/>
                  </a:lnTo>
                  <a:lnTo>
                    <a:pt x="46" y="1061"/>
                  </a:lnTo>
                  <a:lnTo>
                    <a:pt x="45" y="1041"/>
                  </a:lnTo>
                  <a:lnTo>
                    <a:pt x="44" y="1022"/>
                  </a:lnTo>
                  <a:lnTo>
                    <a:pt x="43" y="1002"/>
                  </a:lnTo>
                  <a:lnTo>
                    <a:pt x="39" y="980"/>
                  </a:lnTo>
                  <a:lnTo>
                    <a:pt x="37" y="958"/>
                  </a:lnTo>
                  <a:lnTo>
                    <a:pt x="36" y="935"/>
                  </a:lnTo>
                  <a:lnTo>
                    <a:pt x="35" y="913"/>
                  </a:lnTo>
                  <a:lnTo>
                    <a:pt x="32" y="888"/>
                  </a:lnTo>
                  <a:lnTo>
                    <a:pt x="32" y="866"/>
                  </a:lnTo>
                  <a:lnTo>
                    <a:pt x="31" y="841"/>
                  </a:lnTo>
                  <a:lnTo>
                    <a:pt x="31" y="818"/>
                  </a:lnTo>
                  <a:lnTo>
                    <a:pt x="28" y="793"/>
                  </a:lnTo>
                  <a:lnTo>
                    <a:pt x="27" y="767"/>
                  </a:lnTo>
                  <a:lnTo>
                    <a:pt x="26" y="742"/>
                  </a:lnTo>
                  <a:lnTo>
                    <a:pt x="26" y="717"/>
                  </a:lnTo>
                  <a:lnTo>
                    <a:pt x="24" y="691"/>
                  </a:lnTo>
                  <a:lnTo>
                    <a:pt x="24" y="667"/>
                  </a:lnTo>
                  <a:lnTo>
                    <a:pt x="24" y="641"/>
                  </a:lnTo>
                  <a:lnTo>
                    <a:pt x="24" y="617"/>
                  </a:lnTo>
                  <a:lnTo>
                    <a:pt x="23" y="590"/>
                  </a:lnTo>
                  <a:lnTo>
                    <a:pt x="23" y="565"/>
                  </a:lnTo>
                  <a:lnTo>
                    <a:pt x="22" y="541"/>
                  </a:lnTo>
                  <a:lnTo>
                    <a:pt x="22" y="514"/>
                  </a:lnTo>
                  <a:lnTo>
                    <a:pt x="22" y="490"/>
                  </a:lnTo>
                  <a:lnTo>
                    <a:pt x="22" y="465"/>
                  </a:lnTo>
                  <a:lnTo>
                    <a:pt x="22" y="439"/>
                  </a:lnTo>
                  <a:lnTo>
                    <a:pt x="22" y="417"/>
                  </a:lnTo>
                  <a:lnTo>
                    <a:pt x="22" y="392"/>
                  </a:lnTo>
                  <a:lnTo>
                    <a:pt x="22" y="367"/>
                  </a:lnTo>
                  <a:lnTo>
                    <a:pt x="22" y="344"/>
                  </a:lnTo>
                  <a:lnTo>
                    <a:pt x="22" y="322"/>
                  </a:lnTo>
                  <a:lnTo>
                    <a:pt x="22" y="300"/>
                  </a:lnTo>
                  <a:lnTo>
                    <a:pt x="22" y="278"/>
                  </a:lnTo>
                  <a:lnTo>
                    <a:pt x="22" y="257"/>
                  </a:lnTo>
                  <a:lnTo>
                    <a:pt x="22" y="236"/>
                  </a:lnTo>
                  <a:lnTo>
                    <a:pt x="22" y="215"/>
                  </a:lnTo>
                  <a:lnTo>
                    <a:pt x="22" y="196"/>
                  </a:lnTo>
                  <a:lnTo>
                    <a:pt x="22" y="176"/>
                  </a:lnTo>
                  <a:lnTo>
                    <a:pt x="22" y="158"/>
                  </a:lnTo>
                  <a:lnTo>
                    <a:pt x="22" y="141"/>
                  </a:lnTo>
                  <a:lnTo>
                    <a:pt x="23" y="124"/>
                  </a:lnTo>
                  <a:lnTo>
                    <a:pt x="23" y="107"/>
                  </a:lnTo>
                  <a:lnTo>
                    <a:pt x="23" y="93"/>
                  </a:lnTo>
                  <a:lnTo>
                    <a:pt x="23" y="77"/>
                  </a:lnTo>
                  <a:lnTo>
                    <a:pt x="23" y="66"/>
                  </a:lnTo>
                  <a:lnTo>
                    <a:pt x="23" y="53"/>
                  </a:lnTo>
                  <a:lnTo>
                    <a:pt x="23" y="41"/>
                  </a:lnTo>
                  <a:lnTo>
                    <a:pt x="23" y="30"/>
                  </a:lnTo>
                  <a:lnTo>
                    <a:pt x="24" y="21"/>
                  </a:lnTo>
                  <a:lnTo>
                    <a:pt x="24" y="13"/>
                  </a:lnTo>
                  <a:lnTo>
                    <a:pt x="26" y="7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83" name="Group 21"/>
          <p:cNvGrpSpPr>
            <a:grpSpLocks noChangeAspect="1"/>
          </p:cNvGrpSpPr>
          <p:nvPr/>
        </p:nvGrpSpPr>
        <p:grpSpPr bwMode="auto">
          <a:xfrm>
            <a:off x="2332981" y="5407508"/>
            <a:ext cx="1629718" cy="1426882"/>
            <a:chOff x="3249" y="1662"/>
            <a:chExt cx="1076" cy="999"/>
          </a:xfrm>
        </p:grpSpPr>
        <p:sp>
          <p:nvSpPr>
            <p:cNvPr id="184" name="AutoShape 20"/>
            <p:cNvSpPr>
              <a:spLocks noChangeAspect="1" noChangeArrowheads="1" noTextEdit="1"/>
            </p:cNvSpPr>
            <p:nvPr/>
          </p:nvSpPr>
          <p:spPr bwMode="auto">
            <a:xfrm>
              <a:off x="3256" y="1662"/>
              <a:ext cx="1069" cy="9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22"/>
            <p:cNvSpPr>
              <a:spLocks/>
            </p:cNvSpPr>
            <p:nvPr/>
          </p:nvSpPr>
          <p:spPr bwMode="auto">
            <a:xfrm>
              <a:off x="3295" y="2402"/>
              <a:ext cx="1014" cy="259"/>
            </a:xfrm>
            <a:custGeom>
              <a:avLst/>
              <a:gdLst>
                <a:gd name="T0" fmla="*/ 20 w 3042"/>
                <a:gd name="T1" fmla="*/ 176 h 779"/>
                <a:gd name="T2" fmla="*/ 63 w 3042"/>
                <a:gd name="T3" fmla="*/ 192 h 779"/>
                <a:gd name="T4" fmla="*/ 124 w 3042"/>
                <a:gd name="T5" fmla="*/ 214 h 779"/>
                <a:gd name="T6" fmla="*/ 204 w 3042"/>
                <a:gd name="T7" fmla="*/ 243 h 779"/>
                <a:gd name="T8" fmla="*/ 298 w 3042"/>
                <a:gd name="T9" fmla="*/ 274 h 779"/>
                <a:gd name="T10" fmla="*/ 402 w 3042"/>
                <a:gd name="T11" fmla="*/ 312 h 779"/>
                <a:gd name="T12" fmla="*/ 514 w 3042"/>
                <a:gd name="T13" fmla="*/ 351 h 779"/>
                <a:gd name="T14" fmla="*/ 629 w 3042"/>
                <a:gd name="T15" fmla="*/ 389 h 779"/>
                <a:gd name="T16" fmla="*/ 743 w 3042"/>
                <a:gd name="T17" fmla="*/ 426 h 779"/>
                <a:gd name="T18" fmla="*/ 855 w 3042"/>
                <a:gd name="T19" fmla="*/ 464 h 779"/>
                <a:gd name="T20" fmla="*/ 962 w 3042"/>
                <a:gd name="T21" fmla="*/ 498 h 779"/>
                <a:gd name="T22" fmla="*/ 1058 w 3042"/>
                <a:gd name="T23" fmla="*/ 528 h 779"/>
                <a:gd name="T24" fmla="*/ 1141 w 3042"/>
                <a:gd name="T25" fmla="*/ 554 h 779"/>
                <a:gd name="T26" fmla="*/ 1210 w 3042"/>
                <a:gd name="T27" fmla="*/ 572 h 779"/>
                <a:gd name="T28" fmla="*/ 1258 w 3042"/>
                <a:gd name="T29" fmla="*/ 582 h 779"/>
                <a:gd name="T30" fmla="*/ 1291 w 3042"/>
                <a:gd name="T31" fmla="*/ 585 h 779"/>
                <a:gd name="T32" fmla="*/ 1330 w 3042"/>
                <a:gd name="T33" fmla="*/ 585 h 779"/>
                <a:gd name="T34" fmla="*/ 1365 w 3042"/>
                <a:gd name="T35" fmla="*/ 585 h 779"/>
                <a:gd name="T36" fmla="*/ 1397 w 3042"/>
                <a:gd name="T37" fmla="*/ 585 h 779"/>
                <a:gd name="T38" fmla="*/ 1430 w 3042"/>
                <a:gd name="T39" fmla="*/ 585 h 779"/>
                <a:gd name="T40" fmla="*/ 1465 w 3042"/>
                <a:gd name="T41" fmla="*/ 585 h 779"/>
                <a:gd name="T42" fmla="*/ 1342 w 3042"/>
                <a:gd name="T43" fmla="*/ 733 h 779"/>
                <a:gd name="T44" fmla="*/ 1811 w 3042"/>
                <a:gd name="T45" fmla="*/ 776 h 779"/>
                <a:gd name="T46" fmla="*/ 1841 w 3042"/>
                <a:gd name="T47" fmla="*/ 774 h 779"/>
                <a:gd name="T48" fmla="*/ 1887 w 3042"/>
                <a:gd name="T49" fmla="*/ 769 h 779"/>
                <a:gd name="T50" fmla="*/ 1948 w 3042"/>
                <a:gd name="T51" fmla="*/ 762 h 779"/>
                <a:gd name="T52" fmla="*/ 2019 w 3042"/>
                <a:gd name="T53" fmla="*/ 752 h 779"/>
                <a:gd name="T54" fmla="*/ 2103 w 3042"/>
                <a:gd name="T55" fmla="*/ 740 h 779"/>
                <a:gd name="T56" fmla="*/ 2191 w 3042"/>
                <a:gd name="T57" fmla="*/ 726 h 779"/>
                <a:gd name="T58" fmla="*/ 2287 w 3042"/>
                <a:gd name="T59" fmla="*/ 709 h 779"/>
                <a:gd name="T60" fmla="*/ 2384 w 3042"/>
                <a:gd name="T61" fmla="*/ 688 h 779"/>
                <a:gd name="T62" fmla="*/ 2483 w 3042"/>
                <a:gd name="T63" fmla="*/ 664 h 779"/>
                <a:gd name="T64" fmla="*/ 2578 w 3042"/>
                <a:gd name="T65" fmla="*/ 640 h 779"/>
                <a:gd name="T66" fmla="*/ 2671 w 3042"/>
                <a:gd name="T67" fmla="*/ 612 h 779"/>
                <a:gd name="T68" fmla="*/ 2757 w 3042"/>
                <a:gd name="T69" fmla="*/ 579 h 779"/>
                <a:gd name="T70" fmla="*/ 2834 w 3042"/>
                <a:gd name="T71" fmla="*/ 545 h 779"/>
                <a:gd name="T72" fmla="*/ 2900 w 3042"/>
                <a:gd name="T73" fmla="*/ 506 h 779"/>
                <a:gd name="T74" fmla="*/ 2954 w 3042"/>
                <a:gd name="T75" fmla="*/ 465 h 779"/>
                <a:gd name="T76" fmla="*/ 2991 w 3042"/>
                <a:gd name="T77" fmla="*/ 424 h 779"/>
                <a:gd name="T78" fmla="*/ 3019 w 3042"/>
                <a:gd name="T79" fmla="*/ 389 h 779"/>
                <a:gd name="T80" fmla="*/ 3034 w 3042"/>
                <a:gd name="T81" fmla="*/ 356 h 779"/>
                <a:gd name="T82" fmla="*/ 3042 w 3042"/>
                <a:gd name="T83" fmla="*/ 331 h 779"/>
                <a:gd name="T84" fmla="*/ 3039 w 3042"/>
                <a:gd name="T85" fmla="*/ 308 h 779"/>
                <a:gd name="T86" fmla="*/ 3017 w 3042"/>
                <a:gd name="T87" fmla="*/ 274 h 779"/>
                <a:gd name="T88" fmla="*/ 2980 w 3042"/>
                <a:gd name="T89" fmla="*/ 253 h 779"/>
                <a:gd name="T90" fmla="*/ 2937 w 3042"/>
                <a:gd name="T91" fmla="*/ 242 h 779"/>
                <a:gd name="T92" fmla="*/ 2896 w 3042"/>
                <a:gd name="T93" fmla="*/ 238 h 779"/>
                <a:gd name="T94" fmla="*/ 2872 w 3042"/>
                <a:gd name="T95" fmla="*/ 236 h 779"/>
                <a:gd name="T96" fmla="*/ 2693 w 3042"/>
                <a:gd name="T97" fmla="*/ 200 h 779"/>
                <a:gd name="T98" fmla="*/ 0 w 3042"/>
                <a:gd name="T99" fmla="*/ 171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042" h="779">
                  <a:moveTo>
                    <a:pt x="0" y="171"/>
                  </a:moveTo>
                  <a:lnTo>
                    <a:pt x="3" y="171"/>
                  </a:lnTo>
                  <a:lnTo>
                    <a:pt x="13" y="174"/>
                  </a:lnTo>
                  <a:lnTo>
                    <a:pt x="20" y="176"/>
                  </a:lnTo>
                  <a:lnTo>
                    <a:pt x="28" y="179"/>
                  </a:lnTo>
                  <a:lnTo>
                    <a:pt x="38" y="183"/>
                  </a:lnTo>
                  <a:lnTo>
                    <a:pt x="50" y="188"/>
                  </a:lnTo>
                  <a:lnTo>
                    <a:pt x="63" y="192"/>
                  </a:lnTo>
                  <a:lnTo>
                    <a:pt x="76" y="197"/>
                  </a:lnTo>
                  <a:lnTo>
                    <a:pt x="91" y="201"/>
                  </a:lnTo>
                  <a:lnTo>
                    <a:pt x="107" y="208"/>
                  </a:lnTo>
                  <a:lnTo>
                    <a:pt x="124" y="214"/>
                  </a:lnTo>
                  <a:lnTo>
                    <a:pt x="143" y="221"/>
                  </a:lnTo>
                  <a:lnTo>
                    <a:pt x="163" y="229"/>
                  </a:lnTo>
                  <a:lnTo>
                    <a:pt x="185" y="236"/>
                  </a:lnTo>
                  <a:lnTo>
                    <a:pt x="204" y="243"/>
                  </a:lnTo>
                  <a:lnTo>
                    <a:pt x="228" y="251"/>
                  </a:lnTo>
                  <a:lnTo>
                    <a:pt x="250" y="258"/>
                  </a:lnTo>
                  <a:lnTo>
                    <a:pt x="275" y="266"/>
                  </a:lnTo>
                  <a:lnTo>
                    <a:pt x="298" y="274"/>
                  </a:lnTo>
                  <a:lnTo>
                    <a:pt x="323" y="283"/>
                  </a:lnTo>
                  <a:lnTo>
                    <a:pt x="350" y="294"/>
                  </a:lnTo>
                  <a:lnTo>
                    <a:pt x="376" y="303"/>
                  </a:lnTo>
                  <a:lnTo>
                    <a:pt x="402" y="312"/>
                  </a:lnTo>
                  <a:lnTo>
                    <a:pt x="430" y="321"/>
                  </a:lnTo>
                  <a:lnTo>
                    <a:pt x="458" y="331"/>
                  </a:lnTo>
                  <a:lnTo>
                    <a:pt x="487" y="340"/>
                  </a:lnTo>
                  <a:lnTo>
                    <a:pt x="514" y="351"/>
                  </a:lnTo>
                  <a:lnTo>
                    <a:pt x="543" y="360"/>
                  </a:lnTo>
                  <a:lnTo>
                    <a:pt x="571" y="370"/>
                  </a:lnTo>
                  <a:lnTo>
                    <a:pt x="601" y="381"/>
                  </a:lnTo>
                  <a:lnTo>
                    <a:pt x="629" y="389"/>
                  </a:lnTo>
                  <a:lnTo>
                    <a:pt x="657" y="399"/>
                  </a:lnTo>
                  <a:lnTo>
                    <a:pt x="686" y="408"/>
                  </a:lnTo>
                  <a:lnTo>
                    <a:pt x="716" y="419"/>
                  </a:lnTo>
                  <a:lnTo>
                    <a:pt x="743" y="426"/>
                  </a:lnTo>
                  <a:lnTo>
                    <a:pt x="772" y="437"/>
                  </a:lnTo>
                  <a:lnTo>
                    <a:pt x="800" y="447"/>
                  </a:lnTo>
                  <a:lnTo>
                    <a:pt x="829" y="456"/>
                  </a:lnTo>
                  <a:lnTo>
                    <a:pt x="855" y="464"/>
                  </a:lnTo>
                  <a:lnTo>
                    <a:pt x="882" y="473"/>
                  </a:lnTo>
                  <a:lnTo>
                    <a:pt x="910" y="482"/>
                  </a:lnTo>
                  <a:lnTo>
                    <a:pt x="936" y="490"/>
                  </a:lnTo>
                  <a:lnTo>
                    <a:pt x="962" y="498"/>
                  </a:lnTo>
                  <a:lnTo>
                    <a:pt x="986" y="506"/>
                  </a:lnTo>
                  <a:lnTo>
                    <a:pt x="1011" y="514"/>
                  </a:lnTo>
                  <a:lnTo>
                    <a:pt x="1036" y="523"/>
                  </a:lnTo>
                  <a:lnTo>
                    <a:pt x="1058" y="528"/>
                  </a:lnTo>
                  <a:lnTo>
                    <a:pt x="1081" y="534"/>
                  </a:lnTo>
                  <a:lnTo>
                    <a:pt x="1102" y="541"/>
                  </a:lnTo>
                  <a:lnTo>
                    <a:pt x="1123" y="549"/>
                  </a:lnTo>
                  <a:lnTo>
                    <a:pt x="1141" y="554"/>
                  </a:lnTo>
                  <a:lnTo>
                    <a:pt x="1161" y="559"/>
                  </a:lnTo>
                  <a:lnTo>
                    <a:pt x="1178" y="563"/>
                  </a:lnTo>
                  <a:lnTo>
                    <a:pt x="1196" y="569"/>
                  </a:lnTo>
                  <a:lnTo>
                    <a:pt x="1210" y="572"/>
                  </a:lnTo>
                  <a:lnTo>
                    <a:pt x="1224" y="576"/>
                  </a:lnTo>
                  <a:lnTo>
                    <a:pt x="1237" y="577"/>
                  </a:lnTo>
                  <a:lnTo>
                    <a:pt x="1249" y="581"/>
                  </a:lnTo>
                  <a:lnTo>
                    <a:pt x="1258" y="582"/>
                  </a:lnTo>
                  <a:lnTo>
                    <a:pt x="1269" y="585"/>
                  </a:lnTo>
                  <a:lnTo>
                    <a:pt x="1275" y="585"/>
                  </a:lnTo>
                  <a:lnTo>
                    <a:pt x="1283" y="586"/>
                  </a:lnTo>
                  <a:lnTo>
                    <a:pt x="1291" y="585"/>
                  </a:lnTo>
                  <a:lnTo>
                    <a:pt x="1301" y="585"/>
                  </a:lnTo>
                  <a:lnTo>
                    <a:pt x="1312" y="585"/>
                  </a:lnTo>
                  <a:lnTo>
                    <a:pt x="1321" y="585"/>
                  </a:lnTo>
                  <a:lnTo>
                    <a:pt x="1330" y="585"/>
                  </a:lnTo>
                  <a:lnTo>
                    <a:pt x="1339" y="585"/>
                  </a:lnTo>
                  <a:lnTo>
                    <a:pt x="1348" y="585"/>
                  </a:lnTo>
                  <a:lnTo>
                    <a:pt x="1357" y="585"/>
                  </a:lnTo>
                  <a:lnTo>
                    <a:pt x="1365" y="585"/>
                  </a:lnTo>
                  <a:lnTo>
                    <a:pt x="1373" y="585"/>
                  </a:lnTo>
                  <a:lnTo>
                    <a:pt x="1381" y="585"/>
                  </a:lnTo>
                  <a:lnTo>
                    <a:pt x="1390" y="585"/>
                  </a:lnTo>
                  <a:lnTo>
                    <a:pt x="1397" y="585"/>
                  </a:lnTo>
                  <a:lnTo>
                    <a:pt x="1405" y="585"/>
                  </a:lnTo>
                  <a:lnTo>
                    <a:pt x="1412" y="585"/>
                  </a:lnTo>
                  <a:lnTo>
                    <a:pt x="1420" y="585"/>
                  </a:lnTo>
                  <a:lnTo>
                    <a:pt x="1430" y="585"/>
                  </a:lnTo>
                  <a:lnTo>
                    <a:pt x="1442" y="585"/>
                  </a:lnTo>
                  <a:lnTo>
                    <a:pt x="1451" y="585"/>
                  </a:lnTo>
                  <a:lnTo>
                    <a:pt x="1460" y="585"/>
                  </a:lnTo>
                  <a:lnTo>
                    <a:pt x="1465" y="585"/>
                  </a:lnTo>
                  <a:lnTo>
                    <a:pt x="1472" y="585"/>
                  </a:lnTo>
                  <a:lnTo>
                    <a:pt x="1473" y="585"/>
                  </a:lnTo>
                  <a:lnTo>
                    <a:pt x="1476" y="586"/>
                  </a:lnTo>
                  <a:lnTo>
                    <a:pt x="1342" y="733"/>
                  </a:lnTo>
                  <a:lnTo>
                    <a:pt x="1645" y="715"/>
                  </a:lnTo>
                  <a:lnTo>
                    <a:pt x="1802" y="779"/>
                  </a:lnTo>
                  <a:lnTo>
                    <a:pt x="1805" y="778"/>
                  </a:lnTo>
                  <a:lnTo>
                    <a:pt x="1811" y="776"/>
                  </a:lnTo>
                  <a:lnTo>
                    <a:pt x="1816" y="775"/>
                  </a:lnTo>
                  <a:lnTo>
                    <a:pt x="1823" y="775"/>
                  </a:lnTo>
                  <a:lnTo>
                    <a:pt x="1831" y="774"/>
                  </a:lnTo>
                  <a:lnTo>
                    <a:pt x="1841" y="774"/>
                  </a:lnTo>
                  <a:lnTo>
                    <a:pt x="1850" y="772"/>
                  </a:lnTo>
                  <a:lnTo>
                    <a:pt x="1861" y="771"/>
                  </a:lnTo>
                  <a:lnTo>
                    <a:pt x="1874" y="770"/>
                  </a:lnTo>
                  <a:lnTo>
                    <a:pt x="1887" y="769"/>
                  </a:lnTo>
                  <a:lnTo>
                    <a:pt x="1900" y="766"/>
                  </a:lnTo>
                  <a:lnTo>
                    <a:pt x="1915" y="766"/>
                  </a:lnTo>
                  <a:lnTo>
                    <a:pt x="1930" y="763"/>
                  </a:lnTo>
                  <a:lnTo>
                    <a:pt x="1948" y="762"/>
                  </a:lnTo>
                  <a:lnTo>
                    <a:pt x="1965" y="758"/>
                  </a:lnTo>
                  <a:lnTo>
                    <a:pt x="1982" y="757"/>
                  </a:lnTo>
                  <a:lnTo>
                    <a:pt x="2000" y="753"/>
                  </a:lnTo>
                  <a:lnTo>
                    <a:pt x="2019" y="752"/>
                  </a:lnTo>
                  <a:lnTo>
                    <a:pt x="2039" y="748"/>
                  </a:lnTo>
                  <a:lnTo>
                    <a:pt x="2060" y="745"/>
                  </a:lnTo>
                  <a:lnTo>
                    <a:pt x="2081" y="743"/>
                  </a:lnTo>
                  <a:lnTo>
                    <a:pt x="2103" y="740"/>
                  </a:lnTo>
                  <a:lnTo>
                    <a:pt x="2123" y="736"/>
                  </a:lnTo>
                  <a:lnTo>
                    <a:pt x="2146" y="732"/>
                  </a:lnTo>
                  <a:lnTo>
                    <a:pt x="2168" y="730"/>
                  </a:lnTo>
                  <a:lnTo>
                    <a:pt x="2191" y="726"/>
                  </a:lnTo>
                  <a:lnTo>
                    <a:pt x="2215" y="722"/>
                  </a:lnTo>
                  <a:lnTo>
                    <a:pt x="2238" y="717"/>
                  </a:lnTo>
                  <a:lnTo>
                    <a:pt x="2261" y="713"/>
                  </a:lnTo>
                  <a:lnTo>
                    <a:pt x="2287" y="709"/>
                  </a:lnTo>
                  <a:lnTo>
                    <a:pt x="2311" y="703"/>
                  </a:lnTo>
                  <a:lnTo>
                    <a:pt x="2334" y="698"/>
                  </a:lnTo>
                  <a:lnTo>
                    <a:pt x="2359" y="693"/>
                  </a:lnTo>
                  <a:lnTo>
                    <a:pt x="2384" y="688"/>
                  </a:lnTo>
                  <a:lnTo>
                    <a:pt x="2407" y="681"/>
                  </a:lnTo>
                  <a:lnTo>
                    <a:pt x="2433" y="676"/>
                  </a:lnTo>
                  <a:lnTo>
                    <a:pt x="2457" y="671"/>
                  </a:lnTo>
                  <a:lnTo>
                    <a:pt x="2483" y="664"/>
                  </a:lnTo>
                  <a:lnTo>
                    <a:pt x="2505" y="658"/>
                  </a:lnTo>
                  <a:lnTo>
                    <a:pt x="2529" y="651"/>
                  </a:lnTo>
                  <a:lnTo>
                    <a:pt x="2554" y="645"/>
                  </a:lnTo>
                  <a:lnTo>
                    <a:pt x="2578" y="640"/>
                  </a:lnTo>
                  <a:lnTo>
                    <a:pt x="2601" y="632"/>
                  </a:lnTo>
                  <a:lnTo>
                    <a:pt x="2624" y="625"/>
                  </a:lnTo>
                  <a:lnTo>
                    <a:pt x="2648" y="619"/>
                  </a:lnTo>
                  <a:lnTo>
                    <a:pt x="2671" y="612"/>
                  </a:lnTo>
                  <a:lnTo>
                    <a:pt x="2692" y="603"/>
                  </a:lnTo>
                  <a:lnTo>
                    <a:pt x="2714" y="595"/>
                  </a:lnTo>
                  <a:lnTo>
                    <a:pt x="2735" y="586"/>
                  </a:lnTo>
                  <a:lnTo>
                    <a:pt x="2757" y="579"/>
                  </a:lnTo>
                  <a:lnTo>
                    <a:pt x="2777" y="569"/>
                  </a:lnTo>
                  <a:lnTo>
                    <a:pt x="2796" y="562"/>
                  </a:lnTo>
                  <a:lnTo>
                    <a:pt x="2814" y="553"/>
                  </a:lnTo>
                  <a:lnTo>
                    <a:pt x="2834" y="545"/>
                  </a:lnTo>
                  <a:lnTo>
                    <a:pt x="2849" y="534"/>
                  </a:lnTo>
                  <a:lnTo>
                    <a:pt x="2868" y="525"/>
                  </a:lnTo>
                  <a:lnTo>
                    <a:pt x="2883" y="515"/>
                  </a:lnTo>
                  <a:lnTo>
                    <a:pt x="2900" y="506"/>
                  </a:lnTo>
                  <a:lnTo>
                    <a:pt x="2914" y="495"/>
                  </a:lnTo>
                  <a:lnTo>
                    <a:pt x="2929" y="485"/>
                  </a:lnTo>
                  <a:lnTo>
                    <a:pt x="2941" y="476"/>
                  </a:lnTo>
                  <a:lnTo>
                    <a:pt x="2954" y="465"/>
                  </a:lnTo>
                  <a:lnTo>
                    <a:pt x="2964" y="454"/>
                  </a:lnTo>
                  <a:lnTo>
                    <a:pt x="2973" y="443"/>
                  </a:lnTo>
                  <a:lnTo>
                    <a:pt x="2982" y="433"/>
                  </a:lnTo>
                  <a:lnTo>
                    <a:pt x="2991" y="424"/>
                  </a:lnTo>
                  <a:lnTo>
                    <a:pt x="2998" y="413"/>
                  </a:lnTo>
                  <a:lnTo>
                    <a:pt x="3006" y="404"/>
                  </a:lnTo>
                  <a:lnTo>
                    <a:pt x="3012" y="396"/>
                  </a:lnTo>
                  <a:lnTo>
                    <a:pt x="3019" y="389"/>
                  </a:lnTo>
                  <a:lnTo>
                    <a:pt x="3022" y="378"/>
                  </a:lnTo>
                  <a:lnTo>
                    <a:pt x="3028" y="370"/>
                  </a:lnTo>
                  <a:lnTo>
                    <a:pt x="3030" y="363"/>
                  </a:lnTo>
                  <a:lnTo>
                    <a:pt x="3034" y="356"/>
                  </a:lnTo>
                  <a:lnTo>
                    <a:pt x="3037" y="348"/>
                  </a:lnTo>
                  <a:lnTo>
                    <a:pt x="3038" y="342"/>
                  </a:lnTo>
                  <a:lnTo>
                    <a:pt x="3039" y="337"/>
                  </a:lnTo>
                  <a:lnTo>
                    <a:pt x="3042" y="331"/>
                  </a:lnTo>
                  <a:lnTo>
                    <a:pt x="3041" y="324"/>
                  </a:lnTo>
                  <a:lnTo>
                    <a:pt x="3041" y="317"/>
                  </a:lnTo>
                  <a:lnTo>
                    <a:pt x="3039" y="312"/>
                  </a:lnTo>
                  <a:lnTo>
                    <a:pt x="3039" y="308"/>
                  </a:lnTo>
                  <a:lnTo>
                    <a:pt x="3037" y="296"/>
                  </a:lnTo>
                  <a:lnTo>
                    <a:pt x="3032" y="288"/>
                  </a:lnTo>
                  <a:lnTo>
                    <a:pt x="3024" y="281"/>
                  </a:lnTo>
                  <a:lnTo>
                    <a:pt x="3017" y="274"/>
                  </a:lnTo>
                  <a:lnTo>
                    <a:pt x="3008" y="268"/>
                  </a:lnTo>
                  <a:lnTo>
                    <a:pt x="3000" y="264"/>
                  </a:lnTo>
                  <a:lnTo>
                    <a:pt x="2990" y="257"/>
                  </a:lnTo>
                  <a:lnTo>
                    <a:pt x="2980" y="253"/>
                  </a:lnTo>
                  <a:lnTo>
                    <a:pt x="2969" y="249"/>
                  </a:lnTo>
                  <a:lnTo>
                    <a:pt x="2957" y="247"/>
                  </a:lnTo>
                  <a:lnTo>
                    <a:pt x="2946" y="244"/>
                  </a:lnTo>
                  <a:lnTo>
                    <a:pt x="2937" y="242"/>
                  </a:lnTo>
                  <a:lnTo>
                    <a:pt x="2925" y="239"/>
                  </a:lnTo>
                  <a:lnTo>
                    <a:pt x="2914" y="239"/>
                  </a:lnTo>
                  <a:lnTo>
                    <a:pt x="2905" y="238"/>
                  </a:lnTo>
                  <a:lnTo>
                    <a:pt x="2896" y="238"/>
                  </a:lnTo>
                  <a:lnTo>
                    <a:pt x="2887" y="236"/>
                  </a:lnTo>
                  <a:lnTo>
                    <a:pt x="2882" y="236"/>
                  </a:lnTo>
                  <a:lnTo>
                    <a:pt x="2875" y="236"/>
                  </a:lnTo>
                  <a:lnTo>
                    <a:pt x="2872" y="236"/>
                  </a:lnTo>
                  <a:lnTo>
                    <a:pt x="2869" y="236"/>
                  </a:lnTo>
                  <a:lnTo>
                    <a:pt x="2869" y="238"/>
                  </a:lnTo>
                  <a:lnTo>
                    <a:pt x="2900" y="184"/>
                  </a:lnTo>
                  <a:lnTo>
                    <a:pt x="2693" y="200"/>
                  </a:lnTo>
                  <a:lnTo>
                    <a:pt x="1680" y="0"/>
                  </a:lnTo>
                  <a:lnTo>
                    <a:pt x="1676" y="201"/>
                  </a:lnTo>
                  <a:lnTo>
                    <a:pt x="0" y="171"/>
                  </a:lnTo>
                  <a:lnTo>
                    <a:pt x="0" y="171"/>
                  </a:ln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23"/>
            <p:cNvSpPr>
              <a:spLocks/>
            </p:cNvSpPr>
            <p:nvPr/>
          </p:nvSpPr>
          <p:spPr bwMode="auto">
            <a:xfrm>
              <a:off x="3309" y="1904"/>
              <a:ext cx="615" cy="143"/>
            </a:xfrm>
            <a:custGeom>
              <a:avLst/>
              <a:gdLst>
                <a:gd name="T0" fmla="*/ 17 w 1843"/>
                <a:gd name="T1" fmla="*/ 116 h 429"/>
                <a:gd name="T2" fmla="*/ 54 w 1843"/>
                <a:gd name="T3" fmla="*/ 130 h 429"/>
                <a:gd name="T4" fmla="*/ 86 w 1843"/>
                <a:gd name="T5" fmla="*/ 140 h 429"/>
                <a:gd name="T6" fmla="*/ 118 w 1843"/>
                <a:gd name="T7" fmla="*/ 155 h 429"/>
                <a:gd name="T8" fmla="*/ 155 w 1843"/>
                <a:gd name="T9" fmla="*/ 173 h 429"/>
                <a:gd name="T10" fmla="*/ 190 w 1843"/>
                <a:gd name="T11" fmla="*/ 190 h 429"/>
                <a:gd name="T12" fmla="*/ 225 w 1843"/>
                <a:gd name="T13" fmla="*/ 209 h 429"/>
                <a:gd name="T14" fmla="*/ 259 w 1843"/>
                <a:gd name="T15" fmla="*/ 233 h 429"/>
                <a:gd name="T16" fmla="*/ 286 w 1843"/>
                <a:gd name="T17" fmla="*/ 255 h 429"/>
                <a:gd name="T18" fmla="*/ 316 w 1843"/>
                <a:gd name="T19" fmla="*/ 291 h 429"/>
                <a:gd name="T20" fmla="*/ 330 w 1843"/>
                <a:gd name="T21" fmla="*/ 325 h 429"/>
                <a:gd name="T22" fmla="*/ 359 w 1843"/>
                <a:gd name="T23" fmla="*/ 354 h 429"/>
                <a:gd name="T24" fmla="*/ 391 w 1843"/>
                <a:gd name="T25" fmla="*/ 372 h 429"/>
                <a:gd name="T26" fmla="*/ 437 w 1843"/>
                <a:gd name="T27" fmla="*/ 390 h 429"/>
                <a:gd name="T28" fmla="*/ 489 w 1843"/>
                <a:gd name="T29" fmla="*/ 405 h 429"/>
                <a:gd name="T30" fmla="*/ 548 w 1843"/>
                <a:gd name="T31" fmla="*/ 415 h 429"/>
                <a:gd name="T32" fmla="*/ 610 w 1843"/>
                <a:gd name="T33" fmla="*/ 423 h 429"/>
                <a:gd name="T34" fmla="*/ 671 w 1843"/>
                <a:gd name="T35" fmla="*/ 427 h 429"/>
                <a:gd name="T36" fmla="*/ 734 w 1843"/>
                <a:gd name="T37" fmla="*/ 429 h 429"/>
                <a:gd name="T38" fmla="*/ 795 w 1843"/>
                <a:gd name="T39" fmla="*/ 429 h 429"/>
                <a:gd name="T40" fmla="*/ 848 w 1843"/>
                <a:gd name="T41" fmla="*/ 424 h 429"/>
                <a:gd name="T42" fmla="*/ 898 w 1843"/>
                <a:gd name="T43" fmla="*/ 418 h 429"/>
                <a:gd name="T44" fmla="*/ 938 w 1843"/>
                <a:gd name="T45" fmla="*/ 407 h 429"/>
                <a:gd name="T46" fmla="*/ 973 w 1843"/>
                <a:gd name="T47" fmla="*/ 396 h 429"/>
                <a:gd name="T48" fmla="*/ 1017 w 1843"/>
                <a:gd name="T49" fmla="*/ 379 h 429"/>
                <a:gd name="T50" fmla="*/ 1067 w 1843"/>
                <a:gd name="T51" fmla="*/ 362 h 429"/>
                <a:gd name="T52" fmla="*/ 1120 w 1843"/>
                <a:gd name="T53" fmla="*/ 343 h 429"/>
                <a:gd name="T54" fmla="*/ 1179 w 1843"/>
                <a:gd name="T55" fmla="*/ 327 h 429"/>
                <a:gd name="T56" fmla="*/ 1235 w 1843"/>
                <a:gd name="T57" fmla="*/ 310 h 429"/>
                <a:gd name="T58" fmla="*/ 1292 w 1843"/>
                <a:gd name="T59" fmla="*/ 291 h 429"/>
                <a:gd name="T60" fmla="*/ 1342 w 1843"/>
                <a:gd name="T61" fmla="*/ 275 h 429"/>
                <a:gd name="T62" fmla="*/ 1392 w 1843"/>
                <a:gd name="T63" fmla="*/ 260 h 429"/>
                <a:gd name="T64" fmla="*/ 1431 w 1843"/>
                <a:gd name="T65" fmla="*/ 247 h 429"/>
                <a:gd name="T66" fmla="*/ 1471 w 1843"/>
                <a:gd name="T67" fmla="*/ 237 h 429"/>
                <a:gd name="T68" fmla="*/ 1843 w 1843"/>
                <a:gd name="T69" fmla="*/ 260 h 429"/>
                <a:gd name="T70" fmla="*/ 1573 w 1843"/>
                <a:gd name="T71" fmla="*/ 103 h 429"/>
                <a:gd name="T72" fmla="*/ 1535 w 1843"/>
                <a:gd name="T73" fmla="*/ 107 h 429"/>
                <a:gd name="T74" fmla="*/ 1480 w 1843"/>
                <a:gd name="T75" fmla="*/ 112 h 429"/>
                <a:gd name="T76" fmla="*/ 1408 w 1843"/>
                <a:gd name="T77" fmla="*/ 117 h 429"/>
                <a:gd name="T78" fmla="*/ 1326 w 1843"/>
                <a:gd name="T79" fmla="*/ 124 h 429"/>
                <a:gd name="T80" fmla="*/ 1233 w 1843"/>
                <a:gd name="T81" fmla="*/ 130 h 429"/>
                <a:gd name="T82" fmla="*/ 1136 w 1843"/>
                <a:gd name="T83" fmla="*/ 137 h 429"/>
                <a:gd name="T84" fmla="*/ 1034 w 1843"/>
                <a:gd name="T85" fmla="*/ 139 h 429"/>
                <a:gd name="T86" fmla="*/ 935 w 1843"/>
                <a:gd name="T87" fmla="*/ 143 h 429"/>
                <a:gd name="T88" fmla="*/ 839 w 1843"/>
                <a:gd name="T89" fmla="*/ 143 h 429"/>
                <a:gd name="T90" fmla="*/ 749 w 1843"/>
                <a:gd name="T91" fmla="*/ 142 h 429"/>
                <a:gd name="T92" fmla="*/ 667 w 1843"/>
                <a:gd name="T93" fmla="*/ 135 h 429"/>
                <a:gd name="T94" fmla="*/ 600 w 1843"/>
                <a:gd name="T95" fmla="*/ 125 h 429"/>
                <a:gd name="T96" fmla="*/ 536 w 1843"/>
                <a:gd name="T97" fmla="*/ 114 h 429"/>
                <a:gd name="T98" fmla="*/ 479 w 1843"/>
                <a:gd name="T99" fmla="*/ 100 h 429"/>
                <a:gd name="T100" fmla="*/ 425 w 1843"/>
                <a:gd name="T101" fmla="*/ 87 h 429"/>
                <a:gd name="T102" fmla="*/ 377 w 1843"/>
                <a:gd name="T103" fmla="*/ 74 h 429"/>
                <a:gd name="T104" fmla="*/ 334 w 1843"/>
                <a:gd name="T105" fmla="*/ 61 h 429"/>
                <a:gd name="T106" fmla="*/ 298 w 1843"/>
                <a:gd name="T107" fmla="*/ 49 h 429"/>
                <a:gd name="T108" fmla="*/ 265 w 1843"/>
                <a:gd name="T109" fmla="*/ 35 h 429"/>
                <a:gd name="T110" fmla="*/ 229 w 1843"/>
                <a:gd name="T111" fmla="*/ 21 h 429"/>
                <a:gd name="T112" fmla="*/ 194 w 1843"/>
                <a:gd name="T113" fmla="*/ 5 h 4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843" h="429">
                  <a:moveTo>
                    <a:pt x="183" y="0"/>
                  </a:moveTo>
                  <a:lnTo>
                    <a:pt x="0" y="112"/>
                  </a:lnTo>
                  <a:lnTo>
                    <a:pt x="1" y="112"/>
                  </a:lnTo>
                  <a:lnTo>
                    <a:pt x="12" y="116"/>
                  </a:lnTo>
                  <a:lnTo>
                    <a:pt x="17" y="116"/>
                  </a:lnTo>
                  <a:lnTo>
                    <a:pt x="25" y="118"/>
                  </a:lnTo>
                  <a:lnTo>
                    <a:pt x="34" y="122"/>
                  </a:lnTo>
                  <a:lnTo>
                    <a:pt x="44" y="126"/>
                  </a:lnTo>
                  <a:lnTo>
                    <a:pt x="49" y="127"/>
                  </a:lnTo>
                  <a:lnTo>
                    <a:pt x="54" y="130"/>
                  </a:lnTo>
                  <a:lnTo>
                    <a:pt x="60" y="130"/>
                  </a:lnTo>
                  <a:lnTo>
                    <a:pt x="66" y="134"/>
                  </a:lnTo>
                  <a:lnTo>
                    <a:pt x="71" y="137"/>
                  </a:lnTo>
                  <a:lnTo>
                    <a:pt x="78" y="138"/>
                  </a:lnTo>
                  <a:lnTo>
                    <a:pt x="86" y="140"/>
                  </a:lnTo>
                  <a:lnTo>
                    <a:pt x="92" y="144"/>
                  </a:lnTo>
                  <a:lnTo>
                    <a:pt x="99" y="146"/>
                  </a:lnTo>
                  <a:lnTo>
                    <a:pt x="105" y="150"/>
                  </a:lnTo>
                  <a:lnTo>
                    <a:pt x="112" y="152"/>
                  </a:lnTo>
                  <a:lnTo>
                    <a:pt x="118" y="155"/>
                  </a:lnTo>
                  <a:lnTo>
                    <a:pt x="125" y="159"/>
                  </a:lnTo>
                  <a:lnTo>
                    <a:pt x="133" y="161"/>
                  </a:lnTo>
                  <a:lnTo>
                    <a:pt x="140" y="165"/>
                  </a:lnTo>
                  <a:lnTo>
                    <a:pt x="148" y="169"/>
                  </a:lnTo>
                  <a:lnTo>
                    <a:pt x="155" y="173"/>
                  </a:lnTo>
                  <a:lnTo>
                    <a:pt x="161" y="176"/>
                  </a:lnTo>
                  <a:lnTo>
                    <a:pt x="169" y="180"/>
                  </a:lnTo>
                  <a:lnTo>
                    <a:pt x="177" y="182"/>
                  </a:lnTo>
                  <a:lnTo>
                    <a:pt x="183" y="186"/>
                  </a:lnTo>
                  <a:lnTo>
                    <a:pt x="190" y="190"/>
                  </a:lnTo>
                  <a:lnTo>
                    <a:pt x="198" y="194"/>
                  </a:lnTo>
                  <a:lnTo>
                    <a:pt x="205" y="198"/>
                  </a:lnTo>
                  <a:lnTo>
                    <a:pt x="212" y="202"/>
                  </a:lnTo>
                  <a:lnTo>
                    <a:pt x="218" y="206"/>
                  </a:lnTo>
                  <a:lnTo>
                    <a:pt x="225" y="209"/>
                  </a:lnTo>
                  <a:lnTo>
                    <a:pt x="233" y="215"/>
                  </a:lnTo>
                  <a:lnTo>
                    <a:pt x="239" y="219"/>
                  </a:lnTo>
                  <a:lnTo>
                    <a:pt x="246" y="224"/>
                  </a:lnTo>
                  <a:lnTo>
                    <a:pt x="252" y="228"/>
                  </a:lnTo>
                  <a:lnTo>
                    <a:pt x="259" y="233"/>
                  </a:lnTo>
                  <a:lnTo>
                    <a:pt x="265" y="237"/>
                  </a:lnTo>
                  <a:lnTo>
                    <a:pt x="270" y="242"/>
                  </a:lnTo>
                  <a:lnTo>
                    <a:pt x="276" y="246"/>
                  </a:lnTo>
                  <a:lnTo>
                    <a:pt x="281" y="251"/>
                  </a:lnTo>
                  <a:lnTo>
                    <a:pt x="286" y="255"/>
                  </a:lnTo>
                  <a:lnTo>
                    <a:pt x="291" y="260"/>
                  </a:lnTo>
                  <a:lnTo>
                    <a:pt x="295" y="265"/>
                  </a:lnTo>
                  <a:lnTo>
                    <a:pt x="302" y="272"/>
                  </a:lnTo>
                  <a:lnTo>
                    <a:pt x="308" y="281"/>
                  </a:lnTo>
                  <a:lnTo>
                    <a:pt x="316" y="291"/>
                  </a:lnTo>
                  <a:lnTo>
                    <a:pt x="319" y="297"/>
                  </a:lnTo>
                  <a:lnTo>
                    <a:pt x="322" y="303"/>
                  </a:lnTo>
                  <a:lnTo>
                    <a:pt x="324" y="308"/>
                  </a:lnTo>
                  <a:lnTo>
                    <a:pt x="328" y="315"/>
                  </a:lnTo>
                  <a:lnTo>
                    <a:pt x="330" y="325"/>
                  </a:lnTo>
                  <a:lnTo>
                    <a:pt x="337" y="334"/>
                  </a:lnTo>
                  <a:lnTo>
                    <a:pt x="341" y="340"/>
                  </a:lnTo>
                  <a:lnTo>
                    <a:pt x="346" y="343"/>
                  </a:lnTo>
                  <a:lnTo>
                    <a:pt x="351" y="347"/>
                  </a:lnTo>
                  <a:lnTo>
                    <a:pt x="359" y="354"/>
                  </a:lnTo>
                  <a:lnTo>
                    <a:pt x="364" y="356"/>
                  </a:lnTo>
                  <a:lnTo>
                    <a:pt x="371" y="362"/>
                  </a:lnTo>
                  <a:lnTo>
                    <a:pt x="377" y="364"/>
                  </a:lnTo>
                  <a:lnTo>
                    <a:pt x="385" y="368"/>
                  </a:lnTo>
                  <a:lnTo>
                    <a:pt x="391" y="372"/>
                  </a:lnTo>
                  <a:lnTo>
                    <a:pt x="401" y="376"/>
                  </a:lnTo>
                  <a:lnTo>
                    <a:pt x="410" y="380"/>
                  </a:lnTo>
                  <a:lnTo>
                    <a:pt x="419" y="384"/>
                  </a:lnTo>
                  <a:lnTo>
                    <a:pt x="428" y="386"/>
                  </a:lnTo>
                  <a:lnTo>
                    <a:pt x="437" y="390"/>
                  </a:lnTo>
                  <a:lnTo>
                    <a:pt x="447" y="393"/>
                  </a:lnTo>
                  <a:lnTo>
                    <a:pt x="458" y="397"/>
                  </a:lnTo>
                  <a:lnTo>
                    <a:pt x="467" y="398"/>
                  </a:lnTo>
                  <a:lnTo>
                    <a:pt x="479" y="402"/>
                  </a:lnTo>
                  <a:lnTo>
                    <a:pt x="489" y="405"/>
                  </a:lnTo>
                  <a:lnTo>
                    <a:pt x="502" y="407"/>
                  </a:lnTo>
                  <a:lnTo>
                    <a:pt x="511" y="409"/>
                  </a:lnTo>
                  <a:lnTo>
                    <a:pt x="524" y="411"/>
                  </a:lnTo>
                  <a:lnTo>
                    <a:pt x="535" y="412"/>
                  </a:lnTo>
                  <a:lnTo>
                    <a:pt x="548" y="415"/>
                  </a:lnTo>
                  <a:lnTo>
                    <a:pt x="561" y="416"/>
                  </a:lnTo>
                  <a:lnTo>
                    <a:pt x="572" y="419"/>
                  </a:lnTo>
                  <a:lnTo>
                    <a:pt x="584" y="420"/>
                  </a:lnTo>
                  <a:lnTo>
                    <a:pt x="597" y="423"/>
                  </a:lnTo>
                  <a:lnTo>
                    <a:pt x="610" y="423"/>
                  </a:lnTo>
                  <a:lnTo>
                    <a:pt x="622" y="424"/>
                  </a:lnTo>
                  <a:lnTo>
                    <a:pt x="633" y="425"/>
                  </a:lnTo>
                  <a:lnTo>
                    <a:pt x="646" y="427"/>
                  </a:lnTo>
                  <a:lnTo>
                    <a:pt x="659" y="427"/>
                  </a:lnTo>
                  <a:lnTo>
                    <a:pt x="671" y="427"/>
                  </a:lnTo>
                  <a:lnTo>
                    <a:pt x="684" y="428"/>
                  </a:lnTo>
                  <a:lnTo>
                    <a:pt x="697" y="429"/>
                  </a:lnTo>
                  <a:lnTo>
                    <a:pt x="710" y="429"/>
                  </a:lnTo>
                  <a:lnTo>
                    <a:pt x="722" y="429"/>
                  </a:lnTo>
                  <a:lnTo>
                    <a:pt x="734" y="429"/>
                  </a:lnTo>
                  <a:lnTo>
                    <a:pt x="747" y="429"/>
                  </a:lnTo>
                  <a:lnTo>
                    <a:pt x="758" y="429"/>
                  </a:lnTo>
                  <a:lnTo>
                    <a:pt x="770" y="429"/>
                  </a:lnTo>
                  <a:lnTo>
                    <a:pt x="782" y="429"/>
                  </a:lnTo>
                  <a:lnTo>
                    <a:pt x="795" y="429"/>
                  </a:lnTo>
                  <a:lnTo>
                    <a:pt x="805" y="428"/>
                  </a:lnTo>
                  <a:lnTo>
                    <a:pt x="817" y="427"/>
                  </a:lnTo>
                  <a:lnTo>
                    <a:pt x="827" y="427"/>
                  </a:lnTo>
                  <a:lnTo>
                    <a:pt x="839" y="427"/>
                  </a:lnTo>
                  <a:lnTo>
                    <a:pt x="848" y="424"/>
                  </a:lnTo>
                  <a:lnTo>
                    <a:pt x="859" y="424"/>
                  </a:lnTo>
                  <a:lnTo>
                    <a:pt x="869" y="422"/>
                  </a:lnTo>
                  <a:lnTo>
                    <a:pt x="879" y="422"/>
                  </a:lnTo>
                  <a:lnTo>
                    <a:pt x="888" y="419"/>
                  </a:lnTo>
                  <a:lnTo>
                    <a:pt x="898" y="418"/>
                  </a:lnTo>
                  <a:lnTo>
                    <a:pt x="905" y="415"/>
                  </a:lnTo>
                  <a:lnTo>
                    <a:pt x="914" y="414"/>
                  </a:lnTo>
                  <a:lnTo>
                    <a:pt x="922" y="412"/>
                  </a:lnTo>
                  <a:lnTo>
                    <a:pt x="930" y="410"/>
                  </a:lnTo>
                  <a:lnTo>
                    <a:pt x="938" y="407"/>
                  </a:lnTo>
                  <a:lnTo>
                    <a:pt x="946" y="406"/>
                  </a:lnTo>
                  <a:lnTo>
                    <a:pt x="951" y="403"/>
                  </a:lnTo>
                  <a:lnTo>
                    <a:pt x="957" y="401"/>
                  </a:lnTo>
                  <a:lnTo>
                    <a:pt x="965" y="398"/>
                  </a:lnTo>
                  <a:lnTo>
                    <a:pt x="973" y="396"/>
                  </a:lnTo>
                  <a:lnTo>
                    <a:pt x="981" y="392"/>
                  </a:lnTo>
                  <a:lnTo>
                    <a:pt x="990" y="389"/>
                  </a:lnTo>
                  <a:lnTo>
                    <a:pt x="998" y="385"/>
                  </a:lnTo>
                  <a:lnTo>
                    <a:pt x="1008" y="383"/>
                  </a:lnTo>
                  <a:lnTo>
                    <a:pt x="1017" y="379"/>
                  </a:lnTo>
                  <a:lnTo>
                    <a:pt x="1026" y="376"/>
                  </a:lnTo>
                  <a:lnTo>
                    <a:pt x="1035" y="372"/>
                  </a:lnTo>
                  <a:lnTo>
                    <a:pt x="1047" y="368"/>
                  </a:lnTo>
                  <a:lnTo>
                    <a:pt x="1056" y="366"/>
                  </a:lnTo>
                  <a:lnTo>
                    <a:pt x="1067" y="362"/>
                  </a:lnTo>
                  <a:lnTo>
                    <a:pt x="1077" y="359"/>
                  </a:lnTo>
                  <a:lnTo>
                    <a:pt x="1089" y="355"/>
                  </a:lnTo>
                  <a:lnTo>
                    <a:pt x="1099" y="351"/>
                  </a:lnTo>
                  <a:lnTo>
                    <a:pt x="1110" y="347"/>
                  </a:lnTo>
                  <a:lnTo>
                    <a:pt x="1120" y="343"/>
                  </a:lnTo>
                  <a:lnTo>
                    <a:pt x="1133" y="340"/>
                  </a:lnTo>
                  <a:lnTo>
                    <a:pt x="1143" y="337"/>
                  </a:lnTo>
                  <a:lnTo>
                    <a:pt x="1156" y="333"/>
                  </a:lnTo>
                  <a:lnTo>
                    <a:pt x="1167" y="330"/>
                  </a:lnTo>
                  <a:lnTo>
                    <a:pt x="1179" y="327"/>
                  </a:lnTo>
                  <a:lnTo>
                    <a:pt x="1190" y="323"/>
                  </a:lnTo>
                  <a:lnTo>
                    <a:pt x="1201" y="319"/>
                  </a:lnTo>
                  <a:lnTo>
                    <a:pt x="1212" y="316"/>
                  </a:lnTo>
                  <a:lnTo>
                    <a:pt x="1224" y="312"/>
                  </a:lnTo>
                  <a:lnTo>
                    <a:pt x="1235" y="310"/>
                  </a:lnTo>
                  <a:lnTo>
                    <a:pt x="1248" y="306"/>
                  </a:lnTo>
                  <a:lnTo>
                    <a:pt x="1258" y="303"/>
                  </a:lnTo>
                  <a:lnTo>
                    <a:pt x="1271" y="299"/>
                  </a:lnTo>
                  <a:lnTo>
                    <a:pt x="1280" y="295"/>
                  </a:lnTo>
                  <a:lnTo>
                    <a:pt x="1292" y="291"/>
                  </a:lnTo>
                  <a:lnTo>
                    <a:pt x="1302" y="289"/>
                  </a:lnTo>
                  <a:lnTo>
                    <a:pt x="1314" y="285"/>
                  </a:lnTo>
                  <a:lnTo>
                    <a:pt x="1323" y="281"/>
                  </a:lnTo>
                  <a:lnTo>
                    <a:pt x="1333" y="278"/>
                  </a:lnTo>
                  <a:lnTo>
                    <a:pt x="1342" y="275"/>
                  </a:lnTo>
                  <a:lnTo>
                    <a:pt x="1354" y="272"/>
                  </a:lnTo>
                  <a:lnTo>
                    <a:pt x="1363" y="268"/>
                  </a:lnTo>
                  <a:lnTo>
                    <a:pt x="1372" y="265"/>
                  </a:lnTo>
                  <a:lnTo>
                    <a:pt x="1382" y="261"/>
                  </a:lnTo>
                  <a:lnTo>
                    <a:pt x="1392" y="260"/>
                  </a:lnTo>
                  <a:lnTo>
                    <a:pt x="1400" y="256"/>
                  </a:lnTo>
                  <a:lnTo>
                    <a:pt x="1408" y="254"/>
                  </a:lnTo>
                  <a:lnTo>
                    <a:pt x="1415" y="252"/>
                  </a:lnTo>
                  <a:lnTo>
                    <a:pt x="1424" y="251"/>
                  </a:lnTo>
                  <a:lnTo>
                    <a:pt x="1431" y="247"/>
                  </a:lnTo>
                  <a:lnTo>
                    <a:pt x="1437" y="246"/>
                  </a:lnTo>
                  <a:lnTo>
                    <a:pt x="1444" y="243"/>
                  </a:lnTo>
                  <a:lnTo>
                    <a:pt x="1450" y="242"/>
                  </a:lnTo>
                  <a:lnTo>
                    <a:pt x="1462" y="238"/>
                  </a:lnTo>
                  <a:lnTo>
                    <a:pt x="1471" y="237"/>
                  </a:lnTo>
                  <a:lnTo>
                    <a:pt x="1479" y="233"/>
                  </a:lnTo>
                  <a:lnTo>
                    <a:pt x="1486" y="232"/>
                  </a:lnTo>
                  <a:lnTo>
                    <a:pt x="1488" y="232"/>
                  </a:lnTo>
                  <a:lnTo>
                    <a:pt x="1491" y="232"/>
                  </a:lnTo>
                  <a:lnTo>
                    <a:pt x="1843" y="260"/>
                  </a:lnTo>
                  <a:lnTo>
                    <a:pt x="1592" y="101"/>
                  </a:lnTo>
                  <a:lnTo>
                    <a:pt x="1588" y="101"/>
                  </a:lnTo>
                  <a:lnTo>
                    <a:pt x="1583" y="101"/>
                  </a:lnTo>
                  <a:lnTo>
                    <a:pt x="1579" y="101"/>
                  </a:lnTo>
                  <a:lnTo>
                    <a:pt x="1573" y="103"/>
                  </a:lnTo>
                  <a:lnTo>
                    <a:pt x="1566" y="103"/>
                  </a:lnTo>
                  <a:lnTo>
                    <a:pt x="1561" y="104"/>
                  </a:lnTo>
                  <a:lnTo>
                    <a:pt x="1552" y="104"/>
                  </a:lnTo>
                  <a:lnTo>
                    <a:pt x="1544" y="105"/>
                  </a:lnTo>
                  <a:lnTo>
                    <a:pt x="1535" y="107"/>
                  </a:lnTo>
                  <a:lnTo>
                    <a:pt x="1526" y="108"/>
                  </a:lnTo>
                  <a:lnTo>
                    <a:pt x="1516" y="108"/>
                  </a:lnTo>
                  <a:lnTo>
                    <a:pt x="1504" y="108"/>
                  </a:lnTo>
                  <a:lnTo>
                    <a:pt x="1492" y="109"/>
                  </a:lnTo>
                  <a:lnTo>
                    <a:pt x="1480" y="112"/>
                  </a:lnTo>
                  <a:lnTo>
                    <a:pt x="1466" y="112"/>
                  </a:lnTo>
                  <a:lnTo>
                    <a:pt x="1453" y="114"/>
                  </a:lnTo>
                  <a:lnTo>
                    <a:pt x="1439" y="114"/>
                  </a:lnTo>
                  <a:lnTo>
                    <a:pt x="1424" y="116"/>
                  </a:lnTo>
                  <a:lnTo>
                    <a:pt x="1408" y="117"/>
                  </a:lnTo>
                  <a:lnTo>
                    <a:pt x="1393" y="118"/>
                  </a:lnTo>
                  <a:lnTo>
                    <a:pt x="1376" y="120"/>
                  </a:lnTo>
                  <a:lnTo>
                    <a:pt x="1361" y="122"/>
                  </a:lnTo>
                  <a:lnTo>
                    <a:pt x="1342" y="122"/>
                  </a:lnTo>
                  <a:lnTo>
                    <a:pt x="1326" y="124"/>
                  </a:lnTo>
                  <a:lnTo>
                    <a:pt x="1306" y="125"/>
                  </a:lnTo>
                  <a:lnTo>
                    <a:pt x="1289" y="127"/>
                  </a:lnTo>
                  <a:lnTo>
                    <a:pt x="1271" y="127"/>
                  </a:lnTo>
                  <a:lnTo>
                    <a:pt x="1251" y="130"/>
                  </a:lnTo>
                  <a:lnTo>
                    <a:pt x="1233" y="130"/>
                  </a:lnTo>
                  <a:lnTo>
                    <a:pt x="1215" y="133"/>
                  </a:lnTo>
                  <a:lnTo>
                    <a:pt x="1195" y="133"/>
                  </a:lnTo>
                  <a:lnTo>
                    <a:pt x="1176" y="134"/>
                  </a:lnTo>
                  <a:lnTo>
                    <a:pt x="1156" y="135"/>
                  </a:lnTo>
                  <a:lnTo>
                    <a:pt x="1136" y="137"/>
                  </a:lnTo>
                  <a:lnTo>
                    <a:pt x="1115" y="137"/>
                  </a:lnTo>
                  <a:lnTo>
                    <a:pt x="1095" y="137"/>
                  </a:lnTo>
                  <a:lnTo>
                    <a:pt x="1076" y="138"/>
                  </a:lnTo>
                  <a:lnTo>
                    <a:pt x="1055" y="139"/>
                  </a:lnTo>
                  <a:lnTo>
                    <a:pt x="1034" y="139"/>
                  </a:lnTo>
                  <a:lnTo>
                    <a:pt x="1015" y="140"/>
                  </a:lnTo>
                  <a:lnTo>
                    <a:pt x="995" y="140"/>
                  </a:lnTo>
                  <a:lnTo>
                    <a:pt x="976" y="142"/>
                  </a:lnTo>
                  <a:lnTo>
                    <a:pt x="955" y="142"/>
                  </a:lnTo>
                  <a:lnTo>
                    <a:pt x="935" y="143"/>
                  </a:lnTo>
                  <a:lnTo>
                    <a:pt x="916" y="143"/>
                  </a:lnTo>
                  <a:lnTo>
                    <a:pt x="898" y="144"/>
                  </a:lnTo>
                  <a:lnTo>
                    <a:pt x="877" y="143"/>
                  </a:lnTo>
                  <a:lnTo>
                    <a:pt x="857" y="143"/>
                  </a:lnTo>
                  <a:lnTo>
                    <a:pt x="839" y="143"/>
                  </a:lnTo>
                  <a:lnTo>
                    <a:pt x="819" y="143"/>
                  </a:lnTo>
                  <a:lnTo>
                    <a:pt x="801" y="142"/>
                  </a:lnTo>
                  <a:lnTo>
                    <a:pt x="783" y="142"/>
                  </a:lnTo>
                  <a:lnTo>
                    <a:pt x="766" y="142"/>
                  </a:lnTo>
                  <a:lnTo>
                    <a:pt x="749" y="142"/>
                  </a:lnTo>
                  <a:lnTo>
                    <a:pt x="732" y="139"/>
                  </a:lnTo>
                  <a:lnTo>
                    <a:pt x="715" y="139"/>
                  </a:lnTo>
                  <a:lnTo>
                    <a:pt x="698" y="137"/>
                  </a:lnTo>
                  <a:lnTo>
                    <a:pt x="683" y="137"/>
                  </a:lnTo>
                  <a:lnTo>
                    <a:pt x="667" y="135"/>
                  </a:lnTo>
                  <a:lnTo>
                    <a:pt x="653" y="134"/>
                  </a:lnTo>
                  <a:lnTo>
                    <a:pt x="640" y="131"/>
                  </a:lnTo>
                  <a:lnTo>
                    <a:pt x="627" y="130"/>
                  </a:lnTo>
                  <a:lnTo>
                    <a:pt x="613" y="127"/>
                  </a:lnTo>
                  <a:lnTo>
                    <a:pt x="600" y="125"/>
                  </a:lnTo>
                  <a:lnTo>
                    <a:pt x="587" y="122"/>
                  </a:lnTo>
                  <a:lnTo>
                    <a:pt x="575" y="121"/>
                  </a:lnTo>
                  <a:lnTo>
                    <a:pt x="561" y="118"/>
                  </a:lnTo>
                  <a:lnTo>
                    <a:pt x="548" y="116"/>
                  </a:lnTo>
                  <a:lnTo>
                    <a:pt x="536" y="114"/>
                  </a:lnTo>
                  <a:lnTo>
                    <a:pt x="524" y="112"/>
                  </a:lnTo>
                  <a:lnTo>
                    <a:pt x="512" y="108"/>
                  </a:lnTo>
                  <a:lnTo>
                    <a:pt x="502" y="107"/>
                  </a:lnTo>
                  <a:lnTo>
                    <a:pt x="489" y="103"/>
                  </a:lnTo>
                  <a:lnTo>
                    <a:pt x="479" y="100"/>
                  </a:lnTo>
                  <a:lnTo>
                    <a:pt x="467" y="98"/>
                  </a:lnTo>
                  <a:lnTo>
                    <a:pt x="456" y="95"/>
                  </a:lnTo>
                  <a:lnTo>
                    <a:pt x="446" y="94"/>
                  </a:lnTo>
                  <a:lnTo>
                    <a:pt x="437" y="91"/>
                  </a:lnTo>
                  <a:lnTo>
                    <a:pt x="425" y="87"/>
                  </a:lnTo>
                  <a:lnTo>
                    <a:pt x="416" y="86"/>
                  </a:lnTo>
                  <a:lnTo>
                    <a:pt x="406" y="82"/>
                  </a:lnTo>
                  <a:lnTo>
                    <a:pt x="397" y="79"/>
                  </a:lnTo>
                  <a:lnTo>
                    <a:pt x="388" y="77"/>
                  </a:lnTo>
                  <a:lnTo>
                    <a:pt x="377" y="74"/>
                  </a:lnTo>
                  <a:lnTo>
                    <a:pt x="368" y="73"/>
                  </a:lnTo>
                  <a:lnTo>
                    <a:pt x="360" y="70"/>
                  </a:lnTo>
                  <a:lnTo>
                    <a:pt x="351" y="66"/>
                  </a:lnTo>
                  <a:lnTo>
                    <a:pt x="343" y="64"/>
                  </a:lnTo>
                  <a:lnTo>
                    <a:pt x="334" y="61"/>
                  </a:lnTo>
                  <a:lnTo>
                    <a:pt x="328" y="58"/>
                  </a:lnTo>
                  <a:lnTo>
                    <a:pt x="319" y="56"/>
                  </a:lnTo>
                  <a:lnTo>
                    <a:pt x="311" y="53"/>
                  </a:lnTo>
                  <a:lnTo>
                    <a:pt x="304" y="51"/>
                  </a:lnTo>
                  <a:lnTo>
                    <a:pt x="298" y="49"/>
                  </a:lnTo>
                  <a:lnTo>
                    <a:pt x="290" y="45"/>
                  </a:lnTo>
                  <a:lnTo>
                    <a:pt x="283" y="43"/>
                  </a:lnTo>
                  <a:lnTo>
                    <a:pt x="277" y="40"/>
                  </a:lnTo>
                  <a:lnTo>
                    <a:pt x="272" y="38"/>
                  </a:lnTo>
                  <a:lnTo>
                    <a:pt x="265" y="35"/>
                  </a:lnTo>
                  <a:lnTo>
                    <a:pt x="257" y="32"/>
                  </a:lnTo>
                  <a:lnTo>
                    <a:pt x="252" y="30"/>
                  </a:lnTo>
                  <a:lnTo>
                    <a:pt x="248" y="29"/>
                  </a:lnTo>
                  <a:lnTo>
                    <a:pt x="237" y="23"/>
                  </a:lnTo>
                  <a:lnTo>
                    <a:pt x="229" y="21"/>
                  </a:lnTo>
                  <a:lnTo>
                    <a:pt x="218" y="17"/>
                  </a:lnTo>
                  <a:lnTo>
                    <a:pt x="212" y="14"/>
                  </a:lnTo>
                  <a:lnTo>
                    <a:pt x="204" y="10"/>
                  </a:lnTo>
                  <a:lnTo>
                    <a:pt x="199" y="6"/>
                  </a:lnTo>
                  <a:lnTo>
                    <a:pt x="194" y="5"/>
                  </a:lnTo>
                  <a:lnTo>
                    <a:pt x="190" y="4"/>
                  </a:lnTo>
                  <a:lnTo>
                    <a:pt x="185" y="0"/>
                  </a:lnTo>
                  <a:lnTo>
                    <a:pt x="183" y="0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24"/>
            <p:cNvSpPr>
              <a:spLocks/>
            </p:cNvSpPr>
            <p:nvPr/>
          </p:nvSpPr>
          <p:spPr bwMode="auto">
            <a:xfrm>
              <a:off x="3351" y="1917"/>
              <a:ext cx="53" cy="49"/>
            </a:xfrm>
            <a:custGeom>
              <a:avLst/>
              <a:gdLst>
                <a:gd name="T0" fmla="*/ 109 w 159"/>
                <a:gd name="T1" fmla="*/ 0 h 146"/>
                <a:gd name="T2" fmla="*/ 0 w 159"/>
                <a:gd name="T3" fmla="*/ 89 h 146"/>
                <a:gd name="T4" fmla="*/ 82 w 159"/>
                <a:gd name="T5" fmla="*/ 146 h 146"/>
                <a:gd name="T6" fmla="*/ 159 w 159"/>
                <a:gd name="T7" fmla="*/ 24 h 146"/>
                <a:gd name="T8" fmla="*/ 109 w 159"/>
                <a:gd name="T9" fmla="*/ 0 h 146"/>
                <a:gd name="T10" fmla="*/ 109 w 159"/>
                <a:gd name="T11" fmla="*/ 0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9" h="146">
                  <a:moveTo>
                    <a:pt x="109" y="0"/>
                  </a:moveTo>
                  <a:lnTo>
                    <a:pt x="0" y="89"/>
                  </a:lnTo>
                  <a:lnTo>
                    <a:pt x="82" y="146"/>
                  </a:lnTo>
                  <a:lnTo>
                    <a:pt x="159" y="24"/>
                  </a:lnTo>
                  <a:lnTo>
                    <a:pt x="109" y="0"/>
                  </a:lnTo>
                  <a:lnTo>
                    <a:pt x="10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25"/>
            <p:cNvSpPr>
              <a:spLocks/>
            </p:cNvSpPr>
            <p:nvPr/>
          </p:nvSpPr>
          <p:spPr bwMode="auto">
            <a:xfrm>
              <a:off x="3422" y="1934"/>
              <a:ext cx="43" cy="84"/>
            </a:xfrm>
            <a:custGeom>
              <a:avLst/>
              <a:gdLst>
                <a:gd name="T0" fmla="*/ 64 w 131"/>
                <a:gd name="T1" fmla="*/ 0 h 252"/>
                <a:gd name="T2" fmla="*/ 0 w 131"/>
                <a:gd name="T3" fmla="*/ 177 h 252"/>
                <a:gd name="T4" fmla="*/ 53 w 131"/>
                <a:gd name="T5" fmla="*/ 252 h 252"/>
                <a:gd name="T6" fmla="*/ 131 w 131"/>
                <a:gd name="T7" fmla="*/ 23 h 252"/>
                <a:gd name="T8" fmla="*/ 64 w 131"/>
                <a:gd name="T9" fmla="*/ 0 h 252"/>
                <a:gd name="T10" fmla="*/ 64 w 131"/>
                <a:gd name="T11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1" h="252">
                  <a:moveTo>
                    <a:pt x="64" y="0"/>
                  </a:moveTo>
                  <a:lnTo>
                    <a:pt x="0" y="177"/>
                  </a:lnTo>
                  <a:lnTo>
                    <a:pt x="53" y="252"/>
                  </a:lnTo>
                  <a:lnTo>
                    <a:pt x="131" y="23"/>
                  </a:lnTo>
                  <a:lnTo>
                    <a:pt x="64" y="0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26"/>
            <p:cNvSpPr>
              <a:spLocks/>
            </p:cNvSpPr>
            <p:nvPr/>
          </p:nvSpPr>
          <p:spPr bwMode="auto">
            <a:xfrm>
              <a:off x="3478" y="1946"/>
              <a:ext cx="55" cy="103"/>
            </a:xfrm>
            <a:custGeom>
              <a:avLst/>
              <a:gdLst>
                <a:gd name="T0" fmla="*/ 95 w 165"/>
                <a:gd name="T1" fmla="*/ 0 h 308"/>
                <a:gd name="T2" fmla="*/ 0 w 165"/>
                <a:gd name="T3" fmla="*/ 272 h 308"/>
                <a:gd name="T4" fmla="*/ 76 w 165"/>
                <a:gd name="T5" fmla="*/ 308 h 308"/>
                <a:gd name="T6" fmla="*/ 165 w 165"/>
                <a:gd name="T7" fmla="*/ 10 h 308"/>
                <a:gd name="T8" fmla="*/ 95 w 165"/>
                <a:gd name="T9" fmla="*/ 0 h 308"/>
                <a:gd name="T10" fmla="*/ 95 w 165"/>
                <a:gd name="T11" fmla="*/ 0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5" h="308">
                  <a:moveTo>
                    <a:pt x="95" y="0"/>
                  </a:moveTo>
                  <a:lnTo>
                    <a:pt x="0" y="272"/>
                  </a:lnTo>
                  <a:lnTo>
                    <a:pt x="76" y="308"/>
                  </a:lnTo>
                  <a:lnTo>
                    <a:pt x="165" y="10"/>
                  </a:lnTo>
                  <a:lnTo>
                    <a:pt x="95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27"/>
            <p:cNvSpPr>
              <a:spLocks/>
            </p:cNvSpPr>
            <p:nvPr/>
          </p:nvSpPr>
          <p:spPr bwMode="auto">
            <a:xfrm>
              <a:off x="3580" y="1954"/>
              <a:ext cx="29" cy="109"/>
            </a:xfrm>
            <a:custGeom>
              <a:avLst/>
              <a:gdLst>
                <a:gd name="T0" fmla="*/ 0 w 88"/>
                <a:gd name="T1" fmla="*/ 0 h 328"/>
                <a:gd name="T2" fmla="*/ 7 w 88"/>
                <a:gd name="T3" fmla="*/ 328 h 328"/>
                <a:gd name="T4" fmla="*/ 88 w 88"/>
                <a:gd name="T5" fmla="*/ 273 h 328"/>
                <a:gd name="T6" fmla="*/ 63 w 88"/>
                <a:gd name="T7" fmla="*/ 9 h 328"/>
                <a:gd name="T8" fmla="*/ 0 w 88"/>
                <a:gd name="T9" fmla="*/ 0 h 328"/>
                <a:gd name="T10" fmla="*/ 0 w 88"/>
                <a:gd name="T11" fmla="*/ 0 h 3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328">
                  <a:moveTo>
                    <a:pt x="0" y="0"/>
                  </a:moveTo>
                  <a:lnTo>
                    <a:pt x="7" y="328"/>
                  </a:lnTo>
                  <a:lnTo>
                    <a:pt x="88" y="273"/>
                  </a:lnTo>
                  <a:lnTo>
                    <a:pt x="63" y="9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28"/>
            <p:cNvSpPr>
              <a:spLocks/>
            </p:cNvSpPr>
            <p:nvPr/>
          </p:nvSpPr>
          <p:spPr bwMode="auto">
            <a:xfrm>
              <a:off x="3648" y="1955"/>
              <a:ext cx="33" cy="84"/>
            </a:xfrm>
            <a:custGeom>
              <a:avLst/>
              <a:gdLst>
                <a:gd name="T0" fmla="*/ 36 w 101"/>
                <a:gd name="T1" fmla="*/ 5 h 253"/>
                <a:gd name="T2" fmla="*/ 0 w 101"/>
                <a:gd name="T3" fmla="*/ 253 h 253"/>
                <a:gd name="T4" fmla="*/ 80 w 101"/>
                <a:gd name="T5" fmla="*/ 240 h 253"/>
                <a:gd name="T6" fmla="*/ 101 w 101"/>
                <a:gd name="T7" fmla="*/ 0 h 253"/>
                <a:gd name="T8" fmla="*/ 36 w 101"/>
                <a:gd name="T9" fmla="*/ 5 h 253"/>
                <a:gd name="T10" fmla="*/ 36 w 101"/>
                <a:gd name="T11" fmla="*/ 5 h 2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" h="253">
                  <a:moveTo>
                    <a:pt x="36" y="5"/>
                  </a:moveTo>
                  <a:lnTo>
                    <a:pt x="0" y="253"/>
                  </a:lnTo>
                  <a:lnTo>
                    <a:pt x="80" y="240"/>
                  </a:lnTo>
                  <a:lnTo>
                    <a:pt x="101" y="0"/>
                  </a:lnTo>
                  <a:lnTo>
                    <a:pt x="36" y="5"/>
                  </a:lnTo>
                  <a:lnTo>
                    <a:pt x="36" y="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29"/>
            <p:cNvSpPr>
              <a:spLocks/>
            </p:cNvSpPr>
            <p:nvPr/>
          </p:nvSpPr>
          <p:spPr bwMode="auto">
            <a:xfrm>
              <a:off x="3364" y="1713"/>
              <a:ext cx="496" cy="211"/>
            </a:xfrm>
            <a:custGeom>
              <a:avLst/>
              <a:gdLst>
                <a:gd name="T0" fmla="*/ 191 w 1486"/>
                <a:gd name="T1" fmla="*/ 511 h 634"/>
                <a:gd name="T2" fmla="*/ 147 w 1486"/>
                <a:gd name="T3" fmla="*/ 485 h 634"/>
                <a:gd name="T4" fmla="*/ 107 w 1486"/>
                <a:gd name="T5" fmla="*/ 457 h 634"/>
                <a:gd name="T6" fmla="*/ 68 w 1486"/>
                <a:gd name="T7" fmla="*/ 422 h 634"/>
                <a:gd name="T8" fmla="*/ 36 w 1486"/>
                <a:gd name="T9" fmla="*/ 385 h 634"/>
                <a:gd name="T10" fmla="*/ 14 w 1486"/>
                <a:gd name="T11" fmla="*/ 346 h 634"/>
                <a:gd name="T12" fmla="*/ 1 w 1486"/>
                <a:gd name="T13" fmla="*/ 306 h 634"/>
                <a:gd name="T14" fmla="*/ 1 w 1486"/>
                <a:gd name="T15" fmla="*/ 262 h 634"/>
                <a:gd name="T16" fmla="*/ 18 w 1486"/>
                <a:gd name="T17" fmla="*/ 219 h 634"/>
                <a:gd name="T18" fmla="*/ 51 w 1486"/>
                <a:gd name="T19" fmla="*/ 174 h 634"/>
                <a:gd name="T20" fmla="*/ 105 w 1486"/>
                <a:gd name="T21" fmla="*/ 131 h 634"/>
                <a:gd name="T22" fmla="*/ 181 w 1486"/>
                <a:gd name="T23" fmla="*/ 89 h 634"/>
                <a:gd name="T24" fmla="*/ 284 w 1486"/>
                <a:gd name="T25" fmla="*/ 51 h 634"/>
                <a:gd name="T26" fmla="*/ 398 w 1486"/>
                <a:gd name="T27" fmla="*/ 17 h 634"/>
                <a:gd name="T28" fmla="*/ 522 w 1486"/>
                <a:gd name="T29" fmla="*/ 1 h 634"/>
                <a:gd name="T30" fmla="*/ 647 w 1486"/>
                <a:gd name="T31" fmla="*/ 0 h 634"/>
                <a:gd name="T32" fmla="*/ 772 w 1486"/>
                <a:gd name="T33" fmla="*/ 8 h 634"/>
                <a:gd name="T34" fmla="*/ 894 w 1486"/>
                <a:gd name="T35" fmla="*/ 26 h 634"/>
                <a:gd name="T36" fmla="*/ 1012 w 1486"/>
                <a:gd name="T37" fmla="*/ 55 h 634"/>
                <a:gd name="T38" fmla="*/ 1123 w 1486"/>
                <a:gd name="T39" fmla="*/ 87 h 634"/>
                <a:gd name="T40" fmla="*/ 1224 w 1486"/>
                <a:gd name="T41" fmla="*/ 125 h 634"/>
                <a:gd name="T42" fmla="*/ 1310 w 1486"/>
                <a:gd name="T43" fmla="*/ 164 h 634"/>
                <a:gd name="T44" fmla="*/ 1384 w 1486"/>
                <a:gd name="T45" fmla="*/ 204 h 634"/>
                <a:gd name="T46" fmla="*/ 1438 w 1486"/>
                <a:gd name="T47" fmla="*/ 245 h 634"/>
                <a:gd name="T48" fmla="*/ 1473 w 1486"/>
                <a:gd name="T49" fmla="*/ 284 h 634"/>
                <a:gd name="T50" fmla="*/ 1485 w 1486"/>
                <a:gd name="T51" fmla="*/ 316 h 634"/>
                <a:gd name="T52" fmla="*/ 1479 w 1486"/>
                <a:gd name="T53" fmla="*/ 349 h 634"/>
                <a:gd name="T54" fmla="*/ 1461 w 1486"/>
                <a:gd name="T55" fmla="*/ 381 h 634"/>
                <a:gd name="T56" fmla="*/ 1436 w 1486"/>
                <a:gd name="T57" fmla="*/ 415 h 634"/>
                <a:gd name="T58" fmla="*/ 1399 w 1486"/>
                <a:gd name="T59" fmla="*/ 448 h 634"/>
                <a:gd name="T60" fmla="*/ 1357 w 1486"/>
                <a:gd name="T61" fmla="*/ 479 h 634"/>
                <a:gd name="T62" fmla="*/ 1310 w 1486"/>
                <a:gd name="T63" fmla="*/ 510 h 634"/>
                <a:gd name="T64" fmla="*/ 1259 w 1486"/>
                <a:gd name="T65" fmla="*/ 539 h 634"/>
                <a:gd name="T66" fmla="*/ 1207 w 1486"/>
                <a:gd name="T67" fmla="*/ 564 h 634"/>
                <a:gd name="T68" fmla="*/ 1157 w 1486"/>
                <a:gd name="T69" fmla="*/ 587 h 634"/>
                <a:gd name="T70" fmla="*/ 1107 w 1486"/>
                <a:gd name="T71" fmla="*/ 605 h 634"/>
                <a:gd name="T72" fmla="*/ 1063 w 1486"/>
                <a:gd name="T73" fmla="*/ 621 h 634"/>
                <a:gd name="T74" fmla="*/ 1020 w 1486"/>
                <a:gd name="T75" fmla="*/ 630 h 634"/>
                <a:gd name="T76" fmla="*/ 985 w 1486"/>
                <a:gd name="T77" fmla="*/ 634 h 634"/>
                <a:gd name="T78" fmla="*/ 937 w 1486"/>
                <a:gd name="T79" fmla="*/ 632 h 634"/>
                <a:gd name="T80" fmla="*/ 876 w 1486"/>
                <a:gd name="T81" fmla="*/ 629 h 634"/>
                <a:gd name="T82" fmla="*/ 804 w 1486"/>
                <a:gd name="T83" fmla="*/ 621 h 634"/>
                <a:gd name="T84" fmla="*/ 725 w 1486"/>
                <a:gd name="T85" fmla="*/ 610 h 634"/>
                <a:gd name="T86" fmla="*/ 643 w 1486"/>
                <a:gd name="T87" fmla="*/ 599 h 634"/>
                <a:gd name="T88" fmla="*/ 560 w 1486"/>
                <a:gd name="T89" fmla="*/ 587 h 634"/>
                <a:gd name="T90" fmla="*/ 479 w 1486"/>
                <a:gd name="T91" fmla="*/ 573 h 634"/>
                <a:gd name="T92" fmla="*/ 403 w 1486"/>
                <a:gd name="T93" fmla="*/ 560 h 634"/>
                <a:gd name="T94" fmla="*/ 338 w 1486"/>
                <a:gd name="T95" fmla="*/ 548 h 634"/>
                <a:gd name="T96" fmla="*/ 285 w 1486"/>
                <a:gd name="T97" fmla="*/ 539 h 634"/>
                <a:gd name="T98" fmla="*/ 246 w 1486"/>
                <a:gd name="T99" fmla="*/ 531 h 634"/>
                <a:gd name="T100" fmla="*/ 226 w 1486"/>
                <a:gd name="T101" fmla="*/ 530 h 6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486" h="634">
                  <a:moveTo>
                    <a:pt x="226" y="530"/>
                  </a:moveTo>
                  <a:lnTo>
                    <a:pt x="216" y="524"/>
                  </a:lnTo>
                  <a:lnTo>
                    <a:pt x="208" y="521"/>
                  </a:lnTo>
                  <a:lnTo>
                    <a:pt x="199" y="515"/>
                  </a:lnTo>
                  <a:lnTo>
                    <a:pt x="191" y="511"/>
                  </a:lnTo>
                  <a:lnTo>
                    <a:pt x="182" y="506"/>
                  </a:lnTo>
                  <a:lnTo>
                    <a:pt x="173" y="501"/>
                  </a:lnTo>
                  <a:lnTo>
                    <a:pt x="165" y="496"/>
                  </a:lnTo>
                  <a:lnTo>
                    <a:pt x="157" y="492"/>
                  </a:lnTo>
                  <a:lnTo>
                    <a:pt x="147" y="485"/>
                  </a:lnTo>
                  <a:lnTo>
                    <a:pt x="139" y="479"/>
                  </a:lnTo>
                  <a:lnTo>
                    <a:pt x="130" y="474"/>
                  </a:lnTo>
                  <a:lnTo>
                    <a:pt x="122" y="469"/>
                  </a:lnTo>
                  <a:lnTo>
                    <a:pt x="115" y="462"/>
                  </a:lnTo>
                  <a:lnTo>
                    <a:pt x="107" y="457"/>
                  </a:lnTo>
                  <a:lnTo>
                    <a:pt x="98" y="450"/>
                  </a:lnTo>
                  <a:lnTo>
                    <a:pt x="91" y="444"/>
                  </a:lnTo>
                  <a:lnTo>
                    <a:pt x="82" y="436"/>
                  </a:lnTo>
                  <a:lnTo>
                    <a:pt x="74" y="429"/>
                  </a:lnTo>
                  <a:lnTo>
                    <a:pt x="68" y="422"/>
                  </a:lnTo>
                  <a:lnTo>
                    <a:pt x="61" y="415"/>
                  </a:lnTo>
                  <a:lnTo>
                    <a:pt x="55" y="407"/>
                  </a:lnTo>
                  <a:lnTo>
                    <a:pt x="48" y="400"/>
                  </a:lnTo>
                  <a:lnTo>
                    <a:pt x="43" y="392"/>
                  </a:lnTo>
                  <a:lnTo>
                    <a:pt x="36" y="385"/>
                  </a:lnTo>
                  <a:lnTo>
                    <a:pt x="30" y="377"/>
                  </a:lnTo>
                  <a:lnTo>
                    <a:pt x="26" y="371"/>
                  </a:lnTo>
                  <a:lnTo>
                    <a:pt x="21" y="362"/>
                  </a:lnTo>
                  <a:lnTo>
                    <a:pt x="18" y="355"/>
                  </a:lnTo>
                  <a:lnTo>
                    <a:pt x="14" y="346"/>
                  </a:lnTo>
                  <a:lnTo>
                    <a:pt x="10" y="338"/>
                  </a:lnTo>
                  <a:lnTo>
                    <a:pt x="7" y="331"/>
                  </a:lnTo>
                  <a:lnTo>
                    <a:pt x="7" y="323"/>
                  </a:lnTo>
                  <a:lnTo>
                    <a:pt x="3" y="312"/>
                  </a:lnTo>
                  <a:lnTo>
                    <a:pt x="1" y="306"/>
                  </a:lnTo>
                  <a:lnTo>
                    <a:pt x="0" y="295"/>
                  </a:lnTo>
                  <a:lnTo>
                    <a:pt x="0" y="288"/>
                  </a:lnTo>
                  <a:lnTo>
                    <a:pt x="0" y="279"/>
                  </a:lnTo>
                  <a:lnTo>
                    <a:pt x="0" y="269"/>
                  </a:lnTo>
                  <a:lnTo>
                    <a:pt x="1" y="262"/>
                  </a:lnTo>
                  <a:lnTo>
                    <a:pt x="5" y="254"/>
                  </a:lnTo>
                  <a:lnTo>
                    <a:pt x="7" y="243"/>
                  </a:lnTo>
                  <a:lnTo>
                    <a:pt x="9" y="236"/>
                  </a:lnTo>
                  <a:lnTo>
                    <a:pt x="13" y="226"/>
                  </a:lnTo>
                  <a:lnTo>
                    <a:pt x="18" y="219"/>
                  </a:lnTo>
                  <a:lnTo>
                    <a:pt x="22" y="210"/>
                  </a:lnTo>
                  <a:lnTo>
                    <a:pt x="29" y="200"/>
                  </a:lnTo>
                  <a:lnTo>
                    <a:pt x="35" y="191"/>
                  </a:lnTo>
                  <a:lnTo>
                    <a:pt x="44" y="184"/>
                  </a:lnTo>
                  <a:lnTo>
                    <a:pt x="51" y="174"/>
                  </a:lnTo>
                  <a:lnTo>
                    <a:pt x="61" y="167"/>
                  </a:lnTo>
                  <a:lnTo>
                    <a:pt x="70" y="156"/>
                  </a:lnTo>
                  <a:lnTo>
                    <a:pt x="82" y="148"/>
                  </a:lnTo>
                  <a:lnTo>
                    <a:pt x="92" y="139"/>
                  </a:lnTo>
                  <a:lnTo>
                    <a:pt x="105" y="131"/>
                  </a:lnTo>
                  <a:lnTo>
                    <a:pt x="118" y="122"/>
                  </a:lnTo>
                  <a:lnTo>
                    <a:pt x="134" y="115"/>
                  </a:lnTo>
                  <a:lnTo>
                    <a:pt x="148" y="105"/>
                  </a:lnTo>
                  <a:lnTo>
                    <a:pt x="165" y="98"/>
                  </a:lnTo>
                  <a:lnTo>
                    <a:pt x="181" y="89"/>
                  </a:lnTo>
                  <a:lnTo>
                    <a:pt x="200" y="81"/>
                  </a:lnTo>
                  <a:lnTo>
                    <a:pt x="219" y="73"/>
                  </a:lnTo>
                  <a:lnTo>
                    <a:pt x="239" y="65"/>
                  </a:lnTo>
                  <a:lnTo>
                    <a:pt x="260" y="57"/>
                  </a:lnTo>
                  <a:lnTo>
                    <a:pt x="284" y="51"/>
                  </a:lnTo>
                  <a:lnTo>
                    <a:pt x="306" y="42"/>
                  </a:lnTo>
                  <a:lnTo>
                    <a:pt x="329" y="35"/>
                  </a:lnTo>
                  <a:lnTo>
                    <a:pt x="351" y="29"/>
                  </a:lnTo>
                  <a:lnTo>
                    <a:pt x="375" y="23"/>
                  </a:lnTo>
                  <a:lnTo>
                    <a:pt x="398" y="17"/>
                  </a:lnTo>
                  <a:lnTo>
                    <a:pt x="423" y="14"/>
                  </a:lnTo>
                  <a:lnTo>
                    <a:pt x="446" y="9"/>
                  </a:lnTo>
                  <a:lnTo>
                    <a:pt x="472" y="8"/>
                  </a:lnTo>
                  <a:lnTo>
                    <a:pt x="496" y="4"/>
                  </a:lnTo>
                  <a:lnTo>
                    <a:pt x="522" y="1"/>
                  </a:lnTo>
                  <a:lnTo>
                    <a:pt x="545" y="0"/>
                  </a:lnTo>
                  <a:lnTo>
                    <a:pt x="571" y="0"/>
                  </a:lnTo>
                  <a:lnTo>
                    <a:pt x="596" y="0"/>
                  </a:lnTo>
                  <a:lnTo>
                    <a:pt x="622" y="0"/>
                  </a:lnTo>
                  <a:lnTo>
                    <a:pt x="647" y="0"/>
                  </a:lnTo>
                  <a:lnTo>
                    <a:pt x="673" y="1"/>
                  </a:lnTo>
                  <a:lnTo>
                    <a:pt x="696" y="1"/>
                  </a:lnTo>
                  <a:lnTo>
                    <a:pt x="722" y="4"/>
                  </a:lnTo>
                  <a:lnTo>
                    <a:pt x="747" y="5"/>
                  </a:lnTo>
                  <a:lnTo>
                    <a:pt x="772" y="8"/>
                  </a:lnTo>
                  <a:lnTo>
                    <a:pt x="796" y="10"/>
                  </a:lnTo>
                  <a:lnTo>
                    <a:pt x="821" y="14"/>
                  </a:lnTo>
                  <a:lnTo>
                    <a:pt x="846" y="18"/>
                  </a:lnTo>
                  <a:lnTo>
                    <a:pt x="870" y="23"/>
                  </a:lnTo>
                  <a:lnTo>
                    <a:pt x="894" y="26"/>
                  </a:lnTo>
                  <a:lnTo>
                    <a:pt x="919" y="31"/>
                  </a:lnTo>
                  <a:lnTo>
                    <a:pt x="942" y="37"/>
                  </a:lnTo>
                  <a:lnTo>
                    <a:pt x="967" y="43"/>
                  </a:lnTo>
                  <a:lnTo>
                    <a:pt x="990" y="48"/>
                  </a:lnTo>
                  <a:lnTo>
                    <a:pt x="1012" y="55"/>
                  </a:lnTo>
                  <a:lnTo>
                    <a:pt x="1036" y="61"/>
                  </a:lnTo>
                  <a:lnTo>
                    <a:pt x="1059" y="68"/>
                  </a:lnTo>
                  <a:lnTo>
                    <a:pt x="1080" y="74"/>
                  </a:lnTo>
                  <a:lnTo>
                    <a:pt x="1102" y="81"/>
                  </a:lnTo>
                  <a:lnTo>
                    <a:pt x="1123" y="87"/>
                  </a:lnTo>
                  <a:lnTo>
                    <a:pt x="1145" y="95"/>
                  </a:lnTo>
                  <a:lnTo>
                    <a:pt x="1164" y="102"/>
                  </a:lnTo>
                  <a:lnTo>
                    <a:pt x="1185" y="109"/>
                  </a:lnTo>
                  <a:lnTo>
                    <a:pt x="1205" y="117"/>
                  </a:lnTo>
                  <a:lnTo>
                    <a:pt x="1224" y="125"/>
                  </a:lnTo>
                  <a:lnTo>
                    <a:pt x="1243" y="131"/>
                  </a:lnTo>
                  <a:lnTo>
                    <a:pt x="1259" y="139"/>
                  </a:lnTo>
                  <a:lnTo>
                    <a:pt x="1278" y="147"/>
                  </a:lnTo>
                  <a:lnTo>
                    <a:pt x="1295" y="156"/>
                  </a:lnTo>
                  <a:lnTo>
                    <a:pt x="1310" y="164"/>
                  </a:lnTo>
                  <a:lnTo>
                    <a:pt x="1327" y="173"/>
                  </a:lnTo>
                  <a:lnTo>
                    <a:pt x="1343" y="181"/>
                  </a:lnTo>
                  <a:lnTo>
                    <a:pt x="1357" y="189"/>
                  </a:lnTo>
                  <a:lnTo>
                    <a:pt x="1371" y="197"/>
                  </a:lnTo>
                  <a:lnTo>
                    <a:pt x="1384" y="204"/>
                  </a:lnTo>
                  <a:lnTo>
                    <a:pt x="1396" y="212"/>
                  </a:lnTo>
                  <a:lnTo>
                    <a:pt x="1408" y="221"/>
                  </a:lnTo>
                  <a:lnTo>
                    <a:pt x="1418" y="229"/>
                  </a:lnTo>
                  <a:lnTo>
                    <a:pt x="1429" y="237"/>
                  </a:lnTo>
                  <a:lnTo>
                    <a:pt x="1438" y="245"/>
                  </a:lnTo>
                  <a:lnTo>
                    <a:pt x="1448" y="254"/>
                  </a:lnTo>
                  <a:lnTo>
                    <a:pt x="1455" y="260"/>
                  </a:lnTo>
                  <a:lnTo>
                    <a:pt x="1462" y="268"/>
                  </a:lnTo>
                  <a:lnTo>
                    <a:pt x="1468" y="276"/>
                  </a:lnTo>
                  <a:lnTo>
                    <a:pt x="1473" y="284"/>
                  </a:lnTo>
                  <a:lnTo>
                    <a:pt x="1477" y="290"/>
                  </a:lnTo>
                  <a:lnTo>
                    <a:pt x="1481" y="297"/>
                  </a:lnTo>
                  <a:lnTo>
                    <a:pt x="1483" y="303"/>
                  </a:lnTo>
                  <a:lnTo>
                    <a:pt x="1486" y="311"/>
                  </a:lnTo>
                  <a:lnTo>
                    <a:pt x="1485" y="316"/>
                  </a:lnTo>
                  <a:lnTo>
                    <a:pt x="1485" y="323"/>
                  </a:lnTo>
                  <a:lnTo>
                    <a:pt x="1483" y="328"/>
                  </a:lnTo>
                  <a:lnTo>
                    <a:pt x="1482" y="334"/>
                  </a:lnTo>
                  <a:lnTo>
                    <a:pt x="1479" y="342"/>
                  </a:lnTo>
                  <a:lnTo>
                    <a:pt x="1479" y="349"/>
                  </a:lnTo>
                  <a:lnTo>
                    <a:pt x="1475" y="355"/>
                  </a:lnTo>
                  <a:lnTo>
                    <a:pt x="1473" y="362"/>
                  </a:lnTo>
                  <a:lnTo>
                    <a:pt x="1469" y="368"/>
                  </a:lnTo>
                  <a:lnTo>
                    <a:pt x="1465" y="375"/>
                  </a:lnTo>
                  <a:lnTo>
                    <a:pt x="1461" y="381"/>
                  </a:lnTo>
                  <a:lnTo>
                    <a:pt x="1459" y="388"/>
                  </a:lnTo>
                  <a:lnTo>
                    <a:pt x="1452" y="394"/>
                  </a:lnTo>
                  <a:lnTo>
                    <a:pt x="1447" y="401"/>
                  </a:lnTo>
                  <a:lnTo>
                    <a:pt x="1442" y="407"/>
                  </a:lnTo>
                  <a:lnTo>
                    <a:pt x="1436" y="415"/>
                  </a:lnTo>
                  <a:lnTo>
                    <a:pt x="1429" y="422"/>
                  </a:lnTo>
                  <a:lnTo>
                    <a:pt x="1422" y="428"/>
                  </a:lnTo>
                  <a:lnTo>
                    <a:pt x="1414" y="435"/>
                  </a:lnTo>
                  <a:lnTo>
                    <a:pt x="1408" y="441"/>
                  </a:lnTo>
                  <a:lnTo>
                    <a:pt x="1399" y="448"/>
                  </a:lnTo>
                  <a:lnTo>
                    <a:pt x="1391" y="454"/>
                  </a:lnTo>
                  <a:lnTo>
                    <a:pt x="1383" y="461"/>
                  </a:lnTo>
                  <a:lnTo>
                    <a:pt x="1375" y="467"/>
                  </a:lnTo>
                  <a:lnTo>
                    <a:pt x="1365" y="472"/>
                  </a:lnTo>
                  <a:lnTo>
                    <a:pt x="1357" y="479"/>
                  </a:lnTo>
                  <a:lnTo>
                    <a:pt x="1348" y="487"/>
                  </a:lnTo>
                  <a:lnTo>
                    <a:pt x="1339" y="493"/>
                  </a:lnTo>
                  <a:lnTo>
                    <a:pt x="1328" y="498"/>
                  </a:lnTo>
                  <a:lnTo>
                    <a:pt x="1321" y="505"/>
                  </a:lnTo>
                  <a:lnTo>
                    <a:pt x="1310" y="510"/>
                  </a:lnTo>
                  <a:lnTo>
                    <a:pt x="1301" y="517"/>
                  </a:lnTo>
                  <a:lnTo>
                    <a:pt x="1291" y="522"/>
                  </a:lnTo>
                  <a:lnTo>
                    <a:pt x="1280" y="528"/>
                  </a:lnTo>
                  <a:lnTo>
                    <a:pt x="1270" y="532"/>
                  </a:lnTo>
                  <a:lnTo>
                    <a:pt x="1259" y="539"/>
                  </a:lnTo>
                  <a:lnTo>
                    <a:pt x="1249" y="544"/>
                  </a:lnTo>
                  <a:lnTo>
                    <a:pt x="1239" y="549"/>
                  </a:lnTo>
                  <a:lnTo>
                    <a:pt x="1228" y="553"/>
                  </a:lnTo>
                  <a:lnTo>
                    <a:pt x="1219" y="560"/>
                  </a:lnTo>
                  <a:lnTo>
                    <a:pt x="1207" y="564"/>
                  </a:lnTo>
                  <a:lnTo>
                    <a:pt x="1198" y="567"/>
                  </a:lnTo>
                  <a:lnTo>
                    <a:pt x="1187" y="573"/>
                  </a:lnTo>
                  <a:lnTo>
                    <a:pt x="1177" y="578"/>
                  </a:lnTo>
                  <a:lnTo>
                    <a:pt x="1167" y="580"/>
                  </a:lnTo>
                  <a:lnTo>
                    <a:pt x="1157" y="587"/>
                  </a:lnTo>
                  <a:lnTo>
                    <a:pt x="1148" y="590"/>
                  </a:lnTo>
                  <a:lnTo>
                    <a:pt x="1137" y="595"/>
                  </a:lnTo>
                  <a:lnTo>
                    <a:pt x="1127" y="599"/>
                  </a:lnTo>
                  <a:lnTo>
                    <a:pt x="1118" y="603"/>
                  </a:lnTo>
                  <a:lnTo>
                    <a:pt x="1107" y="605"/>
                  </a:lnTo>
                  <a:lnTo>
                    <a:pt x="1098" y="609"/>
                  </a:lnTo>
                  <a:lnTo>
                    <a:pt x="1088" y="610"/>
                  </a:lnTo>
                  <a:lnTo>
                    <a:pt x="1079" y="614"/>
                  </a:lnTo>
                  <a:lnTo>
                    <a:pt x="1070" y="617"/>
                  </a:lnTo>
                  <a:lnTo>
                    <a:pt x="1063" y="621"/>
                  </a:lnTo>
                  <a:lnTo>
                    <a:pt x="1053" y="622"/>
                  </a:lnTo>
                  <a:lnTo>
                    <a:pt x="1045" y="625"/>
                  </a:lnTo>
                  <a:lnTo>
                    <a:pt x="1036" y="626"/>
                  </a:lnTo>
                  <a:lnTo>
                    <a:pt x="1029" y="629"/>
                  </a:lnTo>
                  <a:lnTo>
                    <a:pt x="1020" y="630"/>
                  </a:lnTo>
                  <a:lnTo>
                    <a:pt x="1014" y="631"/>
                  </a:lnTo>
                  <a:lnTo>
                    <a:pt x="1007" y="631"/>
                  </a:lnTo>
                  <a:lnTo>
                    <a:pt x="1001" y="634"/>
                  </a:lnTo>
                  <a:lnTo>
                    <a:pt x="993" y="634"/>
                  </a:lnTo>
                  <a:lnTo>
                    <a:pt x="985" y="634"/>
                  </a:lnTo>
                  <a:lnTo>
                    <a:pt x="977" y="634"/>
                  </a:lnTo>
                  <a:lnTo>
                    <a:pt x="969" y="634"/>
                  </a:lnTo>
                  <a:lnTo>
                    <a:pt x="958" y="632"/>
                  </a:lnTo>
                  <a:lnTo>
                    <a:pt x="947" y="632"/>
                  </a:lnTo>
                  <a:lnTo>
                    <a:pt x="937" y="632"/>
                  </a:lnTo>
                  <a:lnTo>
                    <a:pt x="926" y="632"/>
                  </a:lnTo>
                  <a:lnTo>
                    <a:pt x="913" y="631"/>
                  </a:lnTo>
                  <a:lnTo>
                    <a:pt x="902" y="631"/>
                  </a:lnTo>
                  <a:lnTo>
                    <a:pt x="889" y="629"/>
                  </a:lnTo>
                  <a:lnTo>
                    <a:pt x="876" y="629"/>
                  </a:lnTo>
                  <a:lnTo>
                    <a:pt x="861" y="626"/>
                  </a:lnTo>
                  <a:lnTo>
                    <a:pt x="848" y="625"/>
                  </a:lnTo>
                  <a:lnTo>
                    <a:pt x="834" y="625"/>
                  </a:lnTo>
                  <a:lnTo>
                    <a:pt x="820" y="623"/>
                  </a:lnTo>
                  <a:lnTo>
                    <a:pt x="804" y="621"/>
                  </a:lnTo>
                  <a:lnTo>
                    <a:pt x="790" y="618"/>
                  </a:lnTo>
                  <a:lnTo>
                    <a:pt x="774" y="617"/>
                  </a:lnTo>
                  <a:lnTo>
                    <a:pt x="759" y="616"/>
                  </a:lnTo>
                  <a:lnTo>
                    <a:pt x="742" y="612"/>
                  </a:lnTo>
                  <a:lnTo>
                    <a:pt x="725" y="610"/>
                  </a:lnTo>
                  <a:lnTo>
                    <a:pt x="709" y="608"/>
                  </a:lnTo>
                  <a:lnTo>
                    <a:pt x="694" y="606"/>
                  </a:lnTo>
                  <a:lnTo>
                    <a:pt x="675" y="603"/>
                  </a:lnTo>
                  <a:lnTo>
                    <a:pt x="660" y="601"/>
                  </a:lnTo>
                  <a:lnTo>
                    <a:pt x="643" y="599"/>
                  </a:lnTo>
                  <a:lnTo>
                    <a:pt x="626" y="596"/>
                  </a:lnTo>
                  <a:lnTo>
                    <a:pt x="610" y="593"/>
                  </a:lnTo>
                  <a:lnTo>
                    <a:pt x="593" y="591"/>
                  </a:lnTo>
                  <a:lnTo>
                    <a:pt x="576" y="588"/>
                  </a:lnTo>
                  <a:lnTo>
                    <a:pt x="560" y="587"/>
                  </a:lnTo>
                  <a:lnTo>
                    <a:pt x="544" y="583"/>
                  </a:lnTo>
                  <a:lnTo>
                    <a:pt x="527" y="580"/>
                  </a:lnTo>
                  <a:lnTo>
                    <a:pt x="510" y="578"/>
                  </a:lnTo>
                  <a:lnTo>
                    <a:pt x="496" y="575"/>
                  </a:lnTo>
                  <a:lnTo>
                    <a:pt x="479" y="573"/>
                  </a:lnTo>
                  <a:lnTo>
                    <a:pt x="463" y="569"/>
                  </a:lnTo>
                  <a:lnTo>
                    <a:pt x="448" y="566"/>
                  </a:lnTo>
                  <a:lnTo>
                    <a:pt x="433" y="565"/>
                  </a:lnTo>
                  <a:lnTo>
                    <a:pt x="418" y="561"/>
                  </a:lnTo>
                  <a:lnTo>
                    <a:pt x="403" y="560"/>
                  </a:lnTo>
                  <a:lnTo>
                    <a:pt x="389" y="557"/>
                  </a:lnTo>
                  <a:lnTo>
                    <a:pt x="376" y="554"/>
                  </a:lnTo>
                  <a:lnTo>
                    <a:pt x="363" y="552"/>
                  </a:lnTo>
                  <a:lnTo>
                    <a:pt x="350" y="551"/>
                  </a:lnTo>
                  <a:lnTo>
                    <a:pt x="338" y="548"/>
                  </a:lnTo>
                  <a:lnTo>
                    <a:pt x="327" y="547"/>
                  </a:lnTo>
                  <a:lnTo>
                    <a:pt x="315" y="544"/>
                  </a:lnTo>
                  <a:lnTo>
                    <a:pt x="303" y="543"/>
                  </a:lnTo>
                  <a:lnTo>
                    <a:pt x="294" y="540"/>
                  </a:lnTo>
                  <a:lnTo>
                    <a:pt x="285" y="539"/>
                  </a:lnTo>
                  <a:lnTo>
                    <a:pt x="275" y="537"/>
                  </a:lnTo>
                  <a:lnTo>
                    <a:pt x="267" y="536"/>
                  </a:lnTo>
                  <a:lnTo>
                    <a:pt x="259" y="534"/>
                  </a:lnTo>
                  <a:lnTo>
                    <a:pt x="252" y="534"/>
                  </a:lnTo>
                  <a:lnTo>
                    <a:pt x="246" y="531"/>
                  </a:lnTo>
                  <a:lnTo>
                    <a:pt x="241" y="530"/>
                  </a:lnTo>
                  <a:lnTo>
                    <a:pt x="237" y="530"/>
                  </a:lnTo>
                  <a:lnTo>
                    <a:pt x="233" y="530"/>
                  </a:lnTo>
                  <a:lnTo>
                    <a:pt x="228" y="530"/>
                  </a:lnTo>
                  <a:lnTo>
                    <a:pt x="226" y="530"/>
                  </a:lnTo>
                  <a:lnTo>
                    <a:pt x="226" y="530"/>
                  </a:lnTo>
                  <a:close/>
                </a:path>
              </a:pathLst>
            </a:custGeom>
            <a:solidFill>
              <a:srgbClr val="B5D1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30"/>
            <p:cNvSpPr>
              <a:spLocks/>
            </p:cNvSpPr>
            <p:nvPr/>
          </p:nvSpPr>
          <p:spPr bwMode="auto">
            <a:xfrm>
              <a:off x="3354" y="1722"/>
              <a:ext cx="97" cy="116"/>
            </a:xfrm>
            <a:custGeom>
              <a:avLst/>
              <a:gdLst>
                <a:gd name="T0" fmla="*/ 244 w 290"/>
                <a:gd name="T1" fmla="*/ 0 h 348"/>
                <a:gd name="T2" fmla="*/ 0 w 290"/>
                <a:gd name="T3" fmla="*/ 312 h 348"/>
                <a:gd name="T4" fmla="*/ 49 w 290"/>
                <a:gd name="T5" fmla="*/ 348 h 348"/>
                <a:gd name="T6" fmla="*/ 183 w 290"/>
                <a:gd name="T7" fmla="*/ 145 h 348"/>
                <a:gd name="T8" fmla="*/ 290 w 290"/>
                <a:gd name="T9" fmla="*/ 8 h 348"/>
                <a:gd name="T10" fmla="*/ 244 w 290"/>
                <a:gd name="T11" fmla="*/ 0 h 348"/>
                <a:gd name="T12" fmla="*/ 244 w 290"/>
                <a:gd name="T13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0" h="348">
                  <a:moveTo>
                    <a:pt x="244" y="0"/>
                  </a:moveTo>
                  <a:lnTo>
                    <a:pt x="0" y="312"/>
                  </a:lnTo>
                  <a:lnTo>
                    <a:pt x="49" y="348"/>
                  </a:lnTo>
                  <a:lnTo>
                    <a:pt x="183" y="145"/>
                  </a:lnTo>
                  <a:lnTo>
                    <a:pt x="290" y="8"/>
                  </a:lnTo>
                  <a:lnTo>
                    <a:pt x="244" y="0"/>
                  </a:lnTo>
                  <a:lnTo>
                    <a:pt x="244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31"/>
            <p:cNvSpPr>
              <a:spLocks/>
            </p:cNvSpPr>
            <p:nvPr/>
          </p:nvSpPr>
          <p:spPr bwMode="auto">
            <a:xfrm>
              <a:off x="3378" y="1711"/>
              <a:ext cx="139" cy="161"/>
            </a:xfrm>
            <a:custGeom>
              <a:avLst/>
              <a:gdLst>
                <a:gd name="T0" fmla="*/ 330 w 417"/>
                <a:gd name="T1" fmla="*/ 28 h 484"/>
                <a:gd name="T2" fmla="*/ 0 w 417"/>
                <a:gd name="T3" fmla="*/ 437 h 484"/>
                <a:gd name="T4" fmla="*/ 78 w 417"/>
                <a:gd name="T5" fmla="*/ 484 h 484"/>
                <a:gd name="T6" fmla="*/ 212 w 417"/>
                <a:gd name="T7" fmla="*/ 281 h 484"/>
                <a:gd name="T8" fmla="*/ 417 w 417"/>
                <a:gd name="T9" fmla="*/ 0 h 484"/>
                <a:gd name="T10" fmla="*/ 330 w 417"/>
                <a:gd name="T11" fmla="*/ 28 h 484"/>
                <a:gd name="T12" fmla="*/ 330 w 417"/>
                <a:gd name="T13" fmla="*/ 28 h 4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7" h="484">
                  <a:moveTo>
                    <a:pt x="330" y="28"/>
                  </a:moveTo>
                  <a:lnTo>
                    <a:pt x="0" y="437"/>
                  </a:lnTo>
                  <a:lnTo>
                    <a:pt x="78" y="484"/>
                  </a:lnTo>
                  <a:lnTo>
                    <a:pt x="212" y="281"/>
                  </a:lnTo>
                  <a:lnTo>
                    <a:pt x="417" y="0"/>
                  </a:lnTo>
                  <a:lnTo>
                    <a:pt x="330" y="28"/>
                  </a:lnTo>
                  <a:lnTo>
                    <a:pt x="330" y="2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" name="Freeform 32"/>
            <p:cNvSpPr>
              <a:spLocks/>
            </p:cNvSpPr>
            <p:nvPr/>
          </p:nvSpPr>
          <p:spPr bwMode="auto">
            <a:xfrm>
              <a:off x="3318" y="1973"/>
              <a:ext cx="535" cy="479"/>
            </a:xfrm>
            <a:custGeom>
              <a:avLst/>
              <a:gdLst>
                <a:gd name="T0" fmla="*/ 133 w 1604"/>
                <a:gd name="T1" fmla="*/ 25 h 1438"/>
                <a:gd name="T2" fmla="*/ 103 w 1604"/>
                <a:gd name="T3" fmla="*/ 61 h 1438"/>
                <a:gd name="T4" fmla="*/ 72 w 1604"/>
                <a:gd name="T5" fmla="*/ 103 h 1438"/>
                <a:gd name="T6" fmla="*/ 46 w 1604"/>
                <a:gd name="T7" fmla="*/ 140 h 1438"/>
                <a:gd name="T8" fmla="*/ 37 w 1604"/>
                <a:gd name="T9" fmla="*/ 178 h 1438"/>
                <a:gd name="T10" fmla="*/ 34 w 1604"/>
                <a:gd name="T11" fmla="*/ 244 h 1438"/>
                <a:gd name="T12" fmla="*/ 30 w 1604"/>
                <a:gd name="T13" fmla="*/ 356 h 1438"/>
                <a:gd name="T14" fmla="*/ 25 w 1604"/>
                <a:gd name="T15" fmla="*/ 502 h 1438"/>
                <a:gd name="T16" fmla="*/ 20 w 1604"/>
                <a:gd name="T17" fmla="*/ 669 h 1438"/>
                <a:gd name="T18" fmla="*/ 16 w 1604"/>
                <a:gd name="T19" fmla="*/ 844 h 1438"/>
                <a:gd name="T20" fmla="*/ 9 w 1604"/>
                <a:gd name="T21" fmla="*/ 1016 h 1438"/>
                <a:gd name="T22" fmla="*/ 5 w 1604"/>
                <a:gd name="T23" fmla="*/ 1172 h 1438"/>
                <a:gd name="T24" fmla="*/ 1 w 1604"/>
                <a:gd name="T25" fmla="*/ 1302 h 1438"/>
                <a:gd name="T26" fmla="*/ 0 w 1604"/>
                <a:gd name="T27" fmla="*/ 1392 h 1438"/>
                <a:gd name="T28" fmla="*/ 0 w 1604"/>
                <a:gd name="T29" fmla="*/ 1434 h 1438"/>
                <a:gd name="T30" fmla="*/ 1498 w 1604"/>
                <a:gd name="T31" fmla="*/ 213 h 1438"/>
                <a:gd name="T32" fmla="*/ 1503 w 1604"/>
                <a:gd name="T33" fmla="*/ 257 h 1438"/>
                <a:gd name="T34" fmla="*/ 1515 w 1604"/>
                <a:gd name="T35" fmla="*/ 342 h 1438"/>
                <a:gd name="T36" fmla="*/ 1530 w 1604"/>
                <a:gd name="T37" fmla="*/ 458 h 1438"/>
                <a:gd name="T38" fmla="*/ 1543 w 1604"/>
                <a:gd name="T39" fmla="*/ 596 h 1438"/>
                <a:gd name="T40" fmla="*/ 1556 w 1604"/>
                <a:gd name="T41" fmla="*/ 748 h 1438"/>
                <a:gd name="T42" fmla="*/ 1560 w 1604"/>
                <a:gd name="T43" fmla="*/ 900 h 1438"/>
                <a:gd name="T44" fmla="*/ 1560 w 1604"/>
                <a:gd name="T45" fmla="*/ 1047 h 1438"/>
                <a:gd name="T46" fmla="*/ 1547 w 1604"/>
                <a:gd name="T47" fmla="*/ 1176 h 1438"/>
                <a:gd name="T48" fmla="*/ 1524 w 1604"/>
                <a:gd name="T49" fmla="*/ 1280 h 1438"/>
                <a:gd name="T50" fmla="*/ 1481 w 1604"/>
                <a:gd name="T51" fmla="*/ 1344 h 1438"/>
                <a:gd name="T52" fmla="*/ 1425 w 1604"/>
                <a:gd name="T53" fmla="*/ 1371 h 1438"/>
                <a:gd name="T54" fmla="*/ 1366 w 1604"/>
                <a:gd name="T55" fmla="*/ 1383 h 1438"/>
                <a:gd name="T56" fmla="*/ 1306 w 1604"/>
                <a:gd name="T57" fmla="*/ 1387 h 1438"/>
                <a:gd name="T58" fmla="*/ 1240 w 1604"/>
                <a:gd name="T59" fmla="*/ 1383 h 1438"/>
                <a:gd name="T60" fmla="*/ 1171 w 1604"/>
                <a:gd name="T61" fmla="*/ 1373 h 1438"/>
                <a:gd name="T62" fmla="*/ 1097 w 1604"/>
                <a:gd name="T63" fmla="*/ 1360 h 1438"/>
                <a:gd name="T64" fmla="*/ 1018 w 1604"/>
                <a:gd name="T65" fmla="*/ 1347 h 1438"/>
                <a:gd name="T66" fmla="*/ 930 w 1604"/>
                <a:gd name="T67" fmla="*/ 1334 h 1438"/>
                <a:gd name="T68" fmla="*/ 837 w 1604"/>
                <a:gd name="T69" fmla="*/ 1323 h 1438"/>
                <a:gd name="T70" fmla="*/ 735 w 1604"/>
                <a:gd name="T71" fmla="*/ 1321 h 1438"/>
                <a:gd name="T72" fmla="*/ 626 w 1604"/>
                <a:gd name="T73" fmla="*/ 1326 h 1438"/>
                <a:gd name="T74" fmla="*/ 518 w 1604"/>
                <a:gd name="T75" fmla="*/ 1332 h 1438"/>
                <a:gd name="T76" fmla="*/ 427 w 1604"/>
                <a:gd name="T77" fmla="*/ 1340 h 1438"/>
                <a:gd name="T78" fmla="*/ 350 w 1604"/>
                <a:gd name="T79" fmla="*/ 1347 h 1438"/>
                <a:gd name="T80" fmla="*/ 288 w 1604"/>
                <a:gd name="T81" fmla="*/ 1353 h 1438"/>
                <a:gd name="T82" fmla="*/ 237 w 1604"/>
                <a:gd name="T83" fmla="*/ 1358 h 1438"/>
                <a:gd name="T84" fmla="*/ 197 w 1604"/>
                <a:gd name="T85" fmla="*/ 1364 h 1438"/>
                <a:gd name="T86" fmla="*/ 147 w 1604"/>
                <a:gd name="T87" fmla="*/ 1370 h 1438"/>
                <a:gd name="T88" fmla="*/ 125 w 1604"/>
                <a:gd name="T89" fmla="*/ 1361 h 1438"/>
                <a:gd name="T90" fmla="*/ 116 w 1604"/>
                <a:gd name="T91" fmla="*/ 1306 h 1438"/>
                <a:gd name="T92" fmla="*/ 106 w 1604"/>
                <a:gd name="T93" fmla="*/ 1219 h 1438"/>
                <a:gd name="T94" fmla="*/ 89 w 1604"/>
                <a:gd name="T95" fmla="*/ 1098 h 1438"/>
                <a:gd name="T96" fmla="*/ 73 w 1604"/>
                <a:gd name="T97" fmla="*/ 960 h 1438"/>
                <a:gd name="T98" fmla="*/ 59 w 1604"/>
                <a:gd name="T99" fmla="*/ 811 h 1438"/>
                <a:gd name="T100" fmla="*/ 46 w 1604"/>
                <a:gd name="T101" fmla="*/ 657 h 1438"/>
                <a:gd name="T102" fmla="*/ 38 w 1604"/>
                <a:gd name="T103" fmla="*/ 509 h 1438"/>
                <a:gd name="T104" fmla="*/ 38 w 1604"/>
                <a:gd name="T105" fmla="*/ 375 h 1438"/>
                <a:gd name="T106" fmla="*/ 47 w 1604"/>
                <a:gd name="T107" fmla="*/ 263 h 1438"/>
                <a:gd name="T108" fmla="*/ 67 w 1604"/>
                <a:gd name="T109" fmla="*/ 183 h 1438"/>
                <a:gd name="T110" fmla="*/ 95 w 1604"/>
                <a:gd name="T111" fmla="*/ 155 h 1438"/>
                <a:gd name="T112" fmla="*/ 147 w 1604"/>
                <a:gd name="T113" fmla="*/ 135 h 1438"/>
                <a:gd name="T114" fmla="*/ 207 w 1604"/>
                <a:gd name="T115" fmla="*/ 122 h 1438"/>
                <a:gd name="T116" fmla="*/ 260 w 1604"/>
                <a:gd name="T117" fmla="*/ 114 h 1438"/>
                <a:gd name="T118" fmla="*/ 294 w 1604"/>
                <a:gd name="T119" fmla="*/ 112 h 14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604" h="1438">
                  <a:moveTo>
                    <a:pt x="156" y="0"/>
                  </a:moveTo>
                  <a:lnTo>
                    <a:pt x="154" y="0"/>
                  </a:lnTo>
                  <a:lnTo>
                    <a:pt x="151" y="4"/>
                  </a:lnTo>
                  <a:lnTo>
                    <a:pt x="145" y="10"/>
                  </a:lnTo>
                  <a:lnTo>
                    <a:pt x="138" y="19"/>
                  </a:lnTo>
                  <a:lnTo>
                    <a:pt x="133" y="25"/>
                  </a:lnTo>
                  <a:lnTo>
                    <a:pt x="129" y="30"/>
                  </a:lnTo>
                  <a:lnTo>
                    <a:pt x="124" y="35"/>
                  </a:lnTo>
                  <a:lnTo>
                    <a:pt x="120" y="41"/>
                  </a:lnTo>
                  <a:lnTo>
                    <a:pt x="115" y="47"/>
                  </a:lnTo>
                  <a:lnTo>
                    <a:pt x="109" y="53"/>
                  </a:lnTo>
                  <a:lnTo>
                    <a:pt x="103" y="61"/>
                  </a:lnTo>
                  <a:lnTo>
                    <a:pt x="99" y="68"/>
                  </a:lnTo>
                  <a:lnTo>
                    <a:pt x="93" y="74"/>
                  </a:lnTo>
                  <a:lnTo>
                    <a:pt x="87" y="82"/>
                  </a:lnTo>
                  <a:lnTo>
                    <a:pt x="81" y="88"/>
                  </a:lnTo>
                  <a:lnTo>
                    <a:pt x="77" y="96"/>
                  </a:lnTo>
                  <a:lnTo>
                    <a:pt x="72" y="103"/>
                  </a:lnTo>
                  <a:lnTo>
                    <a:pt x="67" y="109"/>
                  </a:lnTo>
                  <a:lnTo>
                    <a:pt x="61" y="116"/>
                  </a:lnTo>
                  <a:lnTo>
                    <a:pt x="59" y="123"/>
                  </a:lnTo>
                  <a:lnTo>
                    <a:pt x="54" y="129"/>
                  </a:lnTo>
                  <a:lnTo>
                    <a:pt x="50" y="135"/>
                  </a:lnTo>
                  <a:lnTo>
                    <a:pt x="46" y="140"/>
                  </a:lnTo>
                  <a:lnTo>
                    <a:pt x="44" y="148"/>
                  </a:lnTo>
                  <a:lnTo>
                    <a:pt x="39" y="156"/>
                  </a:lnTo>
                  <a:lnTo>
                    <a:pt x="38" y="166"/>
                  </a:lnTo>
                  <a:lnTo>
                    <a:pt x="38" y="169"/>
                  </a:lnTo>
                  <a:lnTo>
                    <a:pt x="38" y="173"/>
                  </a:lnTo>
                  <a:lnTo>
                    <a:pt x="37" y="178"/>
                  </a:lnTo>
                  <a:lnTo>
                    <a:pt x="37" y="186"/>
                  </a:lnTo>
                  <a:lnTo>
                    <a:pt x="35" y="195"/>
                  </a:lnTo>
                  <a:lnTo>
                    <a:pt x="35" y="205"/>
                  </a:lnTo>
                  <a:lnTo>
                    <a:pt x="35" y="217"/>
                  </a:lnTo>
                  <a:lnTo>
                    <a:pt x="35" y="231"/>
                  </a:lnTo>
                  <a:lnTo>
                    <a:pt x="34" y="244"/>
                  </a:lnTo>
                  <a:lnTo>
                    <a:pt x="33" y="261"/>
                  </a:lnTo>
                  <a:lnTo>
                    <a:pt x="31" y="277"/>
                  </a:lnTo>
                  <a:lnTo>
                    <a:pt x="31" y="297"/>
                  </a:lnTo>
                  <a:lnTo>
                    <a:pt x="30" y="315"/>
                  </a:lnTo>
                  <a:lnTo>
                    <a:pt x="30" y="336"/>
                  </a:lnTo>
                  <a:lnTo>
                    <a:pt x="30" y="356"/>
                  </a:lnTo>
                  <a:lnTo>
                    <a:pt x="30" y="380"/>
                  </a:lnTo>
                  <a:lnTo>
                    <a:pt x="29" y="402"/>
                  </a:lnTo>
                  <a:lnTo>
                    <a:pt x="27" y="427"/>
                  </a:lnTo>
                  <a:lnTo>
                    <a:pt x="26" y="451"/>
                  </a:lnTo>
                  <a:lnTo>
                    <a:pt x="26" y="477"/>
                  </a:lnTo>
                  <a:lnTo>
                    <a:pt x="25" y="502"/>
                  </a:lnTo>
                  <a:lnTo>
                    <a:pt x="24" y="529"/>
                  </a:lnTo>
                  <a:lnTo>
                    <a:pt x="24" y="555"/>
                  </a:lnTo>
                  <a:lnTo>
                    <a:pt x="24" y="584"/>
                  </a:lnTo>
                  <a:lnTo>
                    <a:pt x="22" y="611"/>
                  </a:lnTo>
                  <a:lnTo>
                    <a:pt x="21" y="639"/>
                  </a:lnTo>
                  <a:lnTo>
                    <a:pt x="20" y="669"/>
                  </a:lnTo>
                  <a:lnTo>
                    <a:pt x="20" y="697"/>
                  </a:lnTo>
                  <a:lnTo>
                    <a:pt x="18" y="726"/>
                  </a:lnTo>
                  <a:lnTo>
                    <a:pt x="18" y="756"/>
                  </a:lnTo>
                  <a:lnTo>
                    <a:pt x="17" y="786"/>
                  </a:lnTo>
                  <a:lnTo>
                    <a:pt x="17" y="816"/>
                  </a:lnTo>
                  <a:lnTo>
                    <a:pt x="16" y="844"/>
                  </a:lnTo>
                  <a:lnTo>
                    <a:pt x="14" y="873"/>
                  </a:lnTo>
                  <a:lnTo>
                    <a:pt x="13" y="902"/>
                  </a:lnTo>
                  <a:lnTo>
                    <a:pt x="13" y="932"/>
                  </a:lnTo>
                  <a:lnTo>
                    <a:pt x="12" y="959"/>
                  </a:lnTo>
                  <a:lnTo>
                    <a:pt x="11" y="988"/>
                  </a:lnTo>
                  <a:lnTo>
                    <a:pt x="9" y="1016"/>
                  </a:lnTo>
                  <a:lnTo>
                    <a:pt x="9" y="1045"/>
                  </a:lnTo>
                  <a:lnTo>
                    <a:pt x="9" y="1071"/>
                  </a:lnTo>
                  <a:lnTo>
                    <a:pt x="8" y="1097"/>
                  </a:lnTo>
                  <a:lnTo>
                    <a:pt x="7" y="1123"/>
                  </a:lnTo>
                  <a:lnTo>
                    <a:pt x="7" y="1148"/>
                  </a:lnTo>
                  <a:lnTo>
                    <a:pt x="5" y="1172"/>
                  </a:lnTo>
                  <a:lnTo>
                    <a:pt x="4" y="1197"/>
                  </a:lnTo>
                  <a:lnTo>
                    <a:pt x="4" y="1219"/>
                  </a:lnTo>
                  <a:lnTo>
                    <a:pt x="4" y="1243"/>
                  </a:lnTo>
                  <a:lnTo>
                    <a:pt x="3" y="1262"/>
                  </a:lnTo>
                  <a:lnTo>
                    <a:pt x="1" y="1284"/>
                  </a:lnTo>
                  <a:lnTo>
                    <a:pt x="1" y="1302"/>
                  </a:lnTo>
                  <a:lnTo>
                    <a:pt x="1" y="1321"/>
                  </a:lnTo>
                  <a:lnTo>
                    <a:pt x="0" y="1336"/>
                  </a:lnTo>
                  <a:lnTo>
                    <a:pt x="0" y="1353"/>
                  </a:lnTo>
                  <a:lnTo>
                    <a:pt x="0" y="1367"/>
                  </a:lnTo>
                  <a:lnTo>
                    <a:pt x="0" y="1382"/>
                  </a:lnTo>
                  <a:lnTo>
                    <a:pt x="0" y="1392"/>
                  </a:lnTo>
                  <a:lnTo>
                    <a:pt x="0" y="1404"/>
                  </a:lnTo>
                  <a:lnTo>
                    <a:pt x="0" y="1413"/>
                  </a:lnTo>
                  <a:lnTo>
                    <a:pt x="0" y="1422"/>
                  </a:lnTo>
                  <a:lnTo>
                    <a:pt x="0" y="1427"/>
                  </a:lnTo>
                  <a:lnTo>
                    <a:pt x="0" y="1431"/>
                  </a:lnTo>
                  <a:lnTo>
                    <a:pt x="0" y="1434"/>
                  </a:lnTo>
                  <a:lnTo>
                    <a:pt x="0" y="1436"/>
                  </a:lnTo>
                  <a:lnTo>
                    <a:pt x="1604" y="1438"/>
                  </a:lnTo>
                  <a:lnTo>
                    <a:pt x="1589" y="177"/>
                  </a:lnTo>
                  <a:lnTo>
                    <a:pt x="1503" y="52"/>
                  </a:lnTo>
                  <a:lnTo>
                    <a:pt x="1228" y="169"/>
                  </a:lnTo>
                  <a:lnTo>
                    <a:pt x="1498" y="213"/>
                  </a:lnTo>
                  <a:lnTo>
                    <a:pt x="1498" y="216"/>
                  </a:lnTo>
                  <a:lnTo>
                    <a:pt x="1499" y="225"/>
                  </a:lnTo>
                  <a:lnTo>
                    <a:pt x="1499" y="230"/>
                  </a:lnTo>
                  <a:lnTo>
                    <a:pt x="1500" y="238"/>
                  </a:lnTo>
                  <a:lnTo>
                    <a:pt x="1502" y="247"/>
                  </a:lnTo>
                  <a:lnTo>
                    <a:pt x="1503" y="257"/>
                  </a:lnTo>
                  <a:lnTo>
                    <a:pt x="1504" y="268"/>
                  </a:lnTo>
                  <a:lnTo>
                    <a:pt x="1507" y="281"/>
                  </a:lnTo>
                  <a:lnTo>
                    <a:pt x="1508" y="294"/>
                  </a:lnTo>
                  <a:lnTo>
                    <a:pt x="1509" y="310"/>
                  </a:lnTo>
                  <a:lnTo>
                    <a:pt x="1512" y="324"/>
                  </a:lnTo>
                  <a:lnTo>
                    <a:pt x="1515" y="342"/>
                  </a:lnTo>
                  <a:lnTo>
                    <a:pt x="1517" y="358"/>
                  </a:lnTo>
                  <a:lnTo>
                    <a:pt x="1520" y="379"/>
                  </a:lnTo>
                  <a:lnTo>
                    <a:pt x="1522" y="395"/>
                  </a:lnTo>
                  <a:lnTo>
                    <a:pt x="1524" y="416"/>
                  </a:lnTo>
                  <a:lnTo>
                    <a:pt x="1526" y="437"/>
                  </a:lnTo>
                  <a:lnTo>
                    <a:pt x="1530" y="458"/>
                  </a:lnTo>
                  <a:lnTo>
                    <a:pt x="1531" y="480"/>
                  </a:lnTo>
                  <a:lnTo>
                    <a:pt x="1534" y="502"/>
                  </a:lnTo>
                  <a:lnTo>
                    <a:pt x="1537" y="524"/>
                  </a:lnTo>
                  <a:lnTo>
                    <a:pt x="1539" y="549"/>
                  </a:lnTo>
                  <a:lnTo>
                    <a:pt x="1541" y="572"/>
                  </a:lnTo>
                  <a:lnTo>
                    <a:pt x="1543" y="596"/>
                  </a:lnTo>
                  <a:lnTo>
                    <a:pt x="1546" y="621"/>
                  </a:lnTo>
                  <a:lnTo>
                    <a:pt x="1547" y="647"/>
                  </a:lnTo>
                  <a:lnTo>
                    <a:pt x="1550" y="671"/>
                  </a:lnTo>
                  <a:lnTo>
                    <a:pt x="1552" y="697"/>
                  </a:lnTo>
                  <a:lnTo>
                    <a:pt x="1554" y="722"/>
                  </a:lnTo>
                  <a:lnTo>
                    <a:pt x="1556" y="748"/>
                  </a:lnTo>
                  <a:lnTo>
                    <a:pt x="1556" y="774"/>
                  </a:lnTo>
                  <a:lnTo>
                    <a:pt x="1557" y="799"/>
                  </a:lnTo>
                  <a:lnTo>
                    <a:pt x="1559" y="825"/>
                  </a:lnTo>
                  <a:lnTo>
                    <a:pt x="1560" y="850"/>
                  </a:lnTo>
                  <a:lnTo>
                    <a:pt x="1560" y="876"/>
                  </a:lnTo>
                  <a:lnTo>
                    <a:pt x="1560" y="900"/>
                  </a:lnTo>
                  <a:lnTo>
                    <a:pt x="1560" y="926"/>
                  </a:lnTo>
                  <a:lnTo>
                    <a:pt x="1561" y="951"/>
                  </a:lnTo>
                  <a:lnTo>
                    <a:pt x="1560" y="976"/>
                  </a:lnTo>
                  <a:lnTo>
                    <a:pt x="1560" y="1001"/>
                  </a:lnTo>
                  <a:lnTo>
                    <a:pt x="1560" y="1023"/>
                  </a:lnTo>
                  <a:lnTo>
                    <a:pt x="1560" y="1047"/>
                  </a:lnTo>
                  <a:lnTo>
                    <a:pt x="1557" y="1069"/>
                  </a:lnTo>
                  <a:lnTo>
                    <a:pt x="1556" y="1093"/>
                  </a:lnTo>
                  <a:lnTo>
                    <a:pt x="1555" y="1115"/>
                  </a:lnTo>
                  <a:lnTo>
                    <a:pt x="1554" y="1137"/>
                  </a:lnTo>
                  <a:lnTo>
                    <a:pt x="1551" y="1157"/>
                  </a:lnTo>
                  <a:lnTo>
                    <a:pt x="1547" y="1176"/>
                  </a:lnTo>
                  <a:lnTo>
                    <a:pt x="1544" y="1196"/>
                  </a:lnTo>
                  <a:lnTo>
                    <a:pt x="1541" y="1215"/>
                  </a:lnTo>
                  <a:lnTo>
                    <a:pt x="1537" y="1232"/>
                  </a:lnTo>
                  <a:lnTo>
                    <a:pt x="1531" y="1248"/>
                  </a:lnTo>
                  <a:lnTo>
                    <a:pt x="1528" y="1263"/>
                  </a:lnTo>
                  <a:lnTo>
                    <a:pt x="1524" y="1280"/>
                  </a:lnTo>
                  <a:lnTo>
                    <a:pt x="1517" y="1292"/>
                  </a:lnTo>
                  <a:lnTo>
                    <a:pt x="1509" y="1305"/>
                  </a:lnTo>
                  <a:lnTo>
                    <a:pt x="1503" y="1317"/>
                  </a:lnTo>
                  <a:lnTo>
                    <a:pt x="1496" y="1327"/>
                  </a:lnTo>
                  <a:lnTo>
                    <a:pt x="1489" y="1336"/>
                  </a:lnTo>
                  <a:lnTo>
                    <a:pt x="1481" y="1344"/>
                  </a:lnTo>
                  <a:lnTo>
                    <a:pt x="1473" y="1351"/>
                  </a:lnTo>
                  <a:lnTo>
                    <a:pt x="1465" y="1357"/>
                  </a:lnTo>
                  <a:lnTo>
                    <a:pt x="1455" y="1361"/>
                  </a:lnTo>
                  <a:lnTo>
                    <a:pt x="1444" y="1364"/>
                  </a:lnTo>
                  <a:lnTo>
                    <a:pt x="1435" y="1367"/>
                  </a:lnTo>
                  <a:lnTo>
                    <a:pt x="1425" y="1371"/>
                  </a:lnTo>
                  <a:lnTo>
                    <a:pt x="1416" y="1373"/>
                  </a:lnTo>
                  <a:lnTo>
                    <a:pt x="1405" y="1377"/>
                  </a:lnTo>
                  <a:lnTo>
                    <a:pt x="1395" y="1379"/>
                  </a:lnTo>
                  <a:lnTo>
                    <a:pt x="1387" y="1380"/>
                  </a:lnTo>
                  <a:lnTo>
                    <a:pt x="1377" y="1382"/>
                  </a:lnTo>
                  <a:lnTo>
                    <a:pt x="1366" y="1383"/>
                  </a:lnTo>
                  <a:lnTo>
                    <a:pt x="1357" y="1384"/>
                  </a:lnTo>
                  <a:lnTo>
                    <a:pt x="1347" y="1386"/>
                  </a:lnTo>
                  <a:lnTo>
                    <a:pt x="1336" y="1386"/>
                  </a:lnTo>
                  <a:lnTo>
                    <a:pt x="1326" y="1386"/>
                  </a:lnTo>
                  <a:lnTo>
                    <a:pt x="1315" y="1386"/>
                  </a:lnTo>
                  <a:lnTo>
                    <a:pt x="1306" y="1387"/>
                  </a:lnTo>
                  <a:lnTo>
                    <a:pt x="1295" y="1386"/>
                  </a:lnTo>
                  <a:lnTo>
                    <a:pt x="1284" y="1386"/>
                  </a:lnTo>
                  <a:lnTo>
                    <a:pt x="1273" y="1386"/>
                  </a:lnTo>
                  <a:lnTo>
                    <a:pt x="1262" y="1386"/>
                  </a:lnTo>
                  <a:lnTo>
                    <a:pt x="1252" y="1383"/>
                  </a:lnTo>
                  <a:lnTo>
                    <a:pt x="1240" y="1383"/>
                  </a:lnTo>
                  <a:lnTo>
                    <a:pt x="1230" y="1380"/>
                  </a:lnTo>
                  <a:lnTo>
                    <a:pt x="1218" y="1380"/>
                  </a:lnTo>
                  <a:lnTo>
                    <a:pt x="1206" y="1379"/>
                  </a:lnTo>
                  <a:lnTo>
                    <a:pt x="1193" y="1377"/>
                  </a:lnTo>
                  <a:lnTo>
                    <a:pt x="1181" y="1374"/>
                  </a:lnTo>
                  <a:lnTo>
                    <a:pt x="1171" y="1373"/>
                  </a:lnTo>
                  <a:lnTo>
                    <a:pt x="1158" y="1371"/>
                  </a:lnTo>
                  <a:lnTo>
                    <a:pt x="1146" y="1369"/>
                  </a:lnTo>
                  <a:lnTo>
                    <a:pt x="1135" y="1366"/>
                  </a:lnTo>
                  <a:lnTo>
                    <a:pt x="1123" y="1365"/>
                  </a:lnTo>
                  <a:lnTo>
                    <a:pt x="1110" y="1362"/>
                  </a:lnTo>
                  <a:lnTo>
                    <a:pt x="1097" y="1360"/>
                  </a:lnTo>
                  <a:lnTo>
                    <a:pt x="1084" y="1357"/>
                  </a:lnTo>
                  <a:lnTo>
                    <a:pt x="1071" y="1356"/>
                  </a:lnTo>
                  <a:lnTo>
                    <a:pt x="1058" y="1352"/>
                  </a:lnTo>
                  <a:lnTo>
                    <a:pt x="1044" y="1349"/>
                  </a:lnTo>
                  <a:lnTo>
                    <a:pt x="1031" y="1348"/>
                  </a:lnTo>
                  <a:lnTo>
                    <a:pt x="1018" y="1347"/>
                  </a:lnTo>
                  <a:lnTo>
                    <a:pt x="1002" y="1343"/>
                  </a:lnTo>
                  <a:lnTo>
                    <a:pt x="989" y="1341"/>
                  </a:lnTo>
                  <a:lnTo>
                    <a:pt x="973" y="1339"/>
                  </a:lnTo>
                  <a:lnTo>
                    <a:pt x="960" y="1336"/>
                  </a:lnTo>
                  <a:lnTo>
                    <a:pt x="945" y="1335"/>
                  </a:lnTo>
                  <a:lnTo>
                    <a:pt x="930" y="1334"/>
                  </a:lnTo>
                  <a:lnTo>
                    <a:pt x="915" y="1331"/>
                  </a:lnTo>
                  <a:lnTo>
                    <a:pt x="900" y="1330"/>
                  </a:lnTo>
                  <a:lnTo>
                    <a:pt x="885" y="1327"/>
                  </a:lnTo>
                  <a:lnTo>
                    <a:pt x="869" y="1327"/>
                  </a:lnTo>
                  <a:lnTo>
                    <a:pt x="852" y="1325"/>
                  </a:lnTo>
                  <a:lnTo>
                    <a:pt x="837" y="1323"/>
                  </a:lnTo>
                  <a:lnTo>
                    <a:pt x="821" y="1322"/>
                  </a:lnTo>
                  <a:lnTo>
                    <a:pt x="804" y="1321"/>
                  </a:lnTo>
                  <a:lnTo>
                    <a:pt x="787" y="1321"/>
                  </a:lnTo>
                  <a:lnTo>
                    <a:pt x="770" y="1321"/>
                  </a:lnTo>
                  <a:lnTo>
                    <a:pt x="752" y="1321"/>
                  </a:lnTo>
                  <a:lnTo>
                    <a:pt x="735" y="1321"/>
                  </a:lnTo>
                  <a:lnTo>
                    <a:pt x="717" y="1321"/>
                  </a:lnTo>
                  <a:lnTo>
                    <a:pt x="700" y="1321"/>
                  </a:lnTo>
                  <a:lnTo>
                    <a:pt x="682" y="1321"/>
                  </a:lnTo>
                  <a:lnTo>
                    <a:pt x="662" y="1322"/>
                  </a:lnTo>
                  <a:lnTo>
                    <a:pt x="644" y="1323"/>
                  </a:lnTo>
                  <a:lnTo>
                    <a:pt x="626" y="1326"/>
                  </a:lnTo>
                  <a:lnTo>
                    <a:pt x="606" y="1326"/>
                  </a:lnTo>
                  <a:lnTo>
                    <a:pt x="588" y="1327"/>
                  </a:lnTo>
                  <a:lnTo>
                    <a:pt x="569" y="1327"/>
                  </a:lnTo>
                  <a:lnTo>
                    <a:pt x="553" y="1330"/>
                  </a:lnTo>
                  <a:lnTo>
                    <a:pt x="535" y="1331"/>
                  </a:lnTo>
                  <a:lnTo>
                    <a:pt x="518" y="1332"/>
                  </a:lnTo>
                  <a:lnTo>
                    <a:pt x="502" y="1334"/>
                  </a:lnTo>
                  <a:lnTo>
                    <a:pt x="487" y="1335"/>
                  </a:lnTo>
                  <a:lnTo>
                    <a:pt x="470" y="1335"/>
                  </a:lnTo>
                  <a:lnTo>
                    <a:pt x="456" y="1338"/>
                  </a:lnTo>
                  <a:lnTo>
                    <a:pt x="440" y="1338"/>
                  </a:lnTo>
                  <a:lnTo>
                    <a:pt x="427" y="1340"/>
                  </a:lnTo>
                  <a:lnTo>
                    <a:pt x="413" y="1341"/>
                  </a:lnTo>
                  <a:lnTo>
                    <a:pt x="400" y="1343"/>
                  </a:lnTo>
                  <a:lnTo>
                    <a:pt x="388" y="1343"/>
                  </a:lnTo>
                  <a:lnTo>
                    <a:pt x="375" y="1345"/>
                  </a:lnTo>
                  <a:lnTo>
                    <a:pt x="362" y="1345"/>
                  </a:lnTo>
                  <a:lnTo>
                    <a:pt x="350" y="1347"/>
                  </a:lnTo>
                  <a:lnTo>
                    <a:pt x="338" y="1348"/>
                  </a:lnTo>
                  <a:lnTo>
                    <a:pt x="328" y="1349"/>
                  </a:lnTo>
                  <a:lnTo>
                    <a:pt x="318" y="1349"/>
                  </a:lnTo>
                  <a:lnTo>
                    <a:pt x="306" y="1351"/>
                  </a:lnTo>
                  <a:lnTo>
                    <a:pt x="297" y="1352"/>
                  </a:lnTo>
                  <a:lnTo>
                    <a:pt x="288" y="1353"/>
                  </a:lnTo>
                  <a:lnTo>
                    <a:pt x="277" y="1353"/>
                  </a:lnTo>
                  <a:lnTo>
                    <a:pt x="268" y="1354"/>
                  </a:lnTo>
                  <a:lnTo>
                    <a:pt x="260" y="1356"/>
                  </a:lnTo>
                  <a:lnTo>
                    <a:pt x="253" y="1357"/>
                  </a:lnTo>
                  <a:lnTo>
                    <a:pt x="245" y="1357"/>
                  </a:lnTo>
                  <a:lnTo>
                    <a:pt x="237" y="1358"/>
                  </a:lnTo>
                  <a:lnTo>
                    <a:pt x="230" y="1360"/>
                  </a:lnTo>
                  <a:lnTo>
                    <a:pt x="224" y="1361"/>
                  </a:lnTo>
                  <a:lnTo>
                    <a:pt x="216" y="1361"/>
                  </a:lnTo>
                  <a:lnTo>
                    <a:pt x="210" y="1361"/>
                  </a:lnTo>
                  <a:lnTo>
                    <a:pt x="203" y="1362"/>
                  </a:lnTo>
                  <a:lnTo>
                    <a:pt x="197" y="1364"/>
                  </a:lnTo>
                  <a:lnTo>
                    <a:pt x="186" y="1364"/>
                  </a:lnTo>
                  <a:lnTo>
                    <a:pt x="176" y="1365"/>
                  </a:lnTo>
                  <a:lnTo>
                    <a:pt x="167" y="1365"/>
                  </a:lnTo>
                  <a:lnTo>
                    <a:pt x="159" y="1367"/>
                  </a:lnTo>
                  <a:lnTo>
                    <a:pt x="152" y="1367"/>
                  </a:lnTo>
                  <a:lnTo>
                    <a:pt x="147" y="1370"/>
                  </a:lnTo>
                  <a:lnTo>
                    <a:pt x="138" y="1371"/>
                  </a:lnTo>
                  <a:lnTo>
                    <a:pt x="132" y="1371"/>
                  </a:lnTo>
                  <a:lnTo>
                    <a:pt x="128" y="1371"/>
                  </a:lnTo>
                  <a:lnTo>
                    <a:pt x="128" y="1373"/>
                  </a:lnTo>
                  <a:lnTo>
                    <a:pt x="126" y="1370"/>
                  </a:lnTo>
                  <a:lnTo>
                    <a:pt x="125" y="1361"/>
                  </a:lnTo>
                  <a:lnTo>
                    <a:pt x="124" y="1354"/>
                  </a:lnTo>
                  <a:lnTo>
                    <a:pt x="124" y="1348"/>
                  </a:lnTo>
                  <a:lnTo>
                    <a:pt x="121" y="1339"/>
                  </a:lnTo>
                  <a:lnTo>
                    <a:pt x="121" y="1330"/>
                  </a:lnTo>
                  <a:lnTo>
                    <a:pt x="119" y="1319"/>
                  </a:lnTo>
                  <a:lnTo>
                    <a:pt x="116" y="1306"/>
                  </a:lnTo>
                  <a:lnTo>
                    <a:pt x="115" y="1293"/>
                  </a:lnTo>
                  <a:lnTo>
                    <a:pt x="113" y="1282"/>
                  </a:lnTo>
                  <a:lnTo>
                    <a:pt x="111" y="1266"/>
                  </a:lnTo>
                  <a:lnTo>
                    <a:pt x="109" y="1252"/>
                  </a:lnTo>
                  <a:lnTo>
                    <a:pt x="107" y="1235"/>
                  </a:lnTo>
                  <a:lnTo>
                    <a:pt x="106" y="1219"/>
                  </a:lnTo>
                  <a:lnTo>
                    <a:pt x="102" y="1200"/>
                  </a:lnTo>
                  <a:lnTo>
                    <a:pt x="100" y="1181"/>
                  </a:lnTo>
                  <a:lnTo>
                    <a:pt x="96" y="1161"/>
                  </a:lnTo>
                  <a:lnTo>
                    <a:pt x="95" y="1141"/>
                  </a:lnTo>
                  <a:lnTo>
                    <a:pt x="91" y="1119"/>
                  </a:lnTo>
                  <a:lnTo>
                    <a:pt x="89" y="1098"/>
                  </a:lnTo>
                  <a:lnTo>
                    <a:pt x="87" y="1076"/>
                  </a:lnTo>
                  <a:lnTo>
                    <a:pt x="85" y="1055"/>
                  </a:lnTo>
                  <a:lnTo>
                    <a:pt x="81" y="1030"/>
                  </a:lnTo>
                  <a:lnTo>
                    <a:pt x="78" y="1008"/>
                  </a:lnTo>
                  <a:lnTo>
                    <a:pt x="76" y="984"/>
                  </a:lnTo>
                  <a:lnTo>
                    <a:pt x="73" y="960"/>
                  </a:lnTo>
                  <a:lnTo>
                    <a:pt x="70" y="935"/>
                  </a:lnTo>
                  <a:lnTo>
                    <a:pt x="68" y="911"/>
                  </a:lnTo>
                  <a:lnTo>
                    <a:pt x="65" y="886"/>
                  </a:lnTo>
                  <a:lnTo>
                    <a:pt x="64" y="863"/>
                  </a:lnTo>
                  <a:lnTo>
                    <a:pt x="60" y="835"/>
                  </a:lnTo>
                  <a:lnTo>
                    <a:pt x="59" y="811"/>
                  </a:lnTo>
                  <a:lnTo>
                    <a:pt x="56" y="785"/>
                  </a:lnTo>
                  <a:lnTo>
                    <a:pt x="54" y="758"/>
                  </a:lnTo>
                  <a:lnTo>
                    <a:pt x="51" y="732"/>
                  </a:lnTo>
                  <a:lnTo>
                    <a:pt x="50" y="706"/>
                  </a:lnTo>
                  <a:lnTo>
                    <a:pt x="47" y="682"/>
                  </a:lnTo>
                  <a:lnTo>
                    <a:pt x="46" y="657"/>
                  </a:lnTo>
                  <a:lnTo>
                    <a:pt x="44" y="631"/>
                  </a:lnTo>
                  <a:lnTo>
                    <a:pt x="43" y="606"/>
                  </a:lnTo>
                  <a:lnTo>
                    <a:pt x="40" y="582"/>
                  </a:lnTo>
                  <a:lnTo>
                    <a:pt x="40" y="557"/>
                  </a:lnTo>
                  <a:lnTo>
                    <a:pt x="38" y="532"/>
                  </a:lnTo>
                  <a:lnTo>
                    <a:pt x="38" y="509"/>
                  </a:lnTo>
                  <a:lnTo>
                    <a:pt x="38" y="485"/>
                  </a:lnTo>
                  <a:lnTo>
                    <a:pt x="38" y="463"/>
                  </a:lnTo>
                  <a:lnTo>
                    <a:pt x="38" y="440"/>
                  </a:lnTo>
                  <a:lnTo>
                    <a:pt x="38" y="416"/>
                  </a:lnTo>
                  <a:lnTo>
                    <a:pt x="38" y="394"/>
                  </a:lnTo>
                  <a:lnTo>
                    <a:pt x="38" y="375"/>
                  </a:lnTo>
                  <a:lnTo>
                    <a:pt x="38" y="354"/>
                  </a:lnTo>
                  <a:lnTo>
                    <a:pt x="40" y="334"/>
                  </a:lnTo>
                  <a:lnTo>
                    <a:pt x="42" y="313"/>
                  </a:lnTo>
                  <a:lnTo>
                    <a:pt x="44" y="298"/>
                  </a:lnTo>
                  <a:lnTo>
                    <a:pt x="44" y="278"/>
                  </a:lnTo>
                  <a:lnTo>
                    <a:pt x="47" y="263"/>
                  </a:lnTo>
                  <a:lnTo>
                    <a:pt x="50" y="246"/>
                  </a:lnTo>
                  <a:lnTo>
                    <a:pt x="52" y="233"/>
                  </a:lnTo>
                  <a:lnTo>
                    <a:pt x="55" y="217"/>
                  </a:lnTo>
                  <a:lnTo>
                    <a:pt x="59" y="205"/>
                  </a:lnTo>
                  <a:lnTo>
                    <a:pt x="63" y="192"/>
                  </a:lnTo>
                  <a:lnTo>
                    <a:pt x="67" y="183"/>
                  </a:lnTo>
                  <a:lnTo>
                    <a:pt x="68" y="176"/>
                  </a:lnTo>
                  <a:lnTo>
                    <a:pt x="73" y="172"/>
                  </a:lnTo>
                  <a:lnTo>
                    <a:pt x="76" y="166"/>
                  </a:lnTo>
                  <a:lnTo>
                    <a:pt x="82" y="162"/>
                  </a:lnTo>
                  <a:lnTo>
                    <a:pt x="87" y="159"/>
                  </a:lnTo>
                  <a:lnTo>
                    <a:pt x="95" y="155"/>
                  </a:lnTo>
                  <a:lnTo>
                    <a:pt x="102" y="151"/>
                  </a:lnTo>
                  <a:lnTo>
                    <a:pt x="111" y="148"/>
                  </a:lnTo>
                  <a:lnTo>
                    <a:pt x="119" y="144"/>
                  </a:lnTo>
                  <a:lnTo>
                    <a:pt x="128" y="140"/>
                  </a:lnTo>
                  <a:lnTo>
                    <a:pt x="138" y="138"/>
                  </a:lnTo>
                  <a:lnTo>
                    <a:pt x="147" y="135"/>
                  </a:lnTo>
                  <a:lnTo>
                    <a:pt x="158" y="133"/>
                  </a:lnTo>
                  <a:lnTo>
                    <a:pt x="167" y="130"/>
                  </a:lnTo>
                  <a:lnTo>
                    <a:pt x="177" y="127"/>
                  </a:lnTo>
                  <a:lnTo>
                    <a:pt x="189" y="126"/>
                  </a:lnTo>
                  <a:lnTo>
                    <a:pt x="197" y="123"/>
                  </a:lnTo>
                  <a:lnTo>
                    <a:pt x="207" y="122"/>
                  </a:lnTo>
                  <a:lnTo>
                    <a:pt x="216" y="120"/>
                  </a:lnTo>
                  <a:lnTo>
                    <a:pt x="227" y="118"/>
                  </a:lnTo>
                  <a:lnTo>
                    <a:pt x="236" y="117"/>
                  </a:lnTo>
                  <a:lnTo>
                    <a:pt x="245" y="116"/>
                  </a:lnTo>
                  <a:lnTo>
                    <a:pt x="253" y="114"/>
                  </a:lnTo>
                  <a:lnTo>
                    <a:pt x="260" y="114"/>
                  </a:lnTo>
                  <a:lnTo>
                    <a:pt x="267" y="113"/>
                  </a:lnTo>
                  <a:lnTo>
                    <a:pt x="275" y="112"/>
                  </a:lnTo>
                  <a:lnTo>
                    <a:pt x="279" y="112"/>
                  </a:lnTo>
                  <a:lnTo>
                    <a:pt x="284" y="112"/>
                  </a:lnTo>
                  <a:lnTo>
                    <a:pt x="290" y="112"/>
                  </a:lnTo>
                  <a:lnTo>
                    <a:pt x="294" y="112"/>
                  </a:lnTo>
                  <a:lnTo>
                    <a:pt x="156" y="0"/>
                  </a:lnTo>
                  <a:lnTo>
                    <a:pt x="156" y="0"/>
                  </a:lnTo>
                  <a:close/>
                </a:path>
              </a:pathLst>
            </a:custGeom>
            <a:solidFill>
              <a:srgbClr val="D9E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" name="Freeform 37"/>
            <p:cNvSpPr>
              <a:spLocks/>
            </p:cNvSpPr>
            <p:nvPr/>
          </p:nvSpPr>
          <p:spPr bwMode="auto">
            <a:xfrm>
              <a:off x="3370" y="1848"/>
              <a:ext cx="478" cy="110"/>
            </a:xfrm>
            <a:custGeom>
              <a:avLst/>
              <a:gdLst>
                <a:gd name="T0" fmla="*/ 4 w 1433"/>
                <a:gd name="T1" fmla="*/ 154 h 329"/>
                <a:gd name="T2" fmla="*/ 8 w 1433"/>
                <a:gd name="T3" fmla="*/ 155 h 329"/>
                <a:gd name="T4" fmla="*/ 21 w 1433"/>
                <a:gd name="T5" fmla="*/ 161 h 329"/>
                <a:gd name="T6" fmla="*/ 30 w 1433"/>
                <a:gd name="T7" fmla="*/ 165 h 329"/>
                <a:gd name="T8" fmla="*/ 41 w 1433"/>
                <a:gd name="T9" fmla="*/ 172 h 329"/>
                <a:gd name="T10" fmla="*/ 54 w 1433"/>
                <a:gd name="T11" fmla="*/ 177 h 329"/>
                <a:gd name="T12" fmla="*/ 71 w 1433"/>
                <a:gd name="T13" fmla="*/ 185 h 329"/>
                <a:gd name="T14" fmla="*/ 86 w 1433"/>
                <a:gd name="T15" fmla="*/ 191 h 329"/>
                <a:gd name="T16" fmla="*/ 106 w 1433"/>
                <a:gd name="T17" fmla="*/ 200 h 329"/>
                <a:gd name="T18" fmla="*/ 125 w 1433"/>
                <a:gd name="T19" fmla="*/ 208 h 329"/>
                <a:gd name="T20" fmla="*/ 150 w 1433"/>
                <a:gd name="T21" fmla="*/ 217 h 329"/>
                <a:gd name="T22" fmla="*/ 175 w 1433"/>
                <a:gd name="T23" fmla="*/ 225 h 329"/>
                <a:gd name="T24" fmla="*/ 201 w 1433"/>
                <a:gd name="T25" fmla="*/ 234 h 329"/>
                <a:gd name="T26" fmla="*/ 228 w 1433"/>
                <a:gd name="T27" fmla="*/ 243 h 329"/>
                <a:gd name="T28" fmla="*/ 259 w 1433"/>
                <a:gd name="T29" fmla="*/ 254 h 329"/>
                <a:gd name="T30" fmla="*/ 289 w 1433"/>
                <a:gd name="T31" fmla="*/ 262 h 329"/>
                <a:gd name="T32" fmla="*/ 323 w 1433"/>
                <a:gd name="T33" fmla="*/ 269 h 329"/>
                <a:gd name="T34" fmla="*/ 355 w 1433"/>
                <a:gd name="T35" fmla="*/ 277 h 329"/>
                <a:gd name="T36" fmla="*/ 393 w 1433"/>
                <a:gd name="T37" fmla="*/ 286 h 329"/>
                <a:gd name="T38" fmla="*/ 430 w 1433"/>
                <a:gd name="T39" fmla="*/ 293 h 329"/>
                <a:gd name="T40" fmla="*/ 470 w 1433"/>
                <a:gd name="T41" fmla="*/ 301 h 329"/>
                <a:gd name="T42" fmla="*/ 509 w 1433"/>
                <a:gd name="T43" fmla="*/ 307 h 329"/>
                <a:gd name="T44" fmla="*/ 552 w 1433"/>
                <a:gd name="T45" fmla="*/ 314 h 329"/>
                <a:gd name="T46" fmla="*/ 594 w 1433"/>
                <a:gd name="T47" fmla="*/ 319 h 329"/>
                <a:gd name="T48" fmla="*/ 638 w 1433"/>
                <a:gd name="T49" fmla="*/ 323 h 329"/>
                <a:gd name="T50" fmla="*/ 685 w 1433"/>
                <a:gd name="T51" fmla="*/ 325 h 329"/>
                <a:gd name="T52" fmla="*/ 731 w 1433"/>
                <a:gd name="T53" fmla="*/ 328 h 329"/>
                <a:gd name="T54" fmla="*/ 778 w 1433"/>
                <a:gd name="T55" fmla="*/ 328 h 329"/>
                <a:gd name="T56" fmla="*/ 829 w 1433"/>
                <a:gd name="T57" fmla="*/ 329 h 329"/>
                <a:gd name="T58" fmla="*/ 878 w 1433"/>
                <a:gd name="T59" fmla="*/ 328 h 329"/>
                <a:gd name="T60" fmla="*/ 931 w 1433"/>
                <a:gd name="T61" fmla="*/ 327 h 329"/>
                <a:gd name="T62" fmla="*/ 980 w 1433"/>
                <a:gd name="T63" fmla="*/ 323 h 329"/>
                <a:gd name="T64" fmla="*/ 1027 w 1433"/>
                <a:gd name="T65" fmla="*/ 320 h 329"/>
                <a:gd name="T66" fmla="*/ 1070 w 1433"/>
                <a:gd name="T67" fmla="*/ 315 h 329"/>
                <a:gd name="T68" fmla="*/ 1110 w 1433"/>
                <a:gd name="T69" fmla="*/ 312 h 329"/>
                <a:gd name="T70" fmla="*/ 1146 w 1433"/>
                <a:gd name="T71" fmla="*/ 307 h 329"/>
                <a:gd name="T72" fmla="*/ 1180 w 1433"/>
                <a:gd name="T73" fmla="*/ 303 h 329"/>
                <a:gd name="T74" fmla="*/ 1212 w 1433"/>
                <a:gd name="T75" fmla="*/ 298 h 329"/>
                <a:gd name="T76" fmla="*/ 1241 w 1433"/>
                <a:gd name="T77" fmla="*/ 295 h 329"/>
                <a:gd name="T78" fmla="*/ 1267 w 1433"/>
                <a:gd name="T79" fmla="*/ 290 h 329"/>
                <a:gd name="T80" fmla="*/ 1290 w 1433"/>
                <a:gd name="T81" fmla="*/ 285 h 329"/>
                <a:gd name="T82" fmla="*/ 1310 w 1433"/>
                <a:gd name="T83" fmla="*/ 281 h 329"/>
                <a:gd name="T84" fmla="*/ 1331 w 1433"/>
                <a:gd name="T85" fmla="*/ 276 h 329"/>
                <a:gd name="T86" fmla="*/ 1347 w 1433"/>
                <a:gd name="T87" fmla="*/ 271 h 329"/>
                <a:gd name="T88" fmla="*/ 1361 w 1433"/>
                <a:gd name="T89" fmla="*/ 268 h 329"/>
                <a:gd name="T90" fmla="*/ 1375 w 1433"/>
                <a:gd name="T91" fmla="*/ 262 h 329"/>
                <a:gd name="T92" fmla="*/ 1387 w 1433"/>
                <a:gd name="T93" fmla="*/ 259 h 329"/>
                <a:gd name="T94" fmla="*/ 1404 w 1433"/>
                <a:gd name="T95" fmla="*/ 249 h 329"/>
                <a:gd name="T96" fmla="*/ 1416 w 1433"/>
                <a:gd name="T97" fmla="*/ 242 h 329"/>
                <a:gd name="T98" fmla="*/ 1427 w 1433"/>
                <a:gd name="T99" fmla="*/ 229 h 329"/>
                <a:gd name="T100" fmla="*/ 1427 w 1433"/>
                <a:gd name="T101" fmla="*/ 217 h 329"/>
                <a:gd name="T102" fmla="*/ 1133 w 1433"/>
                <a:gd name="T103" fmla="*/ 189 h 329"/>
                <a:gd name="T104" fmla="*/ 0 w 1433"/>
                <a:gd name="T105" fmla="*/ 43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33" h="329">
                  <a:moveTo>
                    <a:pt x="0" y="43"/>
                  </a:moveTo>
                  <a:lnTo>
                    <a:pt x="4" y="154"/>
                  </a:lnTo>
                  <a:lnTo>
                    <a:pt x="4" y="154"/>
                  </a:lnTo>
                  <a:lnTo>
                    <a:pt x="8" y="155"/>
                  </a:lnTo>
                  <a:lnTo>
                    <a:pt x="13" y="158"/>
                  </a:lnTo>
                  <a:lnTo>
                    <a:pt x="21" y="161"/>
                  </a:lnTo>
                  <a:lnTo>
                    <a:pt x="25" y="163"/>
                  </a:lnTo>
                  <a:lnTo>
                    <a:pt x="30" y="165"/>
                  </a:lnTo>
                  <a:lnTo>
                    <a:pt x="34" y="168"/>
                  </a:lnTo>
                  <a:lnTo>
                    <a:pt x="41" y="172"/>
                  </a:lnTo>
                  <a:lnTo>
                    <a:pt x="47" y="174"/>
                  </a:lnTo>
                  <a:lnTo>
                    <a:pt x="54" y="177"/>
                  </a:lnTo>
                  <a:lnTo>
                    <a:pt x="61" y="181"/>
                  </a:lnTo>
                  <a:lnTo>
                    <a:pt x="71" y="185"/>
                  </a:lnTo>
                  <a:lnTo>
                    <a:pt x="77" y="189"/>
                  </a:lnTo>
                  <a:lnTo>
                    <a:pt x="86" y="191"/>
                  </a:lnTo>
                  <a:lnTo>
                    <a:pt x="97" y="197"/>
                  </a:lnTo>
                  <a:lnTo>
                    <a:pt x="106" y="200"/>
                  </a:lnTo>
                  <a:lnTo>
                    <a:pt x="116" y="203"/>
                  </a:lnTo>
                  <a:lnTo>
                    <a:pt x="125" y="208"/>
                  </a:lnTo>
                  <a:lnTo>
                    <a:pt x="137" y="212"/>
                  </a:lnTo>
                  <a:lnTo>
                    <a:pt x="150" y="217"/>
                  </a:lnTo>
                  <a:lnTo>
                    <a:pt x="162" y="220"/>
                  </a:lnTo>
                  <a:lnTo>
                    <a:pt x="175" y="225"/>
                  </a:lnTo>
                  <a:lnTo>
                    <a:pt x="188" y="229"/>
                  </a:lnTo>
                  <a:lnTo>
                    <a:pt x="201" y="234"/>
                  </a:lnTo>
                  <a:lnTo>
                    <a:pt x="214" y="240"/>
                  </a:lnTo>
                  <a:lnTo>
                    <a:pt x="228" y="243"/>
                  </a:lnTo>
                  <a:lnTo>
                    <a:pt x="242" y="247"/>
                  </a:lnTo>
                  <a:lnTo>
                    <a:pt x="259" y="254"/>
                  </a:lnTo>
                  <a:lnTo>
                    <a:pt x="273" y="256"/>
                  </a:lnTo>
                  <a:lnTo>
                    <a:pt x="289" y="262"/>
                  </a:lnTo>
                  <a:lnTo>
                    <a:pt x="305" y="266"/>
                  </a:lnTo>
                  <a:lnTo>
                    <a:pt x="323" y="269"/>
                  </a:lnTo>
                  <a:lnTo>
                    <a:pt x="340" y="273"/>
                  </a:lnTo>
                  <a:lnTo>
                    <a:pt x="355" y="277"/>
                  </a:lnTo>
                  <a:lnTo>
                    <a:pt x="374" y="282"/>
                  </a:lnTo>
                  <a:lnTo>
                    <a:pt x="393" y="286"/>
                  </a:lnTo>
                  <a:lnTo>
                    <a:pt x="411" y="290"/>
                  </a:lnTo>
                  <a:lnTo>
                    <a:pt x="430" y="293"/>
                  </a:lnTo>
                  <a:lnTo>
                    <a:pt x="449" y="297"/>
                  </a:lnTo>
                  <a:lnTo>
                    <a:pt x="470" y="301"/>
                  </a:lnTo>
                  <a:lnTo>
                    <a:pt x="489" y="305"/>
                  </a:lnTo>
                  <a:lnTo>
                    <a:pt x="509" y="307"/>
                  </a:lnTo>
                  <a:lnTo>
                    <a:pt x="530" y="311"/>
                  </a:lnTo>
                  <a:lnTo>
                    <a:pt x="552" y="314"/>
                  </a:lnTo>
                  <a:lnTo>
                    <a:pt x="571" y="315"/>
                  </a:lnTo>
                  <a:lnTo>
                    <a:pt x="594" y="319"/>
                  </a:lnTo>
                  <a:lnTo>
                    <a:pt x="614" y="320"/>
                  </a:lnTo>
                  <a:lnTo>
                    <a:pt x="638" y="323"/>
                  </a:lnTo>
                  <a:lnTo>
                    <a:pt x="661" y="324"/>
                  </a:lnTo>
                  <a:lnTo>
                    <a:pt x="685" y="325"/>
                  </a:lnTo>
                  <a:lnTo>
                    <a:pt x="707" y="327"/>
                  </a:lnTo>
                  <a:lnTo>
                    <a:pt x="731" y="328"/>
                  </a:lnTo>
                  <a:lnTo>
                    <a:pt x="755" y="328"/>
                  </a:lnTo>
                  <a:lnTo>
                    <a:pt x="778" y="328"/>
                  </a:lnTo>
                  <a:lnTo>
                    <a:pt x="803" y="328"/>
                  </a:lnTo>
                  <a:lnTo>
                    <a:pt x="829" y="329"/>
                  </a:lnTo>
                  <a:lnTo>
                    <a:pt x="852" y="328"/>
                  </a:lnTo>
                  <a:lnTo>
                    <a:pt x="878" y="328"/>
                  </a:lnTo>
                  <a:lnTo>
                    <a:pt x="904" y="327"/>
                  </a:lnTo>
                  <a:lnTo>
                    <a:pt x="931" y="327"/>
                  </a:lnTo>
                  <a:lnTo>
                    <a:pt x="955" y="325"/>
                  </a:lnTo>
                  <a:lnTo>
                    <a:pt x="980" y="323"/>
                  </a:lnTo>
                  <a:lnTo>
                    <a:pt x="1003" y="320"/>
                  </a:lnTo>
                  <a:lnTo>
                    <a:pt x="1027" y="320"/>
                  </a:lnTo>
                  <a:lnTo>
                    <a:pt x="1049" y="318"/>
                  </a:lnTo>
                  <a:lnTo>
                    <a:pt x="1070" y="315"/>
                  </a:lnTo>
                  <a:lnTo>
                    <a:pt x="1089" y="312"/>
                  </a:lnTo>
                  <a:lnTo>
                    <a:pt x="1110" y="312"/>
                  </a:lnTo>
                  <a:lnTo>
                    <a:pt x="1128" y="308"/>
                  </a:lnTo>
                  <a:lnTo>
                    <a:pt x="1146" y="307"/>
                  </a:lnTo>
                  <a:lnTo>
                    <a:pt x="1163" y="305"/>
                  </a:lnTo>
                  <a:lnTo>
                    <a:pt x="1180" y="303"/>
                  </a:lnTo>
                  <a:lnTo>
                    <a:pt x="1196" y="301"/>
                  </a:lnTo>
                  <a:lnTo>
                    <a:pt x="1212" y="298"/>
                  </a:lnTo>
                  <a:lnTo>
                    <a:pt x="1226" y="297"/>
                  </a:lnTo>
                  <a:lnTo>
                    <a:pt x="1241" y="295"/>
                  </a:lnTo>
                  <a:lnTo>
                    <a:pt x="1253" y="292"/>
                  </a:lnTo>
                  <a:lnTo>
                    <a:pt x="1267" y="290"/>
                  </a:lnTo>
                  <a:lnTo>
                    <a:pt x="1278" y="288"/>
                  </a:lnTo>
                  <a:lnTo>
                    <a:pt x="1290" y="285"/>
                  </a:lnTo>
                  <a:lnTo>
                    <a:pt x="1300" y="282"/>
                  </a:lnTo>
                  <a:lnTo>
                    <a:pt x="1310" y="281"/>
                  </a:lnTo>
                  <a:lnTo>
                    <a:pt x="1321" y="277"/>
                  </a:lnTo>
                  <a:lnTo>
                    <a:pt x="1331" y="276"/>
                  </a:lnTo>
                  <a:lnTo>
                    <a:pt x="1339" y="273"/>
                  </a:lnTo>
                  <a:lnTo>
                    <a:pt x="1347" y="271"/>
                  </a:lnTo>
                  <a:lnTo>
                    <a:pt x="1353" y="268"/>
                  </a:lnTo>
                  <a:lnTo>
                    <a:pt x="1361" y="268"/>
                  </a:lnTo>
                  <a:lnTo>
                    <a:pt x="1368" y="264"/>
                  </a:lnTo>
                  <a:lnTo>
                    <a:pt x="1375" y="262"/>
                  </a:lnTo>
                  <a:lnTo>
                    <a:pt x="1381" y="260"/>
                  </a:lnTo>
                  <a:lnTo>
                    <a:pt x="1387" y="259"/>
                  </a:lnTo>
                  <a:lnTo>
                    <a:pt x="1396" y="254"/>
                  </a:lnTo>
                  <a:lnTo>
                    <a:pt x="1404" y="249"/>
                  </a:lnTo>
                  <a:lnTo>
                    <a:pt x="1411" y="246"/>
                  </a:lnTo>
                  <a:lnTo>
                    <a:pt x="1416" y="242"/>
                  </a:lnTo>
                  <a:lnTo>
                    <a:pt x="1424" y="234"/>
                  </a:lnTo>
                  <a:lnTo>
                    <a:pt x="1427" y="229"/>
                  </a:lnTo>
                  <a:lnTo>
                    <a:pt x="1429" y="219"/>
                  </a:lnTo>
                  <a:lnTo>
                    <a:pt x="1427" y="217"/>
                  </a:lnTo>
                  <a:lnTo>
                    <a:pt x="1433" y="0"/>
                  </a:lnTo>
                  <a:lnTo>
                    <a:pt x="1133" y="189"/>
                  </a:lnTo>
                  <a:lnTo>
                    <a:pt x="540" y="207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96C4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39"/>
            <p:cNvSpPr>
              <a:spLocks/>
            </p:cNvSpPr>
            <p:nvPr/>
          </p:nvSpPr>
          <p:spPr bwMode="auto">
            <a:xfrm>
              <a:off x="3338" y="2152"/>
              <a:ext cx="24" cy="80"/>
            </a:xfrm>
            <a:custGeom>
              <a:avLst/>
              <a:gdLst>
                <a:gd name="T0" fmla="*/ 36 w 71"/>
                <a:gd name="T1" fmla="*/ 0 h 240"/>
                <a:gd name="T2" fmla="*/ 71 w 71"/>
                <a:gd name="T3" fmla="*/ 240 h 240"/>
                <a:gd name="T4" fmla="*/ 5 w 71"/>
                <a:gd name="T5" fmla="*/ 203 h 240"/>
                <a:gd name="T6" fmla="*/ 0 w 71"/>
                <a:gd name="T7" fmla="*/ 21 h 240"/>
                <a:gd name="T8" fmla="*/ 36 w 71"/>
                <a:gd name="T9" fmla="*/ 0 h 240"/>
                <a:gd name="T10" fmla="*/ 36 w 71"/>
                <a:gd name="T11" fmla="*/ 0 h 2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1" h="240">
                  <a:moveTo>
                    <a:pt x="36" y="0"/>
                  </a:moveTo>
                  <a:lnTo>
                    <a:pt x="71" y="240"/>
                  </a:lnTo>
                  <a:lnTo>
                    <a:pt x="5" y="203"/>
                  </a:lnTo>
                  <a:lnTo>
                    <a:pt x="0" y="21"/>
                  </a:lnTo>
                  <a:lnTo>
                    <a:pt x="36" y="0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FF9E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Freeform 40"/>
            <p:cNvSpPr>
              <a:spLocks/>
            </p:cNvSpPr>
            <p:nvPr/>
          </p:nvSpPr>
          <p:spPr bwMode="auto">
            <a:xfrm>
              <a:off x="3290" y="1947"/>
              <a:ext cx="86" cy="509"/>
            </a:xfrm>
            <a:custGeom>
              <a:avLst/>
              <a:gdLst>
                <a:gd name="T0" fmla="*/ 193 w 257"/>
                <a:gd name="T1" fmla="*/ 15 h 1527"/>
                <a:gd name="T2" fmla="*/ 169 w 257"/>
                <a:gd name="T3" fmla="*/ 48 h 1527"/>
                <a:gd name="T4" fmla="*/ 145 w 257"/>
                <a:gd name="T5" fmla="*/ 79 h 1527"/>
                <a:gd name="T6" fmla="*/ 119 w 257"/>
                <a:gd name="T7" fmla="*/ 110 h 1527"/>
                <a:gd name="T8" fmla="*/ 91 w 257"/>
                <a:gd name="T9" fmla="*/ 143 h 1527"/>
                <a:gd name="T10" fmla="*/ 67 w 257"/>
                <a:gd name="T11" fmla="*/ 170 h 1527"/>
                <a:gd name="T12" fmla="*/ 56 w 257"/>
                <a:gd name="T13" fmla="*/ 204 h 1527"/>
                <a:gd name="T14" fmla="*/ 49 w 257"/>
                <a:gd name="T15" fmla="*/ 237 h 1527"/>
                <a:gd name="T16" fmla="*/ 44 w 257"/>
                <a:gd name="T17" fmla="*/ 277 h 1527"/>
                <a:gd name="T18" fmla="*/ 40 w 257"/>
                <a:gd name="T19" fmla="*/ 325 h 1527"/>
                <a:gd name="T20" fmla="*/ 36 w 257"/>
                <a:gd name="T21" fmla="*/ 384 h 1527"/>
                <a:gd name="T22" fmla="*/ 31 w 257"/>
                <a:gd name="T23" fmla="*/ 450 h 1527"/>
                <a:gd name="T24" fmla="*/ 28 w 257"/>
                <a:gd name="T25" fmla="*/ 529 h 1527"/>
                <a:gd name="T26" fmla="*/ 26 w 257"/>
                <a:gd name="T27" fmla="*/ 620 h 1527"/>
                <a:gd name="T28" fmla="*/ 23 w 257"/>
                <a:gd name="T29" fmla="*/ 722 h 1527"/>
                <a:gd name="T30" fmla="*/ 20 w 257"/>
                <a:gd name="T31" fmla="*/ 836 h 1527"/>
                <a:gd name="T32" fmla="*/ 20 w 257"/>
                <a:gd name="T33" fmla="*/ 965 h 1527"/>
                <a:gd name="T34" fmla="*/ 20 w 257"/>
                <a:gd name="T35" fmla="*/ 1019 h 1527"/>
                <a:gd name="T36" fmla="*/ 20 w 257"/>
                <a:gd name="T37" fmla="*/ 1075 h 1527"/>
                <a:gd name="T38" fmla="*/ 20 w 257"/>
                <a:gd name="T39" fmla="*/ 1129 h 1527"/>
                <a:gd name="T40" fmla="*/ 20 w 257"/>
                <a:gd name="T41" fmla="*/ 1183 h 1527"/>
                <a:gd name="T42" fmla="*/ 20 w 257"/>
                <a:gd name="T43" fmla="*/ 1235 h 1527"/>
                <a:gd name="T44" fmla="*/ 20 w 257"/>
                <a:gd name="T45" fmla="*/ 1284 h 1527"/>
                <a:gd name="T46" fmla="*/ 19 w 257"/>
                <a:gd name="T47" fmla="*/ 1330 h 1527"/>
                <a:gd name="T48" fmla="*/ 18 w 257"/>
                <a:gd name="T49" fmla="*/ 1373 h 1527"/>
                <a:gd name="T50" fmla="*/ 14 w 257"/>
                <a:gd name="T51" fmla="*/ 1410 h 1527"/>
                <a:gd name="T52" fmla="*/ 11 w 257"/>
                <a:gd name="T53" fmla="*/ 1456 h 1527"/>
                <a:gd name="T54" fmla="*/ 1 w 257"/>
                <a:gd name="T55" fmla="*/ 1499 h 1527"/>
                <a:gd name="T56" fmla="*/ 62 w 257"/>
                <a:gd name="T57" fmla="*/ 1509 h 1527"/>
                <a:gd name="T58" fmla="*/ 69 w 257"/>
                <a:gd name="T59" fmla="*/ 1465 h 1527"/>
                <a:gd name="T60" fmla="*/ 70 w 257"/>
                <a:gd name="T61" fmla="*/ 1435 h 1527"/>
                <a:gd name="T62" fmla="*/ 72 w 257"/>
                <a:gd name="T63" fmla="*/ 1399 h 1527"/>
                <a:gd name="T64" fmla="*/ 75 w 257"/>
                <a:gd name="T65" fmla="*/ 1360 h 1527"/>
                <a:gd name="T66" fmla="*/ 78 w 257"/>
                <a:gd name="T67" fmla="*/ 1314 h 1527"/>
                <a:gd name="T68" fmla="*/ 78 w 257"/>
                <a:gd name="T69" fmla="*/ 1262 h 1527"/>
                <a:gd name="T70" fmla="*/ 79 w 257"/>
                <a:gd name="T71" fmla="*/ 1207 h 1527"/>
                <a:gd name="T72" fmla="*/ 80 w 257"/>
                <a:gd name="T73" fmla="*/ 1145 h 1527"/>
                <a:gd name="T74" fmla="*/ 83 w 257"/>
                <a:gd name="T75" fmla="*/ 1080 h 1527"/>
                <a:gd name="T76" fmla="*/ 84 w 257"/>
                <a:gd name="T77" fmla="*/ 1008 h 1527"/>
                <a:gd name="T78" fmla="*/ 85 w 257"/>
                <a:gd name="T79" fmla="*/ 935 h 1527"/>
                <a:gd name="T80" fmla="*/ 85 w 257"/>
                <a:gd name="T81" fmla="*/ 865 h 1527"/>
                <a:gd name="T82" fmla="*/ 85 w 257"/>
                <a:gd name="T83" fmla="*/ 791 h 1527"/>
                <a:gd name="T84" fmla="*/ 87 w 257"/>
                <a:gd name="T85" fmla="*/ 714 h 1527"/>
                <a:gd name="T86" fmla="*/ 88 w 257"/>
                <a:gd name="T87" fmla="*/ 637 h 1527"/>
                <a:gd name="T88" fmla="*/ 89 w 257"/>
                <a:gd name="T89" fmla="*/ 563 h 1527"/>
                <a:gd name="T90" fmla="*/ 93 w 257"/>
                <a:gd name="T91" fmla="*/ 493 h 1527"/>
                <a:gd name="T92" fmla="*/ 95 w 257"/>
                <a:gd name="T93" fmla="*/ 424 h 1527"/>
                <a:gd name="T94" fmla="*/ 100 w 257"/>
                <a:gd name="T95" fmla="*/ 362 h 1527"/>
                <a:gd name="T96" fmla="*/ 104 w 257"/>
                <a:gd name="T97" fmla="*/ 307 h 1527"/>
                <a:gd name="T98" fmla="*/ 108 w 257"/>
                <a:gd name="T99" fmla="*/ 261 h 1527"/>
                <a:gd name="T100" fmla="*/ 114 w 257"/>
                <a:gd name="T101" fmla="*/ 226 h 1527"/>
                <a:gd name="T102" fmla="*/ 124 w 257"/>
                <a:gd name="T103" fmla="*/ 199 h 1527"/>
                <a:gd name="T104" fmla="*/ 140 w 257"/>
                <a:gd name="T105" fmla="*/ 181 h 1527"/>
                <a:gd name="T106" fmla="*/ 171 w 257"/>
                <a:gd name="T107" fmla="*/ 146 h 1527"/>
                <a:gd name="T108" fmla="*/ 199 w 257"/>
                <a:gd name="T109" fmla="*/ 110 h 1527"/>
                <a:gd name="T110" fmla="*/ 222 w 257"/>
                <a:gd name="T111" fmla="*/ 79 h 1527"/>
                <a:gd name="T112" fmla="*/ 248 w 257"/>
                <a:gd name="T113" fmla="*/ 43 h 1527"/>
                <a:gd name="T114" fmla="*/ 204 w 257"/>
                <a:gd name="T115" fmla="*/ 0 h 1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7" h="1527">
                  <a:moveTo>
                    <a:pt x="204" y="0"/>
                  </a:moveTo>
                  <a:lnTo>
                    <a:pt x="203" y="0"/>
                  </a:lnTo>
                  <a:lnTo>
                    <a:pt x="200" y="2"/>
                  </a:lnTo>
                  <a:lnTo>
                    <a:pt x="196" y="8"/>
                  </a:lnTo>
                  <a:lnTo>
                    <a:pt x="193" y="15"/>
                  </a:lnTo>
                  <a:lnTo>
                    <a:pt x="186" y="23"/>
                  </a:lnTo>
                  <a:lnTo>
                    <a:pt x="180" y="32"/>
                  </a:lnTo>
                  <a:lnTo>
                    <a:pt x="177" y="37"/>
                  </a:lnTo>
                  <a:lnTo>
                    <a:pt x="173" y="43"/>
                  </a:lnTo>
                  <a:lnTo>
                    <a:pt x="169" y="48"/>
                  </a:lnTo>
                  <a:lnTo>
                    <a:pt x="165" y="54"/>
                  </a:lnTo>
                  <a:lnTo>
                    <a:pt x="160" y="60"/>
                  </a:lnTo>
                  <a:lnTo>
                    <a:pt x="156" y="66"/>
                  </a:lnTo>
                  <a:lnTo>
                    <a:pt x="149" y="73"/>
                  </a:lnTo>
                  <a:lnTo>
                    <a:pt x="145" y="79"/>
                  </a:lnTo>
                  <a:lnTo>
                    <a:pt x="140" y="86"/>
                  </a:lnTo>
                  <a:lnTo>
                    <a:pt x="135" y="92"/>
                  </a:lnTo>
                  <a:lnTo>
                    <a:pt x="130" y="99"/>
                  </a:lnTo>
                  <a:lnTo>
                    <a:pt x="126" y="105"/>
                  </a:lnTo>
                  <a:lnTo>
                    <a:pt x="119" y="110"/>
                  </a:lnTo>
                  <a:lnTo>
                    <a:pt x="114" y="117"/>
                  </a:lnTo>
                  <a:lnTo>
                    <a:pt x="108" y="125"/>
                  </a:lnTo>
                  <a:lnTo>
                    <a:pt x="102" y="131"/>
                  </a:lnTo>
                  <a:lnTo>
                    <a:pt x="96" y="136"/>
                  </a:lnTo>
                  <a:lnTo>
                    <a:pt x="91" y="143"/>
                  </a:lnTo>
                  <a:lnTo>
                    <a:pt x="85" y="149"/>
                  </a:lnTo>
                  <a:lnTo>
                    <a:pt x="79" y="156"/>
                  </a:lnTo>
                  <a:lnTo>
                    <a:pt x="75" y="160"/>
                  </a:lnTo>
                  <a:lnTo>
                    <a:pt x="71" y="165"/>
                  </a:lnTo>
                  <a:lnTo>
                    <a:pt x="67" y="170"/>
                  </a:lnTo>
                  <a:lnTo>
                    <a:pt x="63" y="178"/>
                  </a:lnTo>
                  <a:lnTo>
                    <a:pt x="61" y="185"/>
                  </a:lnTo>
                  <a:lnTo>
                    <a:pt x="58" y="195"/>
                  </a:lnTo>
                  <a:lnTo>
                    <a:pt x="57" y="199"/>
                  </a:lnTo>
                  <a:lnTo>
                    <a:pt x="56" y="204"/>
                  </a:lnTo>
                  <a:lnTo>
                    <a:pt x="53" y="211"/>
                  </a:lnTo>
                  <a:lnTo>
                    <a:pt x="53" y="218"/>
                  </a:lnTo>
                  <a:lnTo>
                    <a:pt x="50" y="224"/>
                  </a:lnTo>
                  <a:lnTo>
                    <a:pt x="49" y="230"/>
                  </a:lnTo>
                  <a:lnTo>
                    <a:pt x="49" y="237"/>
                  </a:lnTo>
                  <a:lnTo>
                    <a:pt x="48" y="244"/>
                  </a:lnTo>
                  <a:lnTo>
                    <a:pt x="46" y="251"/>
                  </a:lnTo>
                  <a:lnTo>
                    <a:pt x="45" y="260"/>
                  </a:lnTo>
                  <a:lnTo>
                    <a:pt x="44" y="268"/>
                  </a:lnTo>
                  <a:lnTo>
                    <a:pt x="44" y="277"/>
                  </a:lnTo>
                  <a:lnTo>
                    <a:pt x="43" y="285"/>
                  </a:lnTo>
                  <a:lnTo>
                    <a:pt x="43" y="295"/>
                  </a:lnTo>
                  <a:lnTo>
                    <a:pt x="41" y="306"/>
                  </a:lnTo>
                  <a:lnTo>
                    <a:pt x="41" y="315"/>
                  </a:lnTo>
                  <a:lnTo>
                    <a:pt x="40" y="325"/>
                  </a:lnTo>
                  <a:lnTo>
                    <a:pt x="39" y="335"/>
                  </a:lnTo>
                  <a:lnTo>
                    <a:pt x="37" y="347"/>
                  </a:lnTo>
                  <a:lnTo>
                    <a:pt x="37" y="360"/>
                  </a:lnTo>
                  <a:lnTo>
                    <a:pt x="36" y="371"/>
                  </a:lnTo>
                  <a:lnTo>
                    <a:pt x="36" y="384"/>
                  </a:lnTo>
                  <a:lnTo>
                    <a:pt x="35" y="397"/>
                  </a:lnTo>
                  <a:lnTo>
                    <a:pt x="35" y="410"/>
                  </a:lnTo>
                  <a:lnTo>
                    <a:pt x="33" y="423"/>
                  </a:lnTo>
                  <a:lnTo>
                    <a:pt x="32" y="436"/>
                  </a:lnTo>
                  <a:lnTo>
                    <a:pt x="31" y="450"/>
                  </a:lnTo>
                  <a:lnTo>
                    <a:pt x="31" y="467"/>
                  </a:lnTo>
                  <a:lnTo>
                    <a:pt x="30" y="481"/>
                  </a:lnTo>
                  <a:lnTo>
                    <a:pt x="28" y="497"/>
                  </a:lnTo>
                  <a:lnTo>
                    <a:pt x="28" y="514"/>
                  </a:lnTo>
                  <a:lnTo>
                    <a:pt x="28" y="529"/>
                  </a:lnTo>
                  <a:lnTo>
                    <a:pt x="28" y="546"/>
                  </a:lnTo>
                  <a:lnTo>
                    <a:pt x="27" y="566"/>
                  </a:lnTo>
                  <a:lnTo>
                    <a:pt x="27" y="583"/>
                  </a:lnTo>
                  <a:lnTo>
                    <a:pt x="27" y="602"/>
                  </a:lnTo>
                  <a:lnTo>
                    <a:pt x="26" y="620"/>
                  </a:lnTo>
                  <a:lnTo>
                    <a:pt x="26" y="640"/>
                  </a:lnTo>
                  <a:lnTo>
                    <a:pt x="24" y="660"/>
                  </a:lnTo>
                  <a:lnTo>
                    <a:pt x="24" y="680"/>
                  </a:lnTo>
                  <a:lnTo>
                    <a:pt x="23" y="700"/>
                  </a:lnTo>
                  <a:lnTo>
                    <a:pt x="23" y="722"/>
                  </a:lnTo>
                  <a:lnTo>
                    <a:pt x="23" y="744"/>
                  </a:lnTo>
                  <a:lnTo>
                    <a:pt x="23" y="768"/>
                  </a:lnTo>
                  <a:lnTo>
                    <a:pt x="22" y="790"/>
                  </a:lnTo>
                  <a:lnTo>
                    <a:pt x="22" y="812"/>
                  </a:lnTo>
                  <a:lnTo>
                    <a:pt x="20" y="836"/>
                  </a:lnTo>
                  <a:lnTo>
                    <a:pt x="20" y="863"/>
                  </a:lnTo>
                  <a:lnTo>
                    <a:pt x="20" y="886"/>
                  </a:lnTo>
                  <a:lnTo>
                    <a:pt x="20" y="912"/>
                  </a:lnTo>
                  <a:lnTo>
                    <a:pt x="20" y="938"/>
                  </a:lnTo>
                  <a:lnTo>
                    <a:pt x="20" y="965"/>
                  </a:lnTo>
                  <a:lnTo>
                    <a:pt x="20" y="976"/>
                  </a:lnTo>
                  <a:lnTo>
                    <a:pt x="20" y="986"/>
                  </a:lnTo>
                  <a:lnTo>
                    <a:pt x="20" y="998"/>
                  </a:lnTo>
                  <a:lnTo>
                    <a:pt x="20" y="1008"/>
                  </a:lnTo>
                  <a:lnTo>
                    <a:pt x="20" y="1019"/>
                  </a:lnTo>
                  <a:lnTo>
                    <a:pt x="20" y="1030"/>
                  </a:lnTo>
                  <a:lnTo>
                    <a:pt x="20" y="1041"/>
                  </a:lnTo>
                  <a:lnTo>
                    <a:pt x="20" y="1052"/>
                  </a:lnTo>
                  <a:lnTo>
                    <a:pt x="20" y="1063"/>
                  </a:lnTo>
                  <a:lnTo>
                    <a:pt x="20" y="1075"/>
                  </a:lnTo>
                  <a:lnTo>
                    <a:pt x="20" y="1085"/>
                  </a:lnTo>
                  <a:lnTo>
                    <a:pt x="20" y="1097"/>
                  </a:lnTo>
                  <a:lnTo>
                    <a:pt x="20" y="1107"/>
                  </a:lnTo>
                  <a:lnTo>
                    <a:pt x="20" y="1119"/>
                  </a:lnTo>
                  <a:lnTo>
                    <a:pt x="20" y="1129"/>
                  </a:lnTo>
                  <a:lnTo>
                    <a:pt x="20" y="1141"/>
                  </a:lnTo>
                  <a:lnTo>
                    <a:pt x="20" y="1151"/>
                  </a:lnTo>
                  <a:lnTo>
                    <a:pt x="20" y="1162"/>
                  </a:lnTo>
                  <a:lnTo>
                    <a:pt x="20" y="1172"/>
                  </a:lnTo>
                  <a:lnTo>
                    <a:pt x="20" y="1183"/>
                  </a:lnTo>
                  <a:lnTo>
                    <a:pt x="20" y="1193"/>
                  </a:lnTo>
                  <a:lnTo>
                    <a:pt x="20" y="1203"/>
                  </a:lnTo>
                  <a:lnTo>
                    <a:pt x="20" y="1215"/>
                  </a:lnTo>
                  <a:lnTo>
                    <a:pt x="20" y="1226"/>
                  </a:lnTo>
                  <a:lnTo>
                    <a:pt x="20" y="1235"/>
                  </a:lnTo>
                  <a:lnTo>
                    <a:pt x="20" y="1245"/>
                  </a:lnTo>
                  <a:lnTo>
                    <a:pt x="20" y="1254"/>
                  </a:lnTo>
                  <a:lnTo>
                    <a:pt x="20" y="1265"/>
                  </a:lnTo>
                  <a:lnTo>
                    <a:pt x="20" y="1275"/>
                  </a:lnTo>
                  <a:lnTo>
                    <a:pt x="20" y="1284"/>
                  </a:lnTo>
                  <a:lnTo>
                    <a:pt x="20" y="1295"/>
                  </a:lnTo>
                  <a:lnTo>
                    <a:pt x="20" y="1304"/>
                  </a:lnTo>
                  <a:lnTo>
                    <a:pt x="19" y="1311"/>
                  </a:lnTo>
                  <a:lnTo>
                    <a:pt x="19" y="1322"/>
                  </a:lnTo>
                  <a:lnTo>
                    <a:pt x="19" y="1330"/>
                  </a:lnTo>
                  <a:lnTo>
                    <a:pt x="19" y="1340"/>
                  </a:lnTo>
                  <a:lnTo>
                    <a:pt x="18" y="1348"/>
                  </a:lnTo>
                  <a:lnTo>
                    <a:pt x="18" y="1356"/>
                  </a:lnTo>
                  <a:lnTo>
                    <a:pt x="18" y="1364"/>
                  </a:lnTo>
                  <a:lnTo>
                    <a:pt x="18" y="1373"/>
                  </a:lnTo>
                  <a:lnTo>
                    <a:pt x="17" y="1380"/>
                  </a:lnTo>
                  <a:lnTo>
                    <a:pt x="17" y="1388"/>
                  </a:lnTo>
                  <a:lnTo>
                    <a:pt x="15" y="1396"/>
                  </a:lnTo>
                  <a:lnTo>
                    <a:pt x="15" y="1404"/>
                  </a:lnTo>
                  <a:lnTo>
                    <a:pt x="14" y="1410"/>
                  </a:lnTo>
                  <a:lnTo>
                    <a:pt x="14" y="1418"/>
                  </a:lnTo>
                  <a:lnTo>
                    <a:pt x="14" y="1425"/>
                  </a:lnTo>
                  <a:lnTo>
                    <a:pt x="14" y="1432"/>
                  </a:lnTo>
                  <a:lnTo>
                    <a:pt x="13" y="1443"/>
                  </a:lnTo>
                  <a:lnTo>
                    <a:pt x="11" y="1456"/>
                  </a:lnTo>
                  <a:lnTo>
                    <a:pt x="9" y="1465"/>
                  </a:lnTo>
                  <a:lnTo>
                    <a:pt x="7" y="1477"/>
                  </a:lnTo>
                  <a:lnTo>
                    <a:pt x="6" y="1485"/>
                  </a:lnTo>
                  <a:lnTo>
                    <a:pt x="3" y="1492"/>
                  </a:lnTo>
                  <a:lnTo>
                    <a:pt x="1" y="1499"/>
                  </a:lnTo>
                  <a:lnTo>
                    <a:pt x="0" y="1505"/>
                  </a:lnTo>
                  <a:lnTo>
                    <a:pt x="58" y="1527"/>
                  </a:lnTo>
                  <a:lnTo>
                    <a:pt x="59" y="1521"/>
                  </a:lnTo>
                  <a:lnTo>
                    <a:pt x="61" y="1516"/>
                  </a:lnTo>
                  <a:lnTo>
                    <a:pt x="62" y="1509"/>
                  </a:lnTo>
                  <a:lnTo>
                    <a:pt x="63" y="1503"/>
                  </a:lnTo>
                  <a:lnTo>
                    <a:pt x="63" y="1494"/>
                  </a:lnTo>
                  <a:lnTo>
                    <a:pt x="66" y="1485"/>
                  </a:lnTo>
                  <a:lnTo>
                    <a:pt x="66" y="1475"/>
                  </a:lnTo>
                  <a:lnTo>
                    <a:pt x="69" y="1465"/>
                  </a:lnTo>
                  <a:lnTo>
                    <a:pt x="69" y="1458"/>
                  </a:lnTo>
                  <a:lnTo>
                    <a:pt x="69" y="1453"/>
                  </a:lnTo>
                  <a:lnTo>
                    <a:pt x="69" y="1447"/>
                  </a:lnTo>
                  <a:lnTo>
                    <a:pt x="70" y="1442"/>
                  </a:lnTo>
                  <a:lnTo>
                    <a:pt x="70" y="1435"/>
                  </a:lnTo>
                  <a:lnTo>
                    <a:pt x="71" y="1427"/>
                  </a:lnTo>
                  <a:lnTo>
                    <a:pt x="71" y="1421"/>
                  </a:lnTo>
                  <a:lnTo>
                    <a:pt x="71" y="1414"/>
                  </a:lnTo>
                  <a:lnTo>
                    <a:pt x="71" y="1406"/>
                  </a:lnTo>
                  <a:lnTo>
                    <a:pt x="72" y="1399"/>
                  </a:lnTo>
                  <a:lnTo>
                    <a:pt x="72" y="1391"/>
                  </a:lnTo>
                  <a:lnTo>
                    <a:pt x="74" y="1384"/>
                  </a:lnTo>
                  <a:lnTo>
                    <a:pt x="74" y="1377"/>
                  </a:lnTo>
                  <a:lnTo>
                    <a:pt x="75" y="1369"/>
                  </a:lnTo>
                  <a:lnTo>
                    <a:pt x="75" y="1360"/>
                  </a:lnTo>
                  <a:lnTo>
                    <a:pt x="76" y="1352"/>
                  </a:lnTo>
                  <a:lnTo>
                    <a:pt x="76" y="1341"/>
                  </a:lnTo>
                  <a:lnTo>
                    <a:pt x="76" y="1334"/>
                  </a:lnTo>
                  <a:lnTo>
                    <a:pt x="76" y="1323"/>
                  </a:lnTo>
                  <a:lnTo>
                    <a:pt x="78" y="1314"/>
                  </a:lnTo>
                  <a:lnTo>
                    <a:pt x="78" y="1304"/>
                  </a:lnTo>
                  <a:lnTo>
                    <a:pt x="78" y="1295"/>
                  </a:lnTo>
                  <a:lnTo>
                    <a:pt x="78" y="1284"/>
                  </a:lnTo>
                  <a:lnTo>
                    <a:pt x="78" y="1275"/>
                  </a:lnTo>
                  <a:lnTo>
                    <a:pt x="78" y="1262"/>
                  </a:lnTo>
                  <a:lnTo>
                    <a:pt x="78" y="1253"/>
                  </a:lnTo>
                  <a:lnTo>
                    <a:pt x="78" y="1240"/>
                  </a:lnTo>
                  <a:lnTo>
                    <a:pt x="79" y="1231"/>
                  </a:lnTo>
                  <a:lnTo>
                    <a:pt x="79" y="1218"/>
                  </a:lnTo>
                  <a:lnTo>
                    <a:pt x="79" y="1207"/>
                  </a:lnTo>
                  <a:lnTo>
                    <a:pt x="79" y="1196"/>
                  </a:lnTo>
                  <a:lnTo>
                    <a:pt x="80" y="1184"/>
                  </a:lnTo>
                  <a:lnTo>
                    <a:pt x="80" y="1171"/>
                  </a:lnTo>
                  <a:lnTo>
                    <a:pt x="80" y="1159"/>
                  </a:lnTo>
                  <a:lnTo>
                    <a:pt x="80" y="1145"/>
                  </a:lnTo>
                  <a:lnTo>
                    <a:pt x="82" y="1133"/>
                  </a:lnTo>
                  <a:lnTo>
                    <a:pt x="82" y="1120"/>
                  </a:lnTo>
                  <a:lnTo>
                    <a:pt x="82" y="1107"/>
                  </a:lnTo>
                  <a:lnTo>
                    <a:pt x="82" y="1094"/>
                  </a:lnTo>
                  <a:lnTo>
                    <a:pt x="83" y="1080"/>
                  </a:lnTo>
                  <a:lnTo>
                    <a:pt x="83" y="1066"/>
                  </a:lnTo>
                  <a:lnTo>
                    <a:pt x="83" y="1051"/>
                  </a:lnTo>
                  <a:lnTo>
                    <a:pt x="83" y="1037"/>
                  </a:lnTo>
                  <a:lnTo>
                    <a:pt x="84" y="1024"/>
                  </a:lnTo>
                  <a:lnTo>
                    <a:pt x="84" y="1008"/>
                  </a:lnTo>
                  <a:lnTo>
                    <a:pt x="84" y="994"/>
                  </a:lnTo>
                  <a:lnTo>
                    <a:pt x="84" y="978"/>
                  </a:lnTo>
                  <a:lnTo>
                    <a:pt x="85" y="964"/>
                  </a:lnTo>
                  <a:lnTo>
                    <a:pt x="85" y="950"/>
                  </a:lnTo>
                  <a:lnTo>
                    <a:pt x="85" y="935"/>
                  </a:lnTo>
                  <a:lnTo>
                    <a:pt x="85" y="921"/>
                  </a:lnTo>
                  <a:lnTo>
                    <a:pt x="85" y="908"/>
                  </a:lnTo>
                  <a:lnTo>
                    <a:pt x="85" y="894"/>
                  </a:lnTo>
                  <a:lnTo>
                    <a:pt x="85" y="879"/>
                  </a:lnTo>
                  <a:lnTo>
                    <a:pt x="85" y="865"/>
                  </a:lnTo>
                  <a:lnTo>
                    <a:pt x="85" y="851"/>
                  </a:lnTo>
                  <a:lnTo>
                    <a:pt x="85" y="835"/>
                  </a:lnTo>
                  <a:lnTo>
                    <a:pt x="85" y="820"/>
                  </a:lnTo>
                  <a:lnTo>
                    <a:pt x="85" y="804"/>
                  </a:lnTo>
                  <a:lnTo>
                    <a:pt x="85" y="791"/>
                  </a:lnTo>
                  <a:lnTo>
                    <a:pt x="85" y="775"/>
                  </a:lnTo>
                  <a:lnTo>
                    <a:pt x="85" y="761"/>
                  </a:lnTo>
                  <a:lnTo>
                    <a:pt x="85" y="745"/>
                  </a:lnTo>
                  <a:lnTo>
                    <a:pt x="87" y="731"/>
                  </a:lnTo>
                  <a:lnTo>
                    <a:pt x="87" y="714"/>
                  </a:lnTo>
                  <a:lnTo>
                    <a:pt x="87" y="700"/>
                  </a:lnTo>
                  <a:lnTo>
                    <a:pt x="87" y="683"/>
                  </a:lnTo>
                  <a:lnTo>
                    <a:pt x="87" y="669"/>
                  </a:lnTo>
                  <a:lnTo>
                    <a:pt x="87" y="653"/>
                  </a:lnTo>
                  <a:lnTo>
                    <a:pt x="88" y="637"/>
                  </a:lnTo>
                  <a:lnTo>
                    <a:pt x="88" y="623"/>
                  </a:lnTo>
                  <a:lnTo>
                    <a:pt x="89" y="609"/>
                  </a:lnTo>
                  <a:lnTo>
                    <a:pt x="89" y="593"/>
                  </a:lnTo>
                  <a:lnTo>
                    <a:pt x="89" y="579"/>
                  </a:lnTo>
                  <a:lnTo>
                    <a:pt x="89" y="563"/>
                  </a:lnTo>
                  <a:lnTo>
                    <a:pt x="91" y="549"/>
                  </a:lnTo>
                  <a:lnTo>
                    <a:pt x="91" y="535"/>
                  </a:lnTo>
                  <a:lnTo>
                    <a:pt x="92" y="520"/>
                  </a:lnTo>
                  <a:lnTo>
                    <a:pt x="93" y="506"/>
                  </a:lnTo>
                  <a:lnTo>
                    <a:pt x="93" y="493"/>
                  </a:lnTo>
                  <a:lnTo>
                    <a:pt x="93" y="479"/>
                  </a:lnTo>
                  <a:lnTo>
                    <a:pt x="93" y="464"/>
                  </a:lnTo>
                  <a:lnTo>
                    <a:pt x="93" y="450"/>
                  </a:lnTo>
                  <a:lnTo>
                    <a:pt x="95" y="437"/>
                  </a:lnTo>
                  <a:lnTo>
                    <a:pt x="95" y="424"/>
                  </a:lnTo>
                  <a:lnTo>
                    <a:pt x="96" y="411"/>
                  </a:lnTo>
                  <a:lnTo>
                    <a:pt x="97" y="398"/>
                  </a:lnTo>
                  <a:lnTo>
                    <a:pt x="98" y="386"/>
                  </a:lnTo>
                  <a:lnTo>
                    <a:pt x="98" y="373"/>
                  </a:lnTo>
                  <a:lnTo>
                    <a:pt x="100" y="362"/>
                  </a:lnTo>
                  <a:lnTo>
                    <a:pt x="100" y="349"/>
                  </a:lnTo>
                  <a:lnTo>
                    <a:pt x="101" y="339"/>
                  </a:lnTo>
                  <a:lnTo>
                    <a:pt x="101" y="328"/>
                  </a:lnTo>
                  <a:lnTo>
                    <a:pt x="102" y="317"/>
                  </a:lnTo>
                  <a:lnTo>
                    <a:pt x="104" y="307"/>
                  </a:lnTo>
                  <a:lnTo>
                    <a:pt x="105" y="298"/>
                  </a:lnTo>
                  <a:lnTo>
                    <a:pt x="105" y="289"/>
                  </a:lnTo>
                  <a:lnTo>
                    <a:pt x="106" y="278"/>
                  </a:lnTo>
                  <a:lnTo>
                    <a:pt x="108" y="269"/>
                  </a:lnTo>
                  <a:lnTo>
                    <a:pt x="108" y="261"/>
                  </a:lnTo>
                  <a:lnTo>
                    <a:pt x="109" y="254"/>
                  </a:lnTo>
                  <a:lnTo>
                    <a:pt x="110" y="246"/>
                  </a:lnTo>
                  <a:lnTo>
                    <a:pt x="111" y="239"/>
                  </a:lnTo>
                  <a:lnTo>
                    <a:pt x="114" y="233"/>
                  </a:lnTo>
                  <a:lnTo>
                    <a:pt x="114" y="226"/>
                  </a:lnTo>
                  <a:lnTo>
                    <a:pt x="115" y="221"/>
                  </a:lnTo>
                  <a:lnTo>
                    <a:pt x="115" y="216"/>
                  </a:lnTo>
                  <a:lnTo>
                    <a:pt x="118" y="211"/>
                  </a:lnTo>
                  <a:lnTo>
                    <a:pt x="122" y="204"/>
                  </a:lnTo>
                  <a:lnTo>
                    <a:pt x="124" y="199"/>
                  </a:lnTo>
                  <a:lnTo>
                    <a:pt x="123" y="199"/>
                  </a:lnTo>
                  <a:lnTo>
                    <a:pt x="122" y="201"/>
                  </a:lnTo>
                  <a:lnTo>
                    <a:pt x="128" y="194"/>
                  </a:lnTo>
                  <a:lnTo>
                    <a:pt x="135" y="187"/>
                  </a:lnTo>
                  <a:lnTo>
                    <a:pt x="140" y="181"/>
                  </a:lnTo>
                  <a:lnTo>
                    <a:pt x="147" y="174"/>
                  </a:lnTo>
                  <a:lnTo>
                    <a:pt x="152" y="166"/>
                  </a:lnTo>
                  <a:lnTo>
                    <a:pt x="158" y="160"/>
                  </a:lnTo>
                  <a:lnTo>
                    <a:pt x="165" y="152"/>
                  </a:lnTo>
                  <a:lnTo>
                    <a:pt x="171" y="146"/>
                  </a:lnTo>
                  <a:lnTo>
                    <a:pt x="177" y="139"/>
                  </a:lnTo>
                  <a:lnTo>
                    <a:pt x="182" y="131"/>
                  </a:lnTo>
                  <a:lnTo>
                    <a:pt x="187" y="125"/>
                  </a:lnTo>
                  <a:lnTo>
                    <a:pt x="193" y="117"/>
                  </a:lnTo>
                  <a:lnTo>
                    <a:pt x="199" y="110"/>
                  </a:lnTo>
                  <a:lnTo>
                    <a:pt x="204" y="104"/>
                  </a:lnTo>
                  <a:lnTo>
                    <a:pt x="208" y="97"/>
                  </a:lnTo>
                  <a:lnTo>
                    <a:pt x="214" y="92"/>
                  </a:lnTo>
                  <a:lnTo>
                    <a:pt x="217" y="86"/>
                  </a:lnTo>
                  <a:lnTo>
                    <a:pt x="222" y="79"/>
                  </a:lnTo>
                  <a:lnTo>
                    <a:pt x="226" y="73"/>
                  </a:lnTo>
                  <a:lnTo>
                    <a:pt x="230" y="67"/>
                  </a:lnTo>
                  <a:lnTo>
                    <a:pt x="236" y="58"/>
                  </a:lnTo>
                  <a:lnTo>
                    <a:pt x="243" y="51"/>
                  </a:lnTo>
                  <a:lnTo>
                    <a:pt x="248" y="43"/>
                  </a:lnTo>
                  <a:lnTo>
                    <a:pt x="252" y="37"/>
                  </a:lnTo>
                  <a:lnTo>
                    <a:pt x="255" y="32"/>
                  </a:lnTo>
                  <a:lnTo>
                    <a:pt x="257" y="31"/>
                  </a:lnTo>
                  <a:lnTo>
                    <a:pt x="204" y="0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Freeform 41"/>
            <p:cNvSpPr>
              <a:spLocks/>
            </p:cNvSpPr>
            <p:nvPr/>
          </p:nvSpPr>
          <p:spPr bwMode="auto">
            <a:xfrm>
              <a:off x="3281" y="2446"/>
              <a:ext cx="605" cy="24"/>
            </a:xfrm>
            <a:custGeom>
              <a:avLst/>
              <a:gdLst>
                <a:gd name="T0" fmla="*/ 5 w 1817"/>
                <a:gd name="T1" fmla="*/ 0 h 70"/>
                <a:gd name="T2" fmla="*/ 0 w 1817"/>
                <a:gd name="T3" fmla="*/ 52 h 70"/>
                <a:gd name="T4" fmla="*/ 1817 w 1817"/>
                <a:gd name="T5" fmla="*/ 70 h 70"/>
                <a:gd name="T6" fmla="*/ 1817 w 1817"/>
                <a:gd name="T7" fmla="*/ 6 h 70"/>
                <a:gd name="T8" fmla="*/ 5 w 1817"/>
                <a:gd name="T9" fmla="*/ 0 h 70"/>
                <a:gd name="T10" fmla="*/ 5 w 1817"/>
                <a:gd name="T11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17" h="70">
                  <a:moveTo>
                    <a:pt x="5" y="0"/>
                  </a:moveTo>
                  <a:lnTo>
                    <a:pt x="0" y="52"/>
                  </a:lnTo>
                  <a:lnTo>
                    <a:pt x="1817" y="70"/>
                  </a:lnTo>
                  <a:lnTo>
                    <a:pt x="1817" y="6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Freeform 42"/>
            <p:cNvSpPr>
              <a:spLocks/>
            </p:cNvSpPr>
            <p:nvPr/>
          </p:nvSpPr>
          <p:spPr bwMode="auto">
            <a:xfrm>
              <a:off x="3350" y="1829"/>
              <a:ext cx="28" cy="88"/>
            </a:xfrm>
            <a:custGeom>
              <a:avLst/>
              <a:gdLst>
                <a:gd name="T0" fmla="*/ 63 w 83"/>
                <a:gd name="T1" fmla="*/ 0 h 265"/>
                <a:gd name="T2" fmla="*/ 0 w 83"/>
                <a:gd name="T3" fmla="*/ 5 h 265"/>
                <a:gd name="T4" fmla="*/ 21 w 83"/>
                <a:gd name="T5" fmla="*/ 265 h 265"/>
                <a:gd name="T6" fmla="*/ 83 w 83"/>
                <a:gd name="T7" fmla="*/ 260 h 265"/>
                <a:gd name="T8" fmla="*/ 63 w 83"/>
                <a:gd name="T9" fmla="*/ 0 h 265"/>
                <a:gd name="T10" fmla="*/ 63 w 83"/>
                <a:gd name="T11" fmla="*/ 0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3" h="265">
                  <a:moveTo>
                    <a:pt x="63" y="0"/>
                  </a:moveTo>
                  <a:lnTo>
                    <a:pt x="0" y="5"/>
                  </a:lnTo>
                  <a:lnTo>
                    <a:pt x="21" y="265"/>
                  </a:lnTo>
                  <a:lnTo>
                    <a:pt x="83" y="26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Freeform 43"/>
            <p:cNvSpPr>
              <a:spLocks/>
            </p:cNvSpPr>
            <p:nvPr/>
          </p:nvSpPr>
          <p:spPr bwMode="auto">
            <a:xfrm>
              <a:off x="3272" y="1892"/>
              <a:ext cx="97" cy="73"/>
            </a:xfrm>
            <a:custGeom>
              <a:avLst/>
              <a:gdLst>
                <a:gd name="T0" fmla="*/ 255 w 290"/>
                <a:gd name="T1" fmla="*/ 0 h 219"/>
                <a:gd name="T2" fmla="*/ 0 w 290"/>
                <a:gd name="T3" fmla="*/ 167 h 219"/>
                <a:gd name="T4" fmla="*/ 34 w 290"/>
                <a:gd name="T5" fmla="*/ 219 h 219"/>
                <a:gd name="T6" fmla="*/ 290 w 290"/>
                <a:gd name="T7" fmla="*/ 54 h 219"/>
                <a:gd name="T8" fmla="*/ 255 w 290"/>
                <a:gd name="T9" fmla="*/ 0 h 219"/>
                <a:gd name="T10" fmla="*/ 255 w 290"/>
                <a:gd name="T11" fmla="*/ 0 h 2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0" h="219">
                  <a:moveTo>
                    <a:pt x="255" y="0"/>
                  </a:moveTo>
                  <a:lnTo>
                    <a:pt x="0" y="167"/>
                  </a:lnTo>
                  <a:lnTo>
                    <a:pt x="34" y="219"/>
                  </a:lnTo>
                  <a:lnTo>
                    <a:pt x="290" y="54"/>
                  </a:lnTo>
                  <a:lnTo>
                    <a:pt x="255" y="0"/>
                  </a:lnTo>
                  <a:lnTo>
                    <a:pt x="25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Freeform 44"/>
            <p:cNvSpPr>
              <a:spLocks/>
            </p:cNvSpPr>
            <p:nvPr/>
          </p:nvSpPr>
          <p:spPr bwMode="auto">
            <a:xfrm>
              <a:off x="3343" y="1974"/>
              <a:ext cx="498" cy="463"/>
            </a:xfrm>
            <a:custGeom>
              <a:avLst/>
              <a:gdLst>
                <a:gd name="T0" fmla="*/ 1458 w 1495"/>
                <a:gd name="T1" fmla="*/ 128 h 1389"/>
                <a:gd name="T2" fmla="*/ 1426 w 1495"/>
                <a:gd name="T3" fmla="*/ 90 h 1389"/>
                <a:gd name="T4" fmla="*/ 1391 w 1495"/>
                <a:gd name="T5" fmla="*/ 54 h 1389"/>
                <a:gd name="T6" fmla="*/ 1357 w 1495"/>
                <a:gd name="T7" fmla="*/ 23 h 1389"/>
                <a:gd name="T8" fmla="*/ 1319 w 1495"/>
                <a:gd name="T9" fmla="*/ 15 h 1389"/>
                <a:gd name="T10" fmla="*/ 1345 w 1495"/>
                <a:gd name="T11" fmla="*/ 39 h 1389"/>
                <a:gd name="T12" fmla="*/ 1380 w 1495"/>
                <a:gd name="T13" fmla="*/ 73 h 1389"/>
                <a:gd name="T14" fmla="*/ 1416 w 1495"/>
                <a:gd name="T15" fmla="*/ 110 h 1389"/>
                <a:gd name="T16" fmla="*/ 1447 w 1495"/>
                <a:gd name="T17" fmla="*/ 146 h 1389"/>
                <a:gd name="T18" fmla="*/ 1464 w 1495"/>
                <a:gd name="T19" fmla="*/ 174 h 1389"/>
                <a:gd name="T20" fmla="*/ 1469 w 1495"/>
                <a:gd name="T21" fmla="*/ 228 h 1389"/>
                <a:gd name="T22" fmla="*/ 1473 w 1495"/>
                <a:gd name="T23" fmla="*/ 324 h 1389"/>
                <a:gd name="T24" fmla="*/ 1473 w 1495"/>
                <a:gd name="T25" fmla="*/ 452 h 1389"/>
                <a:gd name="T26" fmla="*/ 1473 w 1495"/>
                <a:gd name="T27" fmla="*/ 600 h 1389"/>
                <a:gd name="T28" fmla="*/ 1473 w 1495"/>
                <a:gd name="T29" fmla="*/ 760 h 1389"/>
                <a:gd name="T30" fmla="*/ 1466 w 1495"/>
                <a:gd name="T31" fmla="*/ 919 h 1389"/>
                <a:gd name="T32" fmla="*/ 1461 w 1495"/>
                <a:gd name="T33" fmla="*/ 1067 h 1389"/>
                <a:gd name="T34" fmla="*/ 1452 w 1495"/>
                <a:gd name="T35" fmla="*/ 1198 h 1389"/>
                <a:gd name="T36" fmla="*/ 1443 w 1495"/>
                <a:gd name="T37" fmla="*/ 1297 h 1389"/>
                <a:gd name="T38" fmla="*/ 1430 w 1495"/>
                <a:gd name="T39" fmla="*/ 1355 h 1389"/>
                <a:gd name="T40" fmla="*/ 1404 w 1495"/>
                <a:gd name="T41" fmla="*/ 1362 h 1389"/>
                <a:gd name="T42" fmla="*/ 1340 w 1495"/>
                <a:gd name="T43" fmla="*/ 1354 h 1389"/>
                <a:gd name="T44" fmla="*/ 1242 w 1495"/>
                <a:gd name="T45" fmla="*/ 1343 h 1389"/>
                <a:gd name="T46" fmla="*/ 1114 w 1495"/>
                <a:gd name="T47" fmla="*/ 1332 h 1389"/>
                <a:gd name="T48" fmla="*/ 967 w 1495"/>
                <a:gd name="T49" fmla="*/ 1321 h 1389"/>
                <a:gd name="T50" fmla="*/ 804 w 1495"/>
                <a:gd name="T51" fmla="*/ 1312 h 1389"/>
                <a:gd name="T52" fmla="*/ 632 w 1495"/>
                <a:gd name="T53" fmla="*/ 1308 h 1389"/>
                <a:gd name="T54" fmla="*/ 461 w 1495"/>
                <a:gd name="T55" fmla="*/ 1310 h 1389"/>
                <a:gd name="T56" fmla="*/ 293 w 1495"/>
                <a:gd name="T57" fmla="*/ 1319 h 1389"/>
                <a:gd name="T58" fmla="*/ 137 w 1495"/>
                <a:gd name="T59" fmla="*/ 1337 h 1389"/>
                <a:gd name="T60" fmla="*/ 0 w 1495"/>
                <a:gd name="T61" fmla="*/ 1369 h 1389"/>
                <a:gd name="T62" fmla="*/ 120 w 1495"/>
                <a:gd name="T63" fmla="*/ 1362 h 1389"/>
                <a:gd name="T64" fmla="*/ 276 w 1495"/>
                <a:gd name="T65" fmla="*/ 1341 h 1389"/>
                <a:gd name="T66" fmla="*/ 446 w 1495"/>
                <a:gd name="T67" fmla="*/ 1332 h 1389"/>
                <a:gd name="T68" fmla="*/ 622 w 1495"/>
                <a:gd name="T69" fmla="*/ 1329 h 1389"/>
                <a:gd name="T70" fmla="*/ 798 w 1495"/>
                <a:gd name="T71" fmla="*/ 1333 h 1389"/>
                <a:gd name="T72" fmla="*/ 963 w 1495"/>
                <a:gd name="T73" fmla="*/ 1341 h 1389"/>
                <a:gd name="T74" fmla="*/ 1114 w 1495"/>
                <a:gd name="T75" fmla="*/ 1352 h 1389"/>
                <a:gd name="T76" fmla="*/ 1242 w 1495"/>
                <a:gd name="T77" fmla="*/ 1363 h 1389"/>
                <a:gd name="T78" fmla="*/ 1341 w 1495"/>
                <a:gd name="T79" fmla="*/ 1373 h 1389"/>
                <a:gd name="T80" fmla="*/ 1404 w 1495"/>
                <a:gd name="T81" fmla="*/ 1381 h 1389"/>
                <a:gd name="T82" fmla="*/ 1436 w 1495"/>
                <a:gd name="T83" fmla="*/ 1381 h 1389"/>
                <a:gd name="T84" fmla="*/ 1453 w 1495"/>
                <a:gd name="T85" fmla="*/ 1333 h 1389"/>
                <a:gd name="T86" fmla="*/ 1461 w 1495"/>
                <a:gd name="T87" fmla="*/ 1289 h 1389"/>
                <a:gd name="T88" fmla="*/ 1468 w 1495"/>
                <a:gd name="T89" fmla="*/ 1231 h 1389"/>
                <a:gd name="T90" fmla="*/ 1473 w 1495"/>
                <a:gd name="T91" fmla="*/ 1166 h 1389"/>
                <a:gd name="T92" fmla="*/ 1479 w 1495"/>
                <a:gd name="T93" fmla="*/ 1095 h 1389"/>
                <a:gd name="T94" fmla="*/ 1482 w 1495"/>
                <a:gd name="T95" fmla="*/ 1022 h 1389"/>
                <a:gd name="T96" fmla="*/ 1486 w 1495"/>
                <a:gd name="T97" fmla="*/ 949 h 1389"/>
                <a:gd name="T98" fmla="*/ 1487 w 1495"/>
                <a:gd name="T99" fmla="*/ 879 h 1389"/>
                <a:gd name="T100" fmla="*/ 1490 w 1495"/>
                <a:gd name="T101" fmla="*/ 815 h 1389"/>
                <a:gd name="T102" fmla="*/ 1492 w 1495"/>
                <a:gd name="T103" fmla="*/ 760 h 1389"/>
                <a:gd name="T104" fmla="*/ 1494 w 1495"/>
                <a:gd name="T105" fmla="*/ 699 h 1389"/>
                <a:gd name="T106" fmla="*/ 1494 w 1495"/>
                <a:gd name="T107" fmla="*/ 630 h 1389"/>
                <a:gd name="T108" fmla="*/ 1494 w 1495"/>
                <a:gd name="T109" fmla="*/ 559 h 1389"/>
                <a:gd name="T110" fmla="*/ 1494 w 1495"/>
                <a:gd name="T111" fmla="*/ 487 h 1389"/>
                <a:gd name="T112" fmla="*/ 1494 w 1495"/>
                <a:gd name="T113" fmla="*/ 418 h 1389"/>
                <a:gd name="T114" fmla="*/ 1494 w 1495"/>
                <a:gd name="T115" fmla="*/ 350 h 1389"/>
                <a:gd name="T116" fmla="*/ 1491 w 1495"/>
                <a:gd name="T117" fmla="*/ 291 h 1389"/>
                <a:gd name="T118" fmla="*/ 1490 w 1495"/>
                <a:gd name="T119" fmla="*/ 239 h 1389"/>
                <a:gd name="T120" fmla="*/ 1487 w 1495"/>
                <a:gd name="T121" fmla="*/ 196 h 1389"/>
                <a:gd name="T122" fmla="*/ 1481 w 1495"/>
                <a:gd name="T123" fmla="*/ 158 h 1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495" h="1389">
                  <a:moveTo>
                    <a:pt x="1479" y="155"/>
                  </a:moveTo>
                  <a:lnTo>
                    <a:pt x="1475" y="150"/>
                  </a:lnTo>
                  <a:lnTo>
                    <a:pt x="1473" y="145"/>
                  </a:lnTo>
                  <a:lnTo>
                    <a:pt x="1468" y="138"/>
                  </a:lnTo>
                  <a:lnTo>
                    <a:pt x="1465" y="134"/>
                  </a:lnTo>
                  <a:lnTo>
                    <a:pt x="1458" y="128"/>
                  </a:lnTo>
                  <a:lnTo>
                    <a:pt x="1455" y="123"/>
                  </a:lnTo>
                  <a:lnTo>
                    <a:pt x="1449" y="116"/>
                  </a:lnTo>
                  <a:lnTo>
                    <a:pt x="1444" y="110"/>
                  </a:lnTo>
                  <a:lnTo>
                    <a:pt x="1438" y="103"/>
                  </a:lnTo>
                  <a:lnTo>
                    <a:pt x="1432" y="97"/>
                  </a:lnTo>
                  <a:lnTo>
                    <a:pt x="1426" y="90"/>
                  </a:lnTo>
                  <a:lnTo>
                    <a:pt x="1421" y="85"/>
                  </a:lnTo>
                  <a:lnTo>
                    <a:pt x="1414" y="79"/>
                  </a:lnTo>
                  <a:lnTo>
                    <a:pt x="1408" y="72"/>
                  </a:lnTo>
                  <a:lnTo>
                    <a:pt x="1403" y="66"/>
                  </a:lnTo>
                  <a:lnTo>
                    <a:pt x="1397" y="60"/>
                  </a:lnTo>
                  <a:lnTo>
                    <a:pt x="1391" y="54"/>
                  </a:lnTo>
                  <a:lnTo>
                    <a:pt x="1384" y="47"/>
                  </a:lnTo>
                  <a:lnTo>
                    <a:pt x="1379" y="42"/>
                  </a:lnTo>
                  <a:lnTo>
                    <a:pt x="1373" y="37"/>
                  </a:lnTo>
                  <a:lnTo>
                    <a:pt x="1366" y="30"/>
                  </a:lnTo>
                  <a:lnTo>
                    <a:pt x="1362" y="26"/>
                  </a:lnTo>
                  <a:lnTo>
                    <a:pt x="1357" y="23"/>
                  </a:lnTo>
                  <a:lnTo>
                    <a:pt x="1353" y="19"/>
                  </a:lnTo>
                  <a:lnTo>
                    <a:pt x="1344" y="11"/>
                  </a:lnTo>
                  <a:lnTo>
                    <a:pt x="1339" y="6"/>
                  </a:lnTo>
                  <a:lnTo>
                    <a:pt x="1335" y="0"/>
                  </a:lnTo>
                  <a:lnTo>
                    <a:pt x="1334" y="0"/>
                  </a:lnTo>
                  <a:lnTo>
                    <a:pt x="1319" y="15"/>
                  </a:lnTo>
                  <a:lnTo>
                    <a:pt x="1319" y="15"/>
                  </a:lnTo>
                  <a:lnTo>
                    <a:pt x="1323" y="20"/>
                  </a:lnTo>
                  <a:lnTo>
                    <a:pt x="1330" y="24"/>
                  </a:lnTo>
                  <a:lnTo>
                    <a:pt x="1336" y="32"/>
                  </a:lnTo>
                  <a:lnTo>
                    <a:pt x="1340" y="36"/>
                  </a:lnTo>
                  <a:lnTo>
                    <a:pt x="1345" y="39"/>
                  </a:lnTo>
                  <a:lnTo>
                    <a:pt x="1350" y="45"/>
                  </a:lnTo>
                  <a:lnTo>
                    <a:pt x="1357" y="51"/>
                  </a:lnTo>
                  <a:lnTo>
                    <a:pt x="1362" y="55"/>
                  </a:lnTo>
                  <a:lnTo>
                    <a:pt x="1367" y="60"/>
                  </a:lnTo>
                  <a:lnTo>
                    <a:pt x="1374" y="67"/>
                  </a:lnTo>
                  <a:lnTo>
                    <a:pt x="1380" y="73"/>
                  </a:lnTo>
                  <a:lnTo>
                    <a:pt x="1387" y="80"/>
                  </a:lnTo>
                  <a:lnTo>
                    <a:pt x="1392" y="85"/>
                  </a:lnTo>
                  <a:lnTo>
                    <a:pt x="1397" y="92"/>
                  </a:lnTo>
                  <a:lnTo>
                    <a:pt x="1404" y="98"/>
                  </a:lnTo>
                  <a:lnTo>
                    <a:pt x="1409" y="103"/>
                  </a:lnTo>
                  <a:lnTo>
                    <a:pt x="1416" y="110"/>
                  </a:lnTo>
                  <a:lnTo>
                    <a:pt x="1422" y="116"/>
                  </a:lnTo>
                  <a:lnTo>
                    <a:pt x="1429" y="124"/>
                  </a:lnTo>
                  <a:lnTo>
                    <a:pt x="1432" y="129"/>
                  </a:lnTo>
                  <a:lnTo>
                    <a:pt x="1436" y="134"/>
                  </a:lnTo>
                  <a:lnTo>
                    <a:pt x="1442" y="140"/>
                  </a:lnTo>
                  <a:lnTo>
                    <a:pt x="1447" y="146"/>
                  </a:lnTo>
                  <a:lnTo>
                    <a:pt x="1451" y="150"/>
                  </a:lnTo>
                  <a:lnTo>
                    <a:pt x="1455" y="155"/>
                  </a:lnTo>
                  <a:lnTo>
                    <a:pt x="1458" y="160"/>
                  </a:lnTo>
                  <a:lnTo>
                    <a:pt x="1462" y="167"/>
                  </a:lnTo>
                  <a:lnTo>
                    <a:pt x="1462" y="168"/>
                  </a:lnTo>
                  <a:lnTo>
                    <a:pt x="1464" y="174"/>
                  </a:lnTo>
                  <a:lnTo>
                    <a:pt x="1465" y="179"/>
                  </a:lnTo>
                  <a:lnTo>
                    <a:pt x="1465" y="187"/>
                  </a:lnTo>
                  <a:lnTo>
                    <a:pt x="1465" y="194"/>
                  </a:lnTo>
                  <a:lnTo>
                    <a:pt x="1466" y="203"/>
                  </a:lnTo>
                  <a:lnTo>
                    <a:pt x="1468" y="215"/>
                  </a:lnTo>
                  <a:lnTo>
                    <a:pt x="1469" y="228"/>
                  </a:lnTo>
                  <a:lnTo>
                    <a:pt x="1469" y="240"/>
                  </a:lnTo>
                  <a:lnTo>
                    <a:pt x="1470" y="255"/>
                  </a:lnTo>
                  <a:lnTo>
                    <a:pt x="1470" y="271"/>
                  </a:lnTo>
                  <a:lnTo>
                    <a:pt x="1471" y="288"/>
                  </a:lnTo>
                  <a:lnTo>
                    <a:pt x="1471" y="305"/>
                  </a:lnTo>
                  <a:lnTo>
                    <a:pt x="1473" y="324"/>
                  </a:lnTo>
                  <a:lnTo>
                    <a:pt x="1473" y="344"/>
                  </a:lnTo>
                  <a:lnTo>
                    <a:pt x="1473" y="365"/>
                  </a:lnTo>
                  <a:lnTo>
                    <a:pt x="1473" y="384"/>
                  </a:lnTo>
                  <a:lnTo>
                    <a:pt x="1473" y="406"/>
                  </a:lnTo>
                  <a:lnTo>
                    <a:pt x="1473" y="429"/>
                  </a:lnTo>
                  <a:lnTo>
                    <a:pt x="1473" y="452"/>
                  </a:lnTo>
                  <a:lnTo>
                    <a:pt x="1473" y="475"/>
                  </a:lnTo>
                  <a:lnTo>
                    <a:pt x="1473" y="499"/>
                  </a:lnTo>
                  <a:lnTo>
                    <a:pt x="1473" y="522"/>
                  </a:lnTo>
                  <a:lnTo>
                    <a:pt x="1474" y="550"/>
                  </a:lnTo>
                  <a:lnTo>
                    <a:pt x="1473" y="573"/>
                  </a:lnTo>
                  <a:lnTo>
                    <a:pt x="1473" y="600"/>
                  </a:lnTo>
                  <a:lnTo>
                    <a:pt x="1473" y="626"/>
                  </a:lnTo>
                  <a:lnTo>
                    <a:pt x="1473" y="652"/>
                  </a:lnTo>
                  <a:lnTo>
                    <a:pt x="1473" y="680"/>
                  </a:lnTo>
                  <a:lnTo>
                    <a:pt x="1473" y="706"/>
                  </a:lnTo>
                  <a:lnTo>
                    <a:pt x="1473" y="732"/>
                  </a:lnTo>
                  <a:lnTo>
                    <a:pt x="1473" y="760"/>
                  </a:lnTo>
                  <a:lnTo>
                    <a:pt x="1471" y="786"/>
                  </a:lnTo>
                  <a:lnTo>
                    <a:pt x="1470" y="812"/>
                  </a:lnTo>
                  <a:lnTo>
                    <a:pt x="1469" y="840"/>
                  </a:lnTo>
                  <a:lnTo>
                    <a:pt x="1469" y="867"/>
                  </a:lnTo>
                  <a:lnTo>
                    <a:pt x="1468" y="892"/>
                  </a:lnTo>
                  <a:lnTo>
                    <a:pt x="1466" y="919"/>
                  </a:lnTo>
                  <a:lnTo>
                    <a:pt x="1465" y="944"/>
                  </a:lnTo>
                  <a:lnTo>
                    <a:pt x="1465" y="971"/>
                  </a:lnTo>
                  <a:lnTo>
                    <a:pt x="1464" y="995"/>
                  </a:lnTo>
                  <a:lnTo>
                    <a:pt x="1464" y="1019"/>
                  </a:lnTo>
                  <a:lnTo>
                    <a:pt x="1461" y="1043"/>
                  </a:lnTo>
                  <a:lnTo>
                    <a:pt x="1461" y="1067"/>
                  </a:lnTo>
                  <a:lnTo>
                    <a:pt x="1458" y="1091"/>
                  </a:lnTo>
                  <a:lnTo>
                    <a:pt x="1458" y="1114"/>
                  </a:lnTo>
                  <a:lnTo>
                    <a:pt x="1457" y="1136"/>
                  </a:lnTo>
                  <a:lnTo>
                    <a:pt x="1457" y="1159"/>
                  </a:lnTo>
                  <a:lnTo>
                    <a:pt x="1455" y="1178"/>
                  </a:lnTo>
                  <a:lnTo>
                    <a:pt x="1452" y="1198"/>
                  </a:lnTo>
                  <a:lnTo>
                    <a:pt x="1451" y="1216"/>
                  </a:lnTo>
                  <a:lnTo>
                    <a:pt x="1449" y="1234"/>
                  </a:lnTo>
                  <a:lnTo>
                    <a:pt x="1447" y="1251"/>
                  </a:lnTo>
                  <a:lnTo>
                    <a:pt x="1445" y="1268"/>
                  </a:lnTo>
                  <a:lnTo>
                    <a:pt x="1444" y="1282"/>
                  </a:lnTo>
                  <a:lnTo>
                    <a:pt x="1443" y="1297"/>
                  </a:lnTo>
                  <a:lnTo>
                    <a:pt x="1440" y="1310"/>
                  </a:lnTo>
                  <a:lnTo>
                    <a:pt x="1438" y="1320"/>
                  </a:lnTo>
                  <a:lnTo>
                    <a:pt x="1436" y="1330"/>
                  </a:lnTo>
                  <a:lnTo>
                    <a:pt x="1435" y="1341"/>
                  </a:lnTo>
                  <a:lnTo>
                    <a:pt x="1431" y="1347"/>
                  </a:lnTo>
                  <a:lnTo>
                    <a:pt x="1430" y="1355"/>
                  </a:lnTo>
                  <a:lnTo>
                    <a:pt x="1427" y="1360"/>
                  </a:lnTo>
                  <a:lnTo>
                    <a:pt x="1426" y="1364"/>
                  </a:lnTo>
                  <a:lnTo>
                    <a:pt x="1422" y="1363"/>
                  </a:lnTo>
                  <a:lnTo>
                    <a:pt x="1417" y="1362"/>
                  </a:lnTo>
                  <a:lnTo>
                    <a:pt x="1410" y="1362"/>
                  </a:lnTo>
                  <a:lnTo>
                    <a:pt x="1404" y="1362"/>
                  </a:lnTo>
                  <a:lnTo>
                    <a:pt x="1395" y="1359"/>
                  </a:lnTo>
                  <a:lnTo>
                    <a:pt x="1387" y="1359"/>
                  </a:lnTo>
                  <a:lnTo>
                    <a:pt x="1376" y="1356"/>
                  </a:lnTo>
                  <a:lnTo>
                    <a:pt x="1366" y="1356"/>
                  </a:lnTo>
                  <a:lnTo>
                    <a:pt x="1353" y="1355"/>
                  </a:lnTo>
                  <a:lnTo>
                    <a:pt x="1340" y="1354"/>
                  </a:lnTo>
                  <a:lnTo>
                    <a:pt x="1324" y="1351"/>
                  </a:lnTo>
                  <a:lnTo>
                    <a:pt x="1310" y="1350"/>
                  </a:lnTo>
                  <a:lnTo>
                    <a:pt x="1293" y="1347"/>
                  </a:lnTo>
                  <a:lnTo>
                    <a:pt x="1278" y="1347"/>
                  </a:lnTo>
                  <a:lnTo>
                    <a:pt x="1259" y="1345"/>
                  </a:lnTo>
                  <a:lnTo>
                    <a:pt x="1242" y="1343"/>
                  </a:lnTo>
                  <a:lnTo>
                    <a:pt x="1222" y="1341"/>
                  </a:lnTo>
                  <a:lnTo>
                    <a:pt x="1202" y="1339"/>
                  </a:lnTo>
                  <a:lnTo>
                    <a:pt x="1180" y="1336"/>
                  </a:lnTo>
                  <a:lnTo>
                    <a:pt x="1159" y="1334"/>
                  </a:lnTo>
                  <a:lnTo>
                    <a:pt x="1136" y="1333"/>
                  </a:lnTo>
                  <a:lnTo>
                    <a:pt x="1114" y="1332"/>
                  </a:lnTo>
                  <a:lnTo>
                    <a:pt x="1090" y="1329"/>
                  </a:lnTo>
                  <a:lnTo>
                    <a:pt x="1067" y="1328"/>
                  </a:lnTo>
                  <a:lnTo>
                    <a:pt x="1042" y="1325"/>
                  </a:lnTo>
                  <a:lnTo>
                    <a:pt x="1017" y="1325"/>
                  </a:lnTo>
                  <a:lnTo>
                    <a:pt x="991" y="1323"/>
                  </a:lnTo>
                  <a:lnTo>
                    <a:pt x="967" y="1321"/>
                  </a:lnTo>
                  <a:lnTo>
                    <a:pt x="939" y="1319"/>
                  </a:lnTo>
                  <a:lnTo>
                    <a:pt x="912" y="1319"/>
                  </a:lnTo>
                  <a:lnTo>
                    <a:pt x="886" y="1316"/>
                  </a:lnTo>
                  <a:lnTo>
                    <a:pt x="860" y="1316"/>
                  </a:lnTo>
                  <a:lnTo>
                    <a:pt x="831" y="1313"/>
                  </a:lnTo>
                  <a:lnTo>
                    <a:pt x="804" y="1312"/>
                  </a:lnTo>
                  <a:lnTo>
                    <a:pt x="775" y="1311"/>
                  </a:lnTo>
                  <a:lnTo>
                    <a:pt x="748" y="1311"/>
                  </a:lnTo>
                  <a:lnTo>
                    <a:pt x="718" y="1310"/>
                  </a:lnTo>
                  <a:lnTo>
                    <a:pt x="690" y="1308"/>
                  </a:lnTo>
                  <a:lnTo>
                    <a:pt x="661" y="1308"/>
                  </a:lnTo>
                  <a:lnTo>
                    <a:pt x="632" y="1308"/>
                  </a:lnTo>
                  <a:lnTo>
                    <a:pt x="604" y="1308"/>
                  </a:lnTo>
                  <a:lnTo>
                    <a:pt x="574" y="1308"/>
                  </a:lnTo>
                  <a:lnTo>
                    <a:pt x="546" y="1308"/>
                  </a:lnTo>
                  <a:lnTo>
                    <a:pt x="518" y="1308"/>
                  </a:lnTo>
                  <a:lnTo>
                    <a:pt x="488" y="1308"/>
                  </a:lnTo>
                  <a:lnTo>
                    <a:pt x="461" y="1310"/>
                  </a:lnTo>
                  <a:lnTo>
                    <a:pt x="431" y="1311"/>
                  </a:lnTo>
                  <a:lnTo>
                    <a:pt x="403" y="1312"/>
                  </a:lnTo>
                  <a:lnTo>
                    <a:pt x="375" y="1312"/>
                  </a:lnTo>
                  <a:lnTo>
                    <a:pt x="347" y="1315"/>
                  </a:lnTo>
                  <a:lnTo>
                    <a:pt x="319" y="1316"/>
                  </a:lnTo>
                  <a:lnTo>
                    <a:pt x="293" y="1319"/>
                  </a:lnTo>
                  <a:lnTo>
                    <a:pt x="265" y="1320"/>
                  </a:lnTo>
                  <a:lnTo>
                    <a:pt x="238" y="1324"/>
                  </a:lnTo>
                  <a:lnTo>
                    <a:pt x="212" y="1326"/>
                  </a:lnTo>
                  <a:lnTo>
                    <a:pt x="187" y="1330"/>
                  </a:lnTo>
                  <a:lnTo>
                    <a:pt x="160" y="1333"/>
                  </a:lnTo>
                  <a:lnTo>
                    <a:pt x="137" y="1337"/>
                  </a:lnTo>
                  <a:lnTo>
                    <a:pt x="112" y="1341"/>
                  </a:lnTo>
                  <a:lnTo>
                    <a:pt x="88" y="1347"/>
                  </a:lnTo>
                  <a:lnTo>
                    <a:pt x="65" y="1351"/>
                  </a:lnTo>
                  <a:lnTo>
                    <a:pt x="43" y="1356"/>
                  </a:lnTo>
                  <a:lnTo>
                    <a:pt x="21" y="1362"/>
                  </a:lnTo>
                  <a:lnTo>
                    <a:pt x="0" y="1369"/>
                  </a:lnTo>
                  <a:lnTo>
                    <a:pt x="7" y="1389"/>
                  </a:lnTo>
                  <a:lnTo>
                    <a:pt x="26" y="1382"/>
                  </a:lnTo>
                  <a:lnTo>
                    <a:pt x="49" y="1377"/>
                  </a:lnTo>
                  <a:lnTo>
                    <a:pt x="72" y="1371"/>
                  </a:lnTo>
                  <a:lnTo>
                    <a:pt x="96" y="1367"/>
                  </a:lnTo>
                  <a:lnTo>
                    <a:pt x="120" y="1362"/>
                  </a:lnTo>
                  <a:lnTo>
                    <a:pt x="144" y="1358"/>
                  </a:lnTo>
                  <a:lnTo>
                    <a:pt x="170" y="1355"/>
                  </a:lnTo>
                  <a:lnTo>
                    <a:pt x="196" y="1351"/>
                  </a:lnTo>
                  <a:lnTo>
                    <a:pt x="222" y="1347"/>
                  </a:lnTo>
                  <a:lnTo>
                    <a:pt x="249" y="1345"/>
                  </a:lnTo>
                  <a:lnTo>
                    <a:pt x="276" y="1341"/>
                  </a:lnTo>
                  <a:lnTo>
                    <a:pt x="303" y="1341"/>
                  </a:lnTo>
                  <a:lnTo>
                    <a:pt x="330" y="1337"/>
                  </a:lnTo>
                  <a:lnTo>
                    <a:pt x="359" y="1336"/>
                  </a:lnTo>
                  <a:lnTo>
                    <a:pt x="388" y="1333"/>
                  </a:lnTo>
                  <a:lnTo>
                    <a:pt x="418" y="1333"/>
                  </a:lnTo>
                  <a:lnTo>
                    <a:pt x="446" y="1332"/>
                  </a:lnTo>
                  <a:lnTo>
                    <a:pt x="475" y="1330"/>
                  </a:lnTo>
                  <a:lnTo>
                    <a:pt x="504" y="1330"/>
                  </a:lnTo>
                  <a:lnTo>
                    <a:pt x="533" y="1330"/>
                  </a:lnTo>
                  <a:lnTo>
                    <a:pt x="562" y="1329"/>
                  </a:lnTo>
                  <a:lnTo>
                    <a:pt x="592" y="1329"/>
                  </a:lnTo>
                  <a:lnTo>
                    <a:pt x="622" y="1329"/>
                  </a:lnTo>
                  <a:lnTo>
                    <a:pt x="652" y="1330"/>
                  </a:lnTo>
                  <a:lnTo>
                    <a:pt x="680" y="1330"/>
                  </a:lnTo>
                  <a:lnTo>
                    <a:pt x="710" y="1330"/>
                  </a:lnTo>
                  <a:lnTo>
                    <a:pt x="739" y="1332"/>
                  </a:lnTo>
                  <a:lnTo>
                    <a:pt x="769" y="1333"/>
                  </a:lnTo>
                  <a:lnTo>
                    <a:pt x="798" y="1333"/>
                  </a:lnTo>
                  <a:lnTo>
                    <a:pt x="826" y="1334"/>
                  </a:lnTo>
                  <a:lnTo>
                    <a:pt x="855" y="1336"/>
                  </a:lnTo>
                  <a:lnTo>
                    <a:pt x="883" y="1338"/>
                  </a:lnTo>
                  <a:lnTo>
                    <a:pt x="909" y="1338"/>
                  </a:lnTo>
                  <a:lnTo>
                    <a:pt x="937" y="1341"/>
                  </a:lnTo>
                  <a:lnTo>
                    <a:pt x="963" y="1341"/>
                  </a:lnTo>
                  <a:lnTo>
                    <a:pt x="990" y="1343"/>
                  </a:lnTo>
                  <a:lnTo>
                    <a:pt x="1015" y="1345"/>
                  </a:lnTo>
                  <a:lnTo>
                    <a:pt x="1042" y="1347"/>
                  </a:lnTo>
                  <a:lnTo>
                    <a:pt x="1066" y="1347"/>
                  </a:lnTo>
                  <a:lnTo>
                    <a:pt x="1092" y="1351"/>
                  </a:lnTo>
                  <a:lnTo>
                    <a:pt x="1114" y="1352"/>
                  </a:lnTo>
                  <a:lnTo>
                    <a:pt x="1137" y="1355"/>
                  </a:lnTo>
                  <a:lnTo>
                    <a:pt x="1159" y="1355"/>
                  </a:lnTo>
                  <a:lnTo>
                    <a:pt x="1181" y="1358"/>
                  </a:lnTo>
                  <a:lnTo>
                    <a:pt x="1202" y="1359"/>
                  </a:lnTo>
                  <a:lnTo>
                    <a:pt x="1223" y="1362"/>
                  </a:lnTo>
                  <a:lnTo>
                    <a:pt x="1242" y="1363"/>
                  </a:lnTo>
                  <a:lnTo>
                    <a:pt x="1263" y="1367"/>
                  </a:lnTo>
                  <a:lnTo>
                    <a:pt x="1279" y="1368"/>
                  </a:lnTo>
                  <a:lnTo>
                    <a:pt x="1297" y="1369"/>
                  </a:lnTo>
                  <a:lnTo>
                    <a:pt x="1313" y="1369"/>
                  </a:lnTo>
                  <a:lnTo>
                    <a:pt x="1328" y="1372"/>
                  </a:lnTo>
                  <a:lnTo>
                    <a:pt x="1341" y="1373"/>
                  </a:lnTo>
                  <a:lnTo>
                    <a:pt x="1356" y="1376"/>
                  </a:lnTo>
                  <a:lnTo>
                    <a:pt x="1367" y="1377"/>
                  </a:lnTo>
                  <a:lnTo>
                    <a:pt x="1379" y="1378"/>
                  </a:lnTo>
                  <a:lnTo>
                    <a:pt x="1388" y="1378"/>
                  </a:lnTo>
                  <a:lnTo>
                    <a:pt x="1397" y="1380"/>
                  </a:lnTo>
                  <a:lnTo>
                    <a:pt x="1404" y="1381"/>
                  </a:lnTo>
                  <a:lnTo>
                    <a:pt x="1412" y="1382"/>
                  </a:lnTo>
                  <a:lnTo>
                    <a:pt x="1421" y="1384"/>
                  </a:lnTo>
                  <a:lnTo>
                    <a:pt x="1426" y="1385"/>
                  </a:lnTo>
                  <a:lnTo>
                    <a:pt x="1429" y="1384"/>
                  </a:lnTo>
                  <a:lnTo>
                    <a:pt x="1432" y="1384"/>
                  </a:lnTo>
                  <a:lnTo>
                    <a:pt x="1436" y="1381"/>
                  </a:lnTo>
                  <a:lnTo>
                    <a:pt x="1443" y="1377"/>
                  </a:lnTo>
                  <a:lnTo>
                    <a:pt x="1444" y="1369"/>
                  </a:lnTo>
                  <a:lnTo>
                    <a:pt x="1448" y="1362"/>
                  </a:lnTo>
                  <a:lnTo>
                    <a:pt x="1451" y="1352"/>
                  </a:lnTo>
                  <a:lnTo>
                    <a:pt x="1453" y="1341"/>
                  </a:lnTo>
                  <a:lnTo>
                    <a:pt x="1453" y="1333"/>
                  </a:lnTo>
                  <a:lnTo>
                    <a:pt x="1456" y="1326"/>
                  </a:lnTo>
                  <a:lnTo>
                    <a:pt x="1456" y="1319"/>
                  </a:lnTo>
                  <a:lnTo>
                    <a:pt x="1458" y="1312"/>
                  </a:lnTo>
                  <a:lnTo>
                    <a:pt x="1458" y="1303"/>
                  </a:lnTo>
                  <a:lnTo>
                    <a:pt x="1460" y="1297"/>
                  </a:lnTo>
                  <a:lnTo>
                    <a:pt x="1461" y="1289"/>
                  </a:lnTo>
                  <a:lnTo>
                    <a:pt x="1464" y="1281"/>
                  </a:lnTo>
                  <a:lnTo>
                    <a:pt x="1464" y="1270"/>
                  </a:lnTo>
                  <a:lnTo>
                    <a:pt x="1465" y="1260"/>
                  </a:lnTo>
                  <a:lnTo>
                    <a:pt x="1465" y="1251"/>
                  </a:lnTo>
                  <a:lnTo>
                    <a:pt x="1466" y="1242"/>
                  </a:lnTo>
                  <a:lnTo>
                    <a:pt x="1468" y="1231"/>
                  </a:lnTo>
                  <a:lnTo>
                    <a:pt x="1469" y="1221"/>
                  </a:lnTo>
                  <a:lnTo>
                    <a:pt x="1470" y="1209"/>
                  </a:lnTo>
                  <a:lnTo>
                    <a:pt x="1471" y="1200"/>
                  </a:lnTo>
                  <a:lnTo>
                    <a:pt x="1471" y="1189"/>
                  </a:lnTo>
                  <a:lnTo>
                    <a:pt x="1473" y="1177"/>
                  </a:lnTo>
                  <a:lnTo>
                    <a:pt x="1473" y="1166"/>
                  </a:lnTo>
                  <a:lnTo>
                    <a:pt x="1474" y="1155"/>
                  </a:lnTo>
                  <a:lnTo>
                    <a:pt x="1475" y="1143"/>
                  </a:lnTo>
                  <a:lnTo>
                    <a:pt x="1477" y="1131"/>
                  </a:lnTo>
                  <a:lnTo>
                    <a:pt x="1478" y="1120"/>
                  </a:lnTo>
                  <a:lnTo>
                    <a:pt x="1479" y="1108"/>
                  </a:lnTo>
                  <a:lnTo>
                    <a:pt x="1479" y="1095"/>
                  </a:lnTo>
                  <a:lnTo>
                    <a:pt x="1479" y="1083"/>
                  </a:lnTo>
                  <a:lnTo>
                    <a:pt x="1479" y="1071"/>
                  </a:lnTo>
                  <a:lnTo>
                    <a:pt x="1481" y="1058"/>
                  </a:lnTo>
                  <a:lnTo>
                    <a:pt x="1481" y="1047"/>
                  </a:lnTo>
                  <a:lnTo>
                    <a:pt x="1482" y="1035"/>
                  </a:lnTo>
                  <a:lnTo>
                    <a:pt x="1482" y="1022"/>
                  </a:lnTo>
                  <a:lnTo>
                    <a:pt x="1483" y="1010"/>
                  </a:lnTo>
                  <a:lnTo>
                    <a:pt x="1483" y="997"/>
                  </a:lnTo>
                  <a:lnTo>
                    <a:pt x="1484" y="986"/>
                  </a:lnTo>
                  <a:lnTo>
                    <a:pt x="1484" y="972"/>
                  </a:lnTo>
                  <a:lnTo>
                    <a:pt x="1486" y="961"/>
                  </a:lnTo>
                  <a:lnTo>
                    <a:pt x="1486" y="949"/>
                  </a:lnTo>
                  <a:lnTo>
                    <a:pt x="1487" y="937"/>
                  </a:lnTo>
                  <a:lnTo>
                    <a:pt x="1487" y="926"/>
                  </a:lnTo>
                  <a:lnTo>
                    <a:pt x="1487" y="914"/>
                  </a:lnTo>
                  <a:lnTo>
                    <a:pt x="1487" y="902"/>
                  </a:lnTo>
                  <a:lnTo>
                    <a:pt x="1487" y="892"/>
                  </a:lnTo>
                  <a:lnTo>
                    <a:pt x="1487" y="879"/>
                  </a:lnTo>
                  <a:lnTo>
                    <a:pt x="1488" y="868"/>
                  </a:lnTo>
                  <a:lnTo>
                    <a:pt x="1488" y="857"/>
                  </a:lnTo>
                  <a:lnTo>
                    <a:pt x="1488" y="846"/>
                  </a:lnTo>
                  <a:lnTo>
                    <a:pt x="1488" y="836"/>
                  </a:lnTo>
                  <a:lnTo>
                    <a:pt x="1490" y="825"/>
                  </a:lnTo>
                  <a:lnTo>
                    <a:pt x="1490" y="815"/>
                  </a:lnTo>
                  <a:lnTo>
                    <a:pt x="1490" y="805"/>
                  </a:lnTo>
                  <a:lnTo>
                    <a:pt x="1490" y="796"/>
                  </a:lnTo>
                  <a:lnTo>
                    <a:pt x="1491" y="786"/>
                  </a:lnTo>
                  <a:lnTo>
                    <a:pt x="1491" y="776"/>
                  </a:lnTo>
                  <a:lnTo>
                    <a:pt x="1492" y="768"/>
                  </a:lnTo>
                  <a:lnTo>
                    <a:pt x="1492" y="760"/>
                  </a:lnTo>
                  <a:lnTo>
                    <a:pt x="1494" y="754"/>
                  </a:lnTo>
                  <a:lnTo>
                    <a:pt x="1494" y="742"/>
                  </a:lnTo>
                  <a:lnTo>
                    <a:pt x="1494" y="732"/>
                  </a:lnTo>
                  <a:lnTo>
                    <a:pt x="1494" y="720"/>
                  </a:lnTo>
                  <a:lnTo>
                    <a:pt x="1494" y="711"/>
                  </a:lnTo>
                  <a:lnTo>
                    <a:pt x="1494" y="699"/>
                  </a:lnTo>
                  <a:lnTo>
                    <a:pt x="1494" y="689"/>
                  </a:lnTo>
                  <a:lnTo>
                    <a:pt x="1494" y="677"/>
                  </a:lnTo>
                  <a:lnTo>
                    <a:pt x="1494" y="667"/>
                  </a:lnTo>
                  <a:lnTo>
                    <a:pt x="1494" y="654"/>
                  </a:lnTo>
                  <a:lnTo>
                    <a:pt x="1494" y="642"/>
                  </a:lnTo>
                  <a:lnTo>
                    <a:pt x="1494" y="630"/>
                  </a:lnTo>
                  <a:lnTo>
                    <a:pt x="1494" y="619"/>
                  </a:lnTo>
                  <a:lnTo>
                    <a:pt x="1494" y="607"/>
                  </a:lnTo>
                  <a:lnTo>
                    <a:pt x="1494" y="595"/>
                  </a:lnTo>
                  <a:lnTo>
                    <a:pt x="1494" y="583"/>
                  </a:lnTo>
                  <a:lnTo>
                    <a:pt x="1495" y="573"/>
                  </a:lnTo>
                  <a:lnTo>
                    <a:pt x="1494" y="559"/>
                  </a:lnTo>
                  <a:lnTo>
                    <a:pt x="1494" y="548"/>
                  </a:lnTo>
                  <a:lnTo>
                    <a:pt x="1494" y="535"/>
                  </a:lnTo>
                  <a:lnTo>
                    <a:pt x="1494" y="524"/>
                  </a:lnTo>
                  <a:lnTo>
                    <a:pt x="1494" y="512"/>
                  </a:lnTo>
                  <a:lnTo>
                    <a:pt x="1494" y="500"/>
                  </a:lnTo>
                  <a:lnTo>
                    <a:pt x="1494" y="487"/>
                  </a:lnTo>
                  <a:lnTo>
                    <a:pt x="1494" y="477"/>
                  </a:lnTo>
                  <a:lnTo>
                    <a:pt x="1494" y="464"/>
                  </a:lnTo>
                  <a:lnTo>
                    <a:pt x="1494" y="453"/>
                  </a:lnTo>
                  <a:lnTo>
                    <a:pt x="1494" y="442"/>
                  </a:lnTo>
                  <a:lnTo>
                    <a:pt x="1494" y="430"/>
                  </a:lnTo>
                  <a:lnTo>
                    <a:pt x="1494" y="418"/>
                  </a:lnTo>
                  <a:lnTo>
                    <a:pt x="1494" y="406"/>
                  </a:lnTo>
                  <a:lnTo>
                    <a:pt x="1494" y="395"/>
                  </a:lnTo>
                  <a:lnTo>
                    <a:pt x="1494" y="384"/>
                  </a:lnTo>
                  <a:lnTo>
                    <a:pt x="1494" y="373"/>
                  </a:lnTo>
                  <a:lnTo>
                    <a:pt x="1494" y="362"/>
                  </a:lnTo>
                  <a:lnTo>
                    <a:pt x="1494" y="350"/>
                  </a:lnTo>
                  <a:lnTo>
                    <a:pt x="1494" y="341"/>
                  </a:lnTo>
                  <a:lnTo>
                    <a:pt x="1492" y="330"/>
                  </a:lnTo>
                  <a:lnTo>
                    <a:pt x="1492" y="319"/>
                  </a:lnTo>
                  <a:lnTo>
                    <a:pt x="1492" y="310"/>
                  </a:lnTo>
                  <a:lnTo>
                    <a:pt x="1492" y="301"/>
                  </a:lnTo>
                  <a:lnTo>
                    <a:pt x="1491" y="291"/>
                  </a:lnTo>
                  <a:lnTo>
                    <a:pt x="1491" y="282"/>
                  </a:lnTo>
                  <a:lnTo>
                    <a:pt x="1491" y="271"/>
                  </a:lnTo>
                  <a:lnTo>
                    <a:pt x="1491" y="263"/>
                  </a:lnTo>
                  <a:lnTo>
                    <a:pt x="1490" y="254"/>
                  </a:lnTo>
                  <a:lnTo>
                    <a:pt x="1490" y="246"/>
                  </a:lnTo>
                  <a:lnTo>
                    <a:pt x="1490" y="239"/>
                  </a:lnTo>
                  <a:lnTo>
                    <a:pt x="1490" y="232"/>
                  </a:lnTo>
                  <a:lnTo>
                    <a:pt x="1488" y="223"/>
                  </a:lnTo>
                  <a:lnTo>
                    <a:pt x="1487" y="216"/>
                  </a:lnTo>
                  <a:lnTo>
                    <a:pt x="1487" y="210"/>
                  </a:lnTo>
                  <a:lnTo>
                    <a:pt x="1487" y="203"/>
                  </a:lnTo>
                  <a:lnTo>
                    <a:pt x="1487" y="196"/>
                  </a:lnTo>
                  <a:lnTo>
                    <a:pt x="1486" y="190"/>
                  </a:lnTo>
                  <a:lnTo>
                    <a:pt x="1486" y="185"/>
                  </a:lnTo>
                  <a:lnTo>
                    <a:pt x="1486" y="181"/>
                  </a:lnTo>
                  <a:lnTo>
                    <a:pt x="1483" y="171"/>
                  </a:lnTo>
                  <a:lnTo>
                    <a:pt x="1482" y="164"/>
                  </a:lnTo>
                  <a:lnTo>
                    <a:pt x="1481" y="158"/>
                  </a:lnTo>
                  <a:lnTo>
                    <a:pt x="1479" y="155"/>
                  </a:lnTo>
                  <a:lnTo>
                    <a:pt x="1479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Freeform 46"/>
            <p:cNvSpPr>
              <a:spLocks/>
            </p:cNvSpPr>
            <p:nvPr/>
          </p:nvSpPr>
          <p:spPr bwMode="auto">
            <a:xfrm>
              <a:off x="3347" y="2177"/>
              <a:ext cx="10" cy="22"/>
            </a:xfrm>
            <a:custGeom>
              <a:avLst/>
              <a:gdLst>
                <a:gd name="T0" fmla="*/ 0 w 28"/>
                <a:gd name="T1" fmla="*/ 0 h 66"/>
                <a:gd name="T2" fmla="*/ 8 w 28"/>
                <a:gd name="T3" fmla="*/ 66 h 66"/>
                <a:gd name="T4" fmla="*/ 28 w 28"/>
                <a:gd name="T5" fmla="*/ 65 h 66"/>
                <a:gd name="T6" fmla="*/ 20 w 28"/>
                <a:gd name="T7" fmla="*/ 1 h 66"/>
                <a:gd name="T8" fmla="*/ 0 w 28"/>
                <a:gd name="T9" fmla="*/ 0 h 66"/>
                <a:gd name="T10" fmla="*/ 0 w 28"/>
                <a:gd name="T1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66">
                  <a:moveTo>
                    <a:pt x="0" y="0"/>
                  </a:moveTo>
                  <a:lnTo>
                    <a:pt x="8" y="66"/>
                  </a:lnTo>
                  <a:lnTo>
                    <a:pt x="28" y="65"/>
                  </a:lnTo>
                  <a:lnTo>
                    <a:pt x="20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47"/>
            <p:cNvSpPr>
              <a:spLocks/>
            </p:cNvSpPr>
            <p:nvPr/>
          </p:nvSpPr>
          <p:spPr bwMode="auto">
            <a:xfrm>
              <a:off x="3291" y="1796"/>
              <a:ext cx="73" cy="102"/>
            </a:xfrm>
            <a:custGeom>
              <a:avLst/>
              <a:gdLst>
                <a:gd name="T0" fmla="*/ 219 w 219"/>
                <a:gd name="T1" fmla="*/ 296 h 308"/>
                <a:gd name="T2" fmla="*/ 81 w 219"/>
                <a:gd name="T3" fmla="*/ 71 h 308"/>
                <a:gd name="T4" fmla="*/ 17 w 219"/>
                <a:gd name="T5" fmla="*/ 0 h 308"/>
                <a:gd name="T6" fmla="*/ 0 w 219"/>
                <a:gd name="T7" fmla="*/ 11 h 308"/>
                <a:gd name="T8" fmla="*/ 64 w 219"/>
                <a:gd name="T9" fmla="*/ 84 h 308"/>
                <a:gd name="T10" fmla="*/ 200 w 219"/>
                <a:gd name="T11" fmla="*/ 308 h 308"/>
                <a:gd name="T12" fmla="*/ 219 w 219"/>
                <a:gd name="T13" fmla="*/ 296 h 308"/>
                <a:gd name="T14" fmla="*/ 219 w 219"/>
                <a:gd name="T15" fmla="*/ 296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9" h="308">
                  <a:moveTo>
                    <a:pt x="219" y="296"/>
                  </a:moveTo>
                  <a:lnTo>
                    <a:pt x="81" y="71"/>
                  </a:lnTo>
                  <a:lnTo>
                    <a:pt x="17" y="0"/>
                  </a:lnTo>
                  <a:lnTo>
                    <a:pt x="0" y="11"/>
                  </a:lnTo>
                  <a:lnTo>
                    <a:pt x="64" y="84"/>
                  </a:lnTo>
                  <a:lnTo>
                    <a:pt x="200" y="308"/>
                  </a:lnTo>
                  <a:lnTo>
                    <a:pt x="219" y="296"/>
                  </a:lnTo>
                  <a:lnTo>
                    <a:pt x="219" y="2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48"/>
            <p:cNvSpPr>
              <a:spLocks/>
            </p:cNvSpPr>
            <p:nvPr/>
          </p:nvSpPr>
          <p:spPr bwMode="auto">
            <a:xfrm>
              <a:off x="3254" y="1871"/>
              <a:ext cx="103" cy="32"/>
            </a:xfrm>
            <a:custGeom>
              <a:avLst/>
              <a:gdLst>
                <a:gd name="T0" fmla="*/ 308 w 308"/>
                <a:gd name="T1" fmla="*/ 76 h 94"/>
                <a:gd name="T2" fmla="*/ 158 w 308"/>
                <a:gd name="T3" fmla="*/ 0 h 94"/>
                <a:gd name="T4" fmla="*/ 0 w 308"/>
                <a:gd name="T5" fmla="*/ 68 h 94"/>
                <a:gd name="T6" fmla="*/ 7 w 308"/>
                <a:gd name="T7" fmla="*/ 88 h 94"/>
                <a:gd name="T8" fmla="*/ 156 w 308"/>
                <a:gd name="T9" fmla="*/ 26 h 94"/>
                <a:gd name="T10" fmla="*/ 300 w 308"/>
                <a:gd name="T11" fmla="*/ 94 h 94"/>
                <a:gd name="T12" fmla="*/ 308 w 308"/>
                <a:gd name="T13" fmla="*/ 76 h 94"/>
                <a:gd name="T14" fmla="*/ 308 w 308"/>
                <a:gd name="T15" fmla="*/ 76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8" h="94">
                  <a:moveTo>
                    <a:pt x="308" y="76"/>
                  </a:moveTo>
                  <a:lnTo>
                    <a:pt x="158" y="0"/>
                  </a:lnTo>
                  <a:lnTo>
                    <a:pt x="0" y="68"/>
                  </a:lnTo>
                  <a:lnTo>
                    <a:pt x="7" y="88"/>
                  </a:lnTo>
                  <a:lnTo>
                    <a:pt x="156" y="26"/>
                  </a:lnTo>
                  <a:lnTo>
                    <a:pt x="300" y="94"/>
                  </a:lnTo>
                  <a:lnTo>
                    <a:pt x="308" y="76"/>
                  </a:lnTo>
                  <a:lnTo>
                    <a:pt x="308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49"/>
            <p:cNvSpPr>
              <a:spLocks/>
            </p:cNvSpPr>
            <p:nvPr/>
          </p:nvSpPr>
          <p:spPr bwMode="auto">
            <a:xfrm>
              <a:off x="3348" y="2189"/>
              <a:ext cx="13" cy="29"/>
            </a:xfrm>
            <a:custGeom>
              <a:avLst/>
              <a:gdLst>
                <a:gd name="T0" fmla="*/ 18 w 39"/>
                <a:gd name="T1" fmla="*/ 0 h 88"/>
                <a:gd name="T2" fmla="*/ 39 w 39"/>
                <a:gd name="T3" fmla="*/ 88 h 88"/>
                <a:gd name="T4" fmla="*/ 18 w 39"/>
                <a:gd name="T5" fmla="*/ 85 h 88"/>
                <a:gd name="T6" fmla="*/ 0 w 39"/>
                <a:gd name="T7" fmla="*/ 14 h 88"/>
                <a:gd name="T8" fmla="*/ 18 w 39"/>
                <a:gd name="T9" fmla="*/ 0 h 88"/>
                <a:gd name="T10" fmla="*/ 18 w 39"/>
                <a:gd name="T11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88">
                  <a:moveTo>
                    <a:pt x="18" y="0"/>
                  </a:moveTo>
                  <a:lnTo>
                    <a:pt x="39" y="88"/>
                  </a:lnTo>
                  <a:lnTo>
                    <a:pt x="18" y="85"/>
                  </a:lnTo>
                  <a:lnTo>
                    <a:pt x="0" y="14"/>
                  </a:lnTo>
                  <a:lnTo>
                    <a:pt x="18" y="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auto">
            <a:xfrm>
              <a:off x="3630" y="2029"/>
              <a:ext cx="48" cy="424"/>
            </a:xfrm>
            <a:custGeom>
              <a:avLst/>
              <a:gdLst>
                <a:gd name="T0" fmla="*/ 5 w 146"/>
                <a:gd name="T1" fmla="*/ 26 h 1271"/>
                <a:gd name="T2" fmla="*/ 19 w 146"/>
                <a:gd name="T3" fmla="*/ 48 h 1271"/>
                <a:gd name="T4" fmla="*/ 35 w 146"/>
                <a:gd name="T5" fmla="*/ 73 h 1271"/>
                <a:gd name="T6" fmla="*/ 48 w 146"/>
                <a:gd name="T7" fmla="*/ 95 h 1271"/>
                <a:gd name="T8" fmla="*/ 58 w 146"/>
                <a:gd name="T9" fmla="*/ 119 h 1271"/>
                <a:gd name="T10" fmla="*/ 60 w 146"/>
                <a:gd name="T11" fmla="*/ 149 h 1271"/>
                <a:gd name="T12" fmla="*/ 60 w 146"/>
                <a:gd name="T13" fmla="*/ 190 h 1271"/>
                <a:gd name="T14" fmla="*/ 61 w 146"/>
                <a:gd name="T15" fmla="*/ 238 h 1271"/>
                <a:gd name="T16" fmla="*/ 63 w 146"/>
                <a:gd name="T17" fmla="*/ 292 h 1271"/>
                <a:gd name="T18" fmla="*/ 64 w 146"/>
                <a:gd name="T19" fmla="*/ 352 h 1271"/>
                <a:gd name="T20" fmla="*/ 65 w 146"/>
                <a:gd name="T21" fmla="*/ 417 h 1271"/>
                <a:gd name="T22" fmla="*/ 65 w 146"/>
                <a:gd name="T23" fmla="*/ 484 h 1271"/>
                <a:gd name="T24" fmla="*/ 68 w 146"/>
                <a:gd name="T25" fmla="*/ 553 h 1271"/>
                <a:gd name="T26" fmla="*/ 71 w 146"/>
                <a:gd name="T27" fmla="*/ 624 h 1271"/>
                <a:gd name="T28" fmla="*/ 72 w 146"/>
                <a:gd name="T29" fmla="*/ 697 h 1271"/>
                <a:gd name="T30" fmla="*/ 73 w 146"/>
                <a:gd name="T31" fmla="*/ 769 h 1271"/>
                <a:gd name="T32" fmla="*/ 74 w 146"/>
                <a:gd name="T33" fmla="*/ 839 h 1271"/>
                <a:gd name="T34" fmla="*/ 76 w 146"/>
                <a:gd name="T35" fmla="*/ 907 h 1271"/>
                <a:gd name="T36" fmla="*/ 77 w 146"/>
                <a:gd name="T37" fmla="*/ 973 h 1271"/>
                <a:gd name="T38" fmla="*/ 77 w 146"/>
                <a:gd name="T39" fmla="*/ 1033 h 1271"/>
                <a:gd name="T40" fmla="*/ 80 w 146"/>
                <a:gd name="T41" fmla="*/ 1089 h 1271"/>
                <a:gd name="T42" fmla="*/ 80 w 146"/>
                <a:gd name="T43" fmla="*/ 1138 h 1271"/>
                <a:gd name="T44" fmla="*/ 81 w 146"/>
                <a:gd name="T45" fmla="*/ 1183 h 1271"/>
                <a:gd name="T46" fmla="*/ 81 w 146"/>
                <a:gd name="T47" fmla="*/ 1218 h 1271"/>
                <a:gd name="T48" fmla="*/ 82 w 146"/>
                <a:gd name="T49" fmla="*/ 1246 h 1271"/>
                <a:gd name="T50" fmla="*/ 82 w 146"/>
                <a:gd name="T51" fmla="*/ 1267 h 1271"/>
                <a:gd name="T52" fmla="*/ 145 w 146"/>
                <a:gd name="T53" fmla="*/ 1265 h 1271"/>
                <a:gd name="T54" fmla="*/ 145 w 146"/>
                <a:gd name="T55" fmla="*/ 1244 h 1271"/>
                <a:gd name="T56" fmla="*/ 143 w 146"/>
                <a:gd name="T57" fmla="*/ 1216 h 1271"/>
                <a:gd name="T58" fmla="*/ 142 w 146"/>
                <a:gd name="T59" fmla="*/ 1181 h 1271"/>
                <a:gd name="T60" fmla="*/ 141 w 146"/>
                <a:gd name="T61" fmla="*/ 1137 h 1271"/>
                <a:gd name="T62" fmla="*/ 138 w 146"/>
                <a:gd name="T63" fmla="*/ 1088 h 1271"/>
                <a:gd name="T64" fmla="*/ 137 w 146"/>
                <a:gd name="T65" fmla="*/ 1030 h 1271"/>
                <a:gd name="T66" fmla="*/ 134 w 146"/>
                <a:gd name="T67" fmla="*/ 972 h 1271"/>
                <a:gd name="T68" fmla="*/ 130 w 146"/>
                <a:gd name="T69" fmla="*/ 905 h 1271"/>
                <a:gd name="T70" fmla="*/ 130 w 146"/>
                <a:gd name="T71" fmla="*/ 836 h 1271"/>
                <a:gd name="T72" fmla="*/ 128 w 146"/>
                <a:gd name="T73" fmla="*/ 767 h 1271"/>
                <a:gd name="T74" fmla="*/ 125 w 146"/>
                <a:gd name="T75" fmla="*/ 696 h 1271"/>
                <a:gd name="T76" fmla="*/ 123 w 146"/>
                <a:gd name="T77" fmla="*/ 623 h 1271"/>
                <a:gd name="T78" fmla="*/ 120 w 146"/>
                <a:gd name="T79" fmla="*/ 551 h 1271"/>
                <a:gd name="T80" fmla="*/ 117 w 146"/>
                <a:gd name="T81" fmla="*/ 481 h 1271"/>
                <a:gd name="T82" fmla="*/ 116 w 146"/>
                <a:gd name="T83" fmla="*/ 415 h 1271"/>
                <a:gd name="T84" fmla="*/ 112 w 146"/>
                <a:gd name="T85" fmla="*/ 348 h 1271"/>
                <a:gd name="T86" fmla="*/ 111 w 146"/>
                <a:gd name="T87" fmla="*/ 290 h 1271"/>
                <a:gd name="T88" fmla="*/ 108 w 146"/>
                <a:gd name="T89" fmla="*/ 234 h 1271"/>
                <a:gd name="T90" fmla="*/ 108 w 146"/>
                <a:gd name="T91" fmla="*/ 187 h 1271"/>
                <a:gd name="T92" fmla="*/ 108 w 146"/>
                <a:gd name="T93" fmla="*/ 145 h 1271"/>
                <a:gd name="T94" fmla="*/ 106 w 146"/>
                <a:gd name="T95" fmla="*/ 117 h 1271"/>
                <a:gd name="T96" fmla="*/ 97 w 146"/>
                <a:gd name="T97" fmla="*/ 88 h 1271"/>
                <a:gd name="T98" fmla="*/ 86 w 146"/>
                <a:gd name="T99" fmla="*/ 60 h 1271"/>
                <a:gd name="T100" fmla="*/ 73 w 146"/>
                <a:gd name="T101" fmla="*/ 30 h 1271"/>
                <a:gd name="T102" fmla="*/ 65 w 146"/>
                <a:gd name="T103" fmla="*/ 8 h 1271"/>
                <a:gd name="T104" fmla="*/ 0 w 146"/>
                <a:gd name="T105" fmla="*/ 10 h 1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6" h="1271">
                  <a:moveTo>
                    <a:pt x="0" y="10"/>
                  </a:moveTo>
                  <a:lnTo>
                    <a:pt x="2" y="18"/>
                  </a:lnTo>
                  <a:lnTo>
                    <a:pt x="5" y="26"/>
                  </a:lnTo>
                  <a:lnTo>
                    <a:pt x="8" y="34"/>
                  </a:lnTo>
                  <a:lnTo>
                    <a:pt x="15" y="41"/>
                  </a:lnTo>
                  <a:lnTo>
                    <a:pt x="19" y="48"/>
                  </a:lnTo>
                  <a:lnTo>
                    <a:pt x="24" y="56"/>
                  </a:lnTo>
                  <a:lnTo>
                    <a:pt x="29" y="63"/>
                  </a:lnTo>
                  <a:lnTo>
                    <a:pt x="35" y="73"/>
                  </a:lnTo>
                  <a:lnTo>
                    <a:pt x="39" y="79"/>
                  </a:lnTo>
                  <a:lnTo>
                    <a:pt x="45" y="87"/>
                  </a:lnTo>
                  <a:lnTo>
                    <a:pt x="48" y="95"/>
                  </a:lnTo>
                  <a:lnTo>
                    <a:pt x="52" y="103"/>
                  </a:lnTo>
                  <a:lnTo>
                    <a:pt x="55" y="110"/>
                  </a:lnTo>
                  <a:lnTo>
                    <a:pt x="58" y="119"/>
                  </a:lnTo>
                  <a:lnTo>
                    <a:pt x="59" y="129"/>
                  </a:lnTo>
                  <a:lnTo>
                    <a:pt x="60" y="139"/>
                  </a:lnTo>
                  <a:lnTo>
                    <a:pt x="60" y="149"/>
                  </a:lnTo>
                  <a:lnTo>
                    <a:pt x="60" y="162"/>
                  </a:lnTo>
                  <a:lnTo>
                    <a:pt x="60" y="175"/>
                  </a:lnTo>
                  <a:lnTo>
                    <a:pt x="60" y="190"/>
                  </a:lnTo>
                  <a:lnTo>
                    <a:pt x="60" y="204"/>
                  </a:lnTo>
                  <a:lnTo>
                    <a:pt x="61" y="221"/>
                  </a:lnTo>
                  <a:lnTo>
                    <a:pt x="61" y="238"/>
                  </a:lnTo>
                  <a:lnTo>
                    <a:pt x="63" y="256"/>
                  </a:lnTo>
                  <a:lnTo>
                    <a:pt x="63" y="273"/>
                  </a:lnTo>
                  <a:lnTo>
                    <a:pt x="63" y="292"/>
                  </a:lnTo>
                  <a:lnTo>
                    <a:pt x="63" y="312"/>
                  </a:lnTo>
                  <a:lnTo>
                    <a:pt x="64" y="333"/>
                  </a:lnTo>
                  <a:lnTo>
                    <a:pt x="64" y="352"/>
                  </a:lnTo>
                  <a:lnTo>
                    <a:pt x="65" y="373"/>
                  </a:lnTo>
                  <a:lnTo>
                    <a:pt x="65" y="394"/>
                  </a:lnTo>
                  <a:lnTo>
                    <a:pt x="65" y="417"/>
                  </a:lnTo>
                  <a:lnTo>
                    <a:pt x="65" y="438"/>
                  </a:lnTo>
                  <a:lnTo>
                    <a:pt x="65" y="460"/>
                  </a:lnTo>
                  <a:lnTo>
                    <a:pt x="65" y="484"/>
                  </a:lnTo>
                  <a:lnTo>
                    <a:pt x="67" y="507"/>
                  </a:lnTo>
                  <a:lnTo>
                    <a:pt x="67" y="529"/>
                  </a:lnTo>
                  <a:lnTo>
                    <a:pt x="68" y="553"/>
                  </a:lnTo>
                  <a:lnTo>
                    <a:pt x="69" y="577"/>
                  </a:lnTo>
                  <a:lnTo>
                    <a:pt x="71" y="602"/>
                  </a:lnTo>
                  <a:lnTo>
                    <a:pt x="71" y="624"/>
                  </a:lnTo>
                  <a:lnTo>
                    <a:pt x="71" y="649"/>
                  </a:lnTo>
                  <a:lnTo>
                    <a:pt x="71" y="674"/>
                  </a:lnTo>
                  <a:lnTo>
                    <a:pt x="72" y="697"/>
                  </a:lnTo>
                  <a:lnTo>
                    <a:pt x="72" y="721"/>
                  </a:lnTo>
                  <a:lnTo>
                    <a:pt x="73" y="745"/>
                  </a:lnTo>
                  <a:lnTo>
                    <a:pt x="73" y="769"/>
                  </a:lnTo>
                  <a:lnTo>
                    <a:pt x="74" y="793"/>
                  </a:lnTo>
                  <a:lnTo>
                    <a:pt x="74" y="816"/>
                  </a:lnTo>
                  <a:lnTo>
                    <a:pt x="74" y="839"/>
                  </a:lnTo>
                  <a:lnTo>
                    <a:pt x="74" y="862"/>
                  </a:lnTo>
                  <a:lnTo>
                    <a:pt x="76" y="885"/>
                  </a:lnTo>
                  <a:lnTo>
                    <a:pt x="76" y="907"/>
                  </a:lnTo>
                  <a:lnTo>
                    <a:pt x="76" y="929"/>
                  </a:lnTo>
                  <a:lnTo>
                    <a:pt x="76" y="951"/>
                  </a:lnTo>
                  <a:lnTo>
                    <a:pt x="77" y="973"/>
                  </a:lnTo>
                  <a:lnTo>
                    <a:pt x="77" y="993"/>
                  </a:lnTo>
                  <a:lnTo>
                    <a:pt x="77" y="1013"/>
                  </a:lnTo>
                  <a:lnTo>
                    <a:pt x="77" y="1033"/>
                  </a:lnTo>
                  <a:lnTo>
                    <a:pt x="78" y="1052"/>
                  </a:lnTo>
                  <a:lnTo>
                    <a:pt x="78" y="1071"/>
                  </a:lnTo>
                  <a:lnTo>
                    <a:pt x="80" y="1089"/>
                  </a:lnTo>
                  <a:lnTo>
                    <a:pt x="80" y="1107"/>
                  </a:lnTo>
                  <a:lnTo>
                    <a:pt x="80" y="1124"/>
                  </a:lnTo>
                  <a:lnTo>
                    <a:pt x="80" y="1138"/>
                  </a:lnTo>
                  <a:lnTo>
                    <a:pt x="80" y="1154"/>
                  </a:lnTo>
                  <a:lnTo>
                    <a:pt x="80" y="1168"/>
                  </a:lnTo>
                  <a:lnTo>
                    <a:pt x="81" y="1183"/>
                  </a:lnTo>
                  <a:lnTo>
                    <a:pt x="81" y="1196"/>
                  </a:lnTo>
                  <a:lnTo>
                    <a:pt x="81" y="1207"/>
                  </a:lnTo>
                  <a:lnTo>
                    <a:pt x="81" y="1218"/>
                  </a:lnTo>
                  <a:lnTo>
                    <a:pt x="82" y="1229"/>
                  </a:lnTo>
                  <a:lnTo>
                    <a:pt x="82" y="1237"/>
                  </a:lnTo>
                  <a:lnTo>
                    <a:pt x="82" y="1246"/>
                  </a:lnTo>
                  <a:lnTo>
                    <a:pt x="82" y="1253"/>
                  </a:lnTo>
                  <a:lnTo>
                    <a:pt x="82" y="1259"/>
                  </a:lnTo>
                  <a:lnTo>
                    <a:pt x="82" y="1267"/>
                  </a:lnTo>
                  <a:lnTo>
                    <a:pt x="84" y="1271"/>
                  </a:lnTo>
                  <a:lnTo>
                    <a:pt x="146" y="1268"/>
                  </a:lnTo>
                  <a:lnTo>
                    <a:pt x="145" y="1265"/>
                  </a:lnTo>
                  <a:lnTo>
                    <a:pt x="145" y="1257"/>
                  </a:lnTo>
                  <a:lnTo>
                    <a:pt x="145" y="1250"/>
                  </a:lnTo>
                  <a:lnTo>
                    <a:pt x="145" y="1244"/>
                  </a:lnTo>
                  <a:lnTo>
                    <a:pt x="145" y="1235"/>
                  </a:lnTo>
                  <a:lnTo>
                    <a:pt x="145" y="1227"/>
                  </a:lnTo>
                  <a:lnTo>
                    <a:pt x="143" y="1216"/>
                  </a:lnTo>
                  <a:lnTo>
                    <a:pt x="143" y="1205"/>
                  </a:lnTo>
                  <a:lnTo>
                    <a:pt x="142" y="1193"/>
                  </a:lnTo>
                  <a:lnTo>
                    <a:pt x="142" y="1181"/>
                  </a:lnTo>
                  <a:lnTo>
                    <a:pt x="141" y="1167"/>
                  </a:lnTo>
                  <a:lnTo>
                    <a:pt x="141" y="1153"/>
                  </a:lnTo>
                  <a:lnTo>
                    <a:pt x="141" y="1137"/>
                  </a:lnTo>
                  <a:lnTo>
                    <a:pt x="141" y="1123"/>
                  </a:lnTo>
                  <a:lnTo>
                    <a:pt x="139" y="1104"/>
                  </a:lnTo>
                  <a:lnTo>
                    <a:pt x="138" y="1088"/>
                  </a:lnTo>
                  <a:lnTo>
                    <a:pt x="138" y="1068"/>
                  </a:lnTo>
                  <a:lnTo>
                    <a:pt x="138" y="1051"/>
                  </a:lnTo>
                  <a:lnTo>
                    <a:pt x="137" y="1030"/>
                  </a:lnTo>
                  <a:lnTo>
                    <a:pt x="136" y="1011"/>
                  </a:lnTo>
                  <a:lnTo>
                    <a:pt x="134" y="991"/>
                  </a:lnTo>
                  <a:lnTo>
                    <a:pt x="134" y="972"/>
                  </a:lnTo>
                  <a:lnTo>
                    <a:pt x="133" y="950"/>
                  </a:lnTo>
                  <a:lnTo>
                    <a:pt x="132" y="928"/>
                  </a:lnTo>
                  <a:lnTo>
                    <a:pt x="130" y="905"/>
                  </a:lnTo>
                  <a:lnTo>
                    <a:pt x="130" y="883"/>
                  </a:lnTo>
                  <a:lnTo>
                    <a:pt x="130" y="860"/>
                  </a:lnTo>
                  <a:lnTo>
                    <a:pt x="130" y="836"/>
                  </a:lnTo>
                  <a:lnTo>
                    <a:pt x="129" y="813"/>
                  </a:lnTo>
                  <a:lnTo>
                    <a:pt x="129" y="791"/>
                  </a:lnTo>
                  <a:lnTo>
                    <a:pt x="128" y="767"/>
                  </a:lnTo>
                  <a:lnTo>
                    <a:pt x="126" y="743"/>
                  </a:lnTo>
                  <a:lnTo>
                    <a:pt x="125" y="718"/>
                  </a:lnTo>
                  <a:lnTo>
                    <a:pt x="125" y="696"/>
                  </a:lnTo>
                  <a:lnTo>
                    <a:pt x="124" y="671"/>
                  </a:lnTo>
                  <a:lnTo>
                    <a:pt x="124" y="646"/>
                  </a:lnTo>
                  <a:lnTo>
                    <a:pt x="123" y="623"/>
                  </a:lnTo>
                  <a:lnTo>
                    <a:pt x="123" y="600"/>
                  </a:lnTo>
                  <a:lnTo>
                    <a:pt x="121" y="575"/>
                  </a:lnTo>
                  <a:lnTo>
                    <a:pt x="120" y="551"/>
                  </a:lnTo>
                  <a:lnTo>
                    <a:pt x="119" y="528"/>
                  </a:lnTo>
                  <a:lnTo>
                    <a:pt x="119" y="505"/>
                  </a:lnTo>
                  <a:lnTo>
                    <a:pt x="117" y="481"/>
                  </a:lnTo>
                  <a:lnTo>
                    <a:pt x="116" y="458"/>
                  </a:lnTo>
                  <a:lnTo>
                    <a:pt x="116" y="436"/>
                  </a:lnTo>
                  <a:lnTo>
                    <a:pt x="116" y="415"/>
                  </a:lnTo>
                  <a:lnTo>
                    <a:pt x="115" y="391"/>
                  </a:lnTo>
                  <a:lnTo>
                    <a:pt x="113" y="371"/>
                  </a:lnTo>
                  <a:lnTo>
                    <a:pt x="112" y="348"/>
                  </a:lnTo>
                  <a:lnTo>
                    <a:pt x="112" y="329"/>
                  </a:lnTo>
                  <a:lnTo>
                    <a:pt x="111" y="309"/>
                  </a:lnTo>
                  <a:lnTo>
                    <a:pt x="111" y="290"/>
                  </a:lnTo>
                  <a:lnTo>
                    <a:pt x="110" y="270"/>
                  </a:lnTo>
                  <a:lnTo>
                    <a:pt x="110" y="253"/>
                  </a:lnTo>
                  <a:lnTo>
                    <a:pt x="108" y="234"/>
                  </a:lnTo>
                  <a:lnTo>
                    <a:pt x="108" y="218"/>
                  </a:lnTo>
                  <a:lnTo>
                    <a:pt x="108" y="201"/>
                  </a:lnTo>
                  <a:lnTo>
                    <a:pt x="108" y="187"/>
                  </a:lnTo>
                  <a:lnTo>
                    <a:pt x="108" y="173"/>
                  </a:lnTo>
                  <a:lnTo>
                    <a:pt x="108" y="160"/>
                  </a:lnTo>
                  <a:lnTo>
                    <a:pt x="108" y="145"/>
                  </a:lnTo>
                  <a:lnTo>
                    <a:pt x="108" y="135"/>
                  </a:lnTo>
                  <a:lnTo>
                    <a:pt x="107" y="125"/>
                  </a:lnTo>
                  <a:lnTo>
                    <a:pt x="106" y="117"/>
                  </a:lnTo>
                  <a:lnTo>
                    <a:pt x="102" y="106"/>
                  </a:lnTo>
                  <a:lnTo>
                    <a:pt x="100" y="97"/>
                  </a:lnTo>
                  <a:lnTo>
                    <a:pt x="97" y="88"/>
                  </a:lnTo>
                  <a:lnTo>
                    <a:pt x="94" y="78"/>
                  </a:lnTo>
                  <a:lnTo>
                    <a:pt x="89" y="67"/>
                  </a:lnTo>
                  <a:lnTo>
                    <a:pt x="86" y="60"/>
                  </a:lnTo>
                  <a:lnTo>
                    <a:pt x="81" y="49"/>
                  </a:lnTo>
                  <a:lnTo>
                    <a:pt x="77" y="39"/>
                  </a:lnTo>
                  <a:lnTo>
                    <a:pt x="73" y="30"/>
                  </a:lnTo>
                  <a:lnTo>
                    <a:pt x="71" y="23"/>
                  </a:lnTo>
                  <a:lnTo>
                    <a:pt x="67" y="15"/>
                  </a:lnTo>
                  <a:lnTo>
                    <a:pt x="65" y="8"/>
                  </a:lnTo>
                  <a:lnTo>
                    <a:pt x="64" y="2"/>
                  </a:lnTo>
                  <a:lnTo>
                    <a:pt x="64" y="0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auto">
            <a:xfrm>
              <a:off x="3438" y="1711"/>
              <a:ext cx="138" cy="192"/>
            </a:xfrm>
            <a:custGeom>
              <a:avLst/>
              <a:gdLst>
                <a:gd name="T0" fmla="*/ 299 w 414"/>
                <a:gd name="T1" fmla="*/ 29 h 576"/>
                <a:gd name="T2" fmla="*/ 0 w 414"/>
                <a:gd name="T3" fmla="*/ 547 h 576"/>
                <a:gd name="T4" fmla="*/ 110 w 414"/>
                <a:gd name="T5" fmla="*/ 576 h 576"/>
                <a:gd name="T6" fmla="*/ 238 w 414"/>
                <a:gd name="T7" fmla="*/ 261 h 576"/>
                <a:gd name="T8" fmla="*/ 414 w 414"/>
                <a:gd name="T9" fmla="*/ 0 h 576"/>
                <a:gd name="T10" fmla="*/ 299 w 414"/>
                <a:gd name="T11" fmla="*/ 29 h 576"/>
                <a:gd name="T12" fmla="*/ 299 w 414"/>
                <a:gd name="T13" fmla="*/ 29 h 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4" h="576">
                  <a:moveTo>
                    <a:pt x="299" y="29"/>
                  </a:moveTo>
                  <a:lnTo>
                    <a:pt x="0" y="547"/>
                  </a:lnTo>
                  <a:lnTo>
                    <a:pt x="110" y="576"/>
                  </a:lnTo>
                  <a:lnTo>
                    <a:pt x="238" y="261"/>
                  </a:lnTo>
                  <a:lnTo>
                    <a:pt x="414" y="0"/>
                  </a:lnTo>
                  <a:lnTo>
                    <a:pt x="299" y="29"/>
                  </a:lnTo>
                  <a:lnTo>
                    <a:pt x="299" y="29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auto">
            <a:xfrm>
              <a:off x="3511" y="1716"/>
              <a:ext cx="138" cy="193"/>
            </a:xfrm>
            <a:custGeom>
              <a:avLst/>
              <a:gdLst>
                <a:gd name="T0" fmla="*/ 322 w 415"/>
                <a:gd name="T1" fmla="*/ 7 h 579"/>
                <a:gd name="T2" fmla="*/ 0 w 415"/>
                <a:gd name="T3" fmla="*/ 551 h 579"/>
                <a:gd name="T4" fmla="*/ 109 w 415"/>
                <a:gd name="T5" fmla="*/ 579 h 579"/>
                <a:gd name="T6" fmla="*/ 239 w 415"/>
                <a:gd name="T7" fmla="*/ 264 h 579"/>
                <a:gd name="T8" fmla="*/ 415 w 415"/>
                <a:gd name="T9" fmla="*/ 0 h 579"/>
                <a:gd name="T10" fmla="*/ 322 w 415"/>
                <a:gd name="T11" fmla="*/ 7 h 579"/>
                <a:gd name="T12" fmla="*/ 322 w 415"/>
                <a:gd name="T13" fmla="*/ 7 h 5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15" h="579">
                  <a:moveTo>
                    <a:pt x="322" y="7"/>
                  </a:moveTo>
                  <a:lnTo>
                    <a:pt x="0" y="551"/>
                  </a:lnTo>
                  <a:lnTo>
                    <a:pt x="109" y="579"/>
                  </a:lnTo>
                  <a:lnTo>
                    <a:pt x="239" y="264"/>
                  </a:lnTo>
                  <a:lnTo>
                    <a:pt x="415" y="0"/>
                  </a:lnTo>
                  <a:lnTo>
                    <a:pt x="322" y="7"/>
                  </a:lnTo>
                  <a:lnTo>
                    <a:pt x="322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auto">
            <a:xfrm>
              <a:off x="3594" y="1725"/>
              <a:ext cx="127" cy="195"/>
            </a:xfrm>
            <a:custGeom>
              <a:avLst/>
              <a:gdLst>
                <a:gd name="T0" fmla="*/ 320 w 380"/>
                <a:gd name="T1" fmla="*/ 0 h 585"/>
                <a:gd name="T2" fmla="*/ 0 w 380"/>
                <a:gd name="T3" fmla="*/ 585 h 585"/>
                <a:gd name="T4" fmla="*/ 111 w 380"/>
                <a:gd name="T5" fmla="*/ 577 h 585"/>
                <a:gd name="T6" fmla="*/ 242 w 380"/>
                <a:gd name="T7" fmla="*/ 262 h 585"/>
                <a:gd name="T8" fmla="*/ 380 w 380"/>
                <a:gd name="T9" fmla="*/ 29 h 585"/>
                <a:gd name="T10" fmla="*/ 320 w 380"/>
                <a:gd name="T11" fmla="*/ 0 h 585"/>
                <a:gd name="T12" fmla="*/ 320 w 380"/>
                <a:gd name="T13" fmla="*/ 0 h 5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0" h="585">
                  <a:moveTo>
                    <a:pt x="320" y="0"/>
                  </a:moveTo>
                  <a:lnTo>
                    <a:pt x="0" y="585"/>
                  </a:lnTo>
                  <a:lnTo>
                    <a:pt x="111" y="577"/>
                  </a:lnTo>
                  <a:lnTo>
                    <a:pt x="242" y="262"/>
                  </a:lnTo>
                  <a:lnTo>
                    <a:pt x="380" y="29"/>
                  </a:lnTo>
                  <a:lnTo>
                    <a:pt x="320" y="0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auto">
            <a:xfrm>
              <a:off x="3668" y="1742"/>
              <a:ext cx="122" cy="182"/>
            </a:xfrm>
            <a:custGeom>
              <a:avLst/>
              <a:gdLst>
                <a:gd name="T0" fmla="*/ 299 w 367"/>
                <a:gd name="T1" fmla="*/ 0 h 546"/>
                <a:gd name="T2" fmla="*/ 0 w 367"/>
                <a:gd name="T3" fmla="*/ 517 h 546"/>
                <a:gd name="T4" fmla="*/ 109 w 367"/>
                <a:gd name="T5" fmla="*/ 546 h 546"/>
                <a:gd name="T6" fmla="*/ 238 w 367"/>
                <a:gd name="T7" fmla="*/ 231 h 546"/>
                <a:gd name="T8" fmla="*/ 367 w 367"/>
                <a:gd name="T9" fmla="*/ 26 h 546"/>
                <a:gd name="T10" fmla="*/ 299 w 367"/>
                <a:gd name="T11" fmla="*/ 0 h 546"/>
                <a:gd name="T12" fmla="*/ 299 w 367"/>
                <a:gd name="T13" fmla="*/ 0 h 5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7" h="546">
                  <a:moveTo>
                    <a:pt x="299" y="0"/>
                  </a:moveTo>
                  <a:lnTo>
                    <a:pt x="0" y="517"/>
                  </a:lnTo>
                  <a:lnTo>
                    <a:pt x="109" y="546"/>
                  </a:lnTo>
                  <a:lnTo>
                    <a:pt x="238" y="231"/>
                  </a:lnTo>
                  <a:lnTo>
                    <a:pt x="367" y="26"/>
                  </a:lnTo>
                  <a:lnTo>
                    <a:pt x="299" y="0"/>
                  </a:lnTo>
                  <a:lnTo>
                    <a:pt x="299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auto">
            <a:xfrm>
              <a:off x="3753" y="1776"/>
              <a:ext cx="95" cy="139"/>
            </a:xfrm>
            <a:custGeom>
              <a:avLst/>
              <a:gdLst>
                <a:gd name="T0" fmla="*/ 227 w 285"/>
                <a:gd name="T1" fmla="*/ 0 h 417"/>
                <a:gd name="T2" fmla="*/ 0 w 285"/>
                <a:gd name="T3" fmla="*/ 417 h 417"/>
                <a:gd name="T4" fmla="*/ 99 w 285"/>
                <a:gd name="T5" fmla="*/ 384 h 417"/>
                <a:gd name="T6" fmla="*/ 239 w 285"/>
                <a:gd name="T7" fmla="*/ 131 h 417"/>
                <a:gd name="T8" fmla="*/ 285 w 285"/>
                <a:gd name="T9" fmla="*/ 58 h 417"/>
                <a:gd name="T10" fmla="*/ 227 w 285"/>
                <a:gd name="T11" fmla="*/ 0 h 417"/>
                <a:gd name="T12" fmla="*/ 227 w 285"/>
                <a:gd name="T13" fmla="*/ 0 h 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5" h="417">
                  <a:moveTo>
                    <a:pt x="227" y="0"/>
                  </a:moveTo>
                  <a:lnTo>
                    <a:pt x="0" y="417"/>
                  </a:lnTo>
                  <a:lnTo>
                    <a:pt x="99" y="384"/>
                  </a:lnTo>
                  <a:lnTo>
                    <a:pt x="239" y="131"/>
                  </a:lnTo>
                  <a:lnTo>
                    <a:pt x="285" y="58"/>
                  </a:lnTo>
                  <a:lnTo>
                    <a:pt x="227" y="0"/>
                  </a:lnTo>
                  <a:lnTo>
                    <a:pt x="227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auto">
            <a:xfrm>
              <a:off x="3723" y="1946"/>
              <a:ext cx="58" cy="70"/>
            </a:xfrm>
            <a:custGeom>
              <a:avLst/>
              <a:gdLst>
                <a:gd name="T0" fmla="*/ 95 w 173"/>
                <a:gd name="T1" fmla="*/ 7 h 209"/>
                <a:gd name="T2" fmla="*/ 0 w 173"/>
                <a:gd name="T3" fmla="*/ 209 h 209"/>
                <a:gd name="T4" fmla="*/ 94 w 173"/>
                <a:gd name="T5" fmla="*/ 185 h 209"/>
                <a:gd name="T6" fmla="*/ 173 w 173"/>
                <a:gd name="T7" fmla="*/ 0 h 209"/>
                <a:gd name="T8" fmla="*/ 95 w 173"/>
                <a:gd name="T9" fmla="*/ 7 h 209"/>
                <a:gd name="T10" fmla="*/ 95 w 173"/>
                <a:gd name="T11" fmla="*/ 7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3" h="209">
                  <a:moveTo>
                    <a:pt x="95" y="7"/>
                  </a:moveTo>
                  <a:lnTo>
                    <a:pt x="0" y="209"/>
                  </a:lnTo>
                  <a:lnTo>
                    <a:pt x="94" y="185"/>
                  </a:lnTo>
                  <a:lnTo>
                    <a:pt x="173" y="0"/>
                  </a:lnTo>
                  <a:lnTo>
                    <a:pt x="95" y="7"/>
                  </a:lnTo>
                  <a:lnTo>
                    <a:pt x="95" y="7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auto">
            <a:xfrm>
              <a:off x="3582" y="1917"/>
              <a:ext cx="41" cy="37"/>
            </a:xfrm>
            <a:custGeom>
              <a:avLst/>
              <a:gdLst>
                <a:gd name="T0" fmla="*/ 123 w 123"/>
                <a:gd name="T1" fmla="*/ 21 h 110"/>
                <a:gd name="T2" fmla="*/ 64 w 123"/>
                <a:gd name="T3" fmla="*/ 110 h 110"/>
                <a:gd name="T4" fmla="*/ 0 w 123"/>
                <a:gd name="T5" fmla="*/ 106 h 110"/>
                <a:gd name="T6" fmla="*/ 29 w 123"/>
                <a:gd name="T7" fmla="*/ 0 h 110"/>
                <a:gd name="T8" fmla="*/ 123 w 123"/>
                <a:gd name="T9" fmla="*/ 21 h 110"/>
                <a:gd name="T10" fmla="*/ 123 w 123"/>
                <a:gd name="T11" fmla="*/ 21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3" h="110">
                  <a:moveTo>
                    <a:pt x="123" y="21"/>
                  </a:moveTo>
                  <a:lnTo>
                    <a:pt x="64" y="110"/>
                  </a:lnTo>
                  <a:lnTo>
                    <a:pt x="0" y="106"/>
                  </a:lnTo>
                  <a:lnTo>
                    <a:pt x="29" y="0"/>
                  </a:lnTo>
                  <a:lnTo>
                    <a:pt x="123" y="21"/>
                  </a:lnTo>
                  <a:lnTo>
                    <a:pt x="123" y="21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auto">
            <a:xfrm>
              <a:off x="3378" y="1858"/>
              <a:ext cx="25" cy="61"/>
            </a:xfrm>
            <a:custGeom>
              <a:avLst/>
              <a:gdLst>
                <a:gd name="T0" fmla="*/ 66 w 73"/>
                <a:gd name="T1" fmla="*/ 34 h 184"/>
                <a:gd name="T2" fmla="*/ 73 w 73"/>
                <a:gd name="T3" fmla="*/ 184 h 184"/>
                <a:gd name="T4" fmla="*/ 17 w 73"/>
                <a:gd name="T5" fmla="*/ 164 h 184"/>
                <a:gd name="T6" fmla="*/ 0 w 73"/>
                <a:gd name="T7" fmla="*/ 0 h 184"/>
                <a:gd name="T8" fmla="*/ 66 w 73"/>
                <a:gd name="T9" fmla="*/ 34 h 184"/>
                <a:gd name="T10" fmla="*/ 66 w 73"/>
                <a:gd name="T11" fmla="*/ 34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3" h="184">
                  <a:moveTo>
                    <a:pt x="66" y="34"/>
                  </a:moveTo>
                  <a:lnTo>
                    <a:pt x="73" y="184"/>
                  </a:lnTo>
                  <a:lnTo>
                    <a:pt x="17" y="164"/>
                  </a:lnTo>
                  <a:lnTo>
                    <a:pt x="0" y="0"/>
                  </a:lnTo>
                  <a:lnTo>
                    <a:pt x="66" y="34"/>
                  </a:lnTo>
                  <a:lnTo>
                    <a:pt x="66" y="34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auto">
            <a:xfrm>
              <a:off x="3441" y="1891"/>
              <a:ext cx="34" cy="42"/>
            </a:xfrm>
            <a:custGeom>
              <a:avLst/>
              <a:gdLst>
                <a:gd name="T0" fmla="*/ 1 w 103"/>
                <a:gd name="T1" fmla="*/ 0 h 124"/>
                <a:gd name="T2" fmla="*/ 0 w 103"/>
                <a:gd name="T3" fmla="*/ 117 h 124"/>
                <a:gd name="T4" fmla="*/ 66 w 103"/>
                <a:gd name="T5" fmla="*/ 124 h 124"/>
                <a:gd name="T6" fmla="*/ 103 w 103"/>
                <a:gd name="T7" fmla="*/ 29 h 124"/>
                <a:gd name="T8" fmla="*/ 1 w 103"/>
                <a:gd name="T9" fmla="*/ 0 h 124"/>
                <a:gd name="T10" fmla="*/ 1 w 103"/>
                <a:gd name="T11" fmla="*/ 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3" h="124">
                  <a:moveTo>
                    <a:pt x="1" y="0"/>
                  </a:moveTo>
                  <a:lnTo>
                    <a:pt x="0" y="117"/>
                  </a:lnTo>
                  <a:lnTo>
                    <a:pt x="66" y="124"/>
                  </a:lnTo>
                  <a:lnTo>
                    <a:pt x="103" y="29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auto">
            <a:xfrm>
              <a:off x="3507" y="1907"/>
              <a:ext cx="32" cy="44"/>
            </a:xfrm>
            <a:custGeom>
              <a:avLst/>
              <a:gdLst>
                <a:gd name="T0" fmla="*/ 8 w 94"/>
                <a:gd name="T1" fmla="*/ 0 h 133"/>
                <a:gd name="T2" fmla="*/ 0 w 94"/>
                <a:gd name="T3" fmla="*/ 117 h 133"/>
                <a:gd name="T4" fmla="*/ 69 w 94"/>
                <a:gd name="T5" fmla="*/ 133 h 133"/>
                <a:gd name="T6" fmla="*/ 94 w 94"/>
                <a:gd name="T7" fmla="*/ 12 h 133"/>
                <a:gd name="T8" fmla="*/ 8 w 94"/>
                <a:gd name="T9" fmla="*/ 0 h 133"/>
                <a:gd name="T10" fmla="*/ 8 w 94"/>
                <a:gd name="T11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133">
                  <a:moveTo>
                    <a:pt x="8" y="0"/>
                  </a:moveTo>
                  <a:lnTo>
                    <a:pt x="0" y="117"/>
                  </a:lnTo>
                  <a:lnTo>
                    <a:pt x="69" y="133"/>
                  </a:lnTo>
                  <a:lnTo>
                    <a:pt x="94" y="12"/>
                  </a:lnTo>
                  <a:lnTo>
                    <a:pt x="8" y="0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62"/>
            <p:cNvSpPr>
              <a:spLocks/>
            </p:cNvSpPr>
            <p:nvPr/>
          </p:nvSpPr>
          <p:spPr bwMode="auto">
            <a:xfrm>
              <a:off x="3659" y="1916"/>
              <a:ext cx="45" cy="40"/>
            </a:xfrm>
            <a:custGeom>
              <a:avLst/>
              <a:gdLst>
                <a:gd name="T0" fmla="*/ 42 w 136"/>
                <a:gd name="T1" fmla="*/ 8 h 120"/>
                <a:gd name="T2" fmla="*/ 0 w 136"/>
                <a:gd name="T3" fmla="*/ 120 h 120"/>
                <a:gd name="T4" fmla="*/ 75 w 136"/>
                <a:gd name="T5" fmla="*/ 117 h 120"/>
                <a:gd name="T6" fmla="*/ 136 w 136"/>
                <a:gd name="T7" fmla="*/ 0 h 120"/>
                <a:gd name="T8" fmla="*/ 42 w 136"/>
                <a:gd name="T9" fmla="*/ 8 h 120"/>
                <a:gd name="T10" fmla="*/ 42 w 136"/>
                <a:gd name="T11" fmla="*/ 8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120">
                  <a:moveTo>
                    <a:pt x="42" y="8"/>
                  </a:moveTo>
                  <a:lnTo>
                    <a:pt x="0" y="120"/>
                  </a:lnTo>
                  <a:lnTo>
                    <a:pt x="75" y="117"/>
                  </a:lnTo>
                  <a:lnTo>
                    <a:pt x="136" y="0"/>
                  </a:lnTo>
                  <a:lnTo>
                    <a:pt x="42" y="8"/>
                  </a:lnTo>
                  <a:lnTo>
                    <a:pt x="42" y="8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auto">
            <a:xfrm>
              <a:off x="3759" y="1891"/>
              <a:ext cx="32" cy="59"/>
            </a:xfrm>
            <a:custGeom>
              <a:avLst/>
              <a:gdLst>
                <a:gd name="T0" fmla="*/ 21 w 97"/>
                <a:gd name="T1" fmla="*/ 35 h 176"/>
                <a:gd name="T2" fmla="*/ 0 w 97"/>
                <a:gd name="T3" fmla="*/ 176 h 176"/>
                <a:gd name="T4" fmla="*/ 58 w 97"/>
                <a:gd name="T5" fmla="*/ 160 h 176"/>
                <a:gd name="T6" fmla="*/ 97 w 97"/>
                <a:gd name="T7" fmla="*/ 0 h 176"/>
                <a:gd name="T8" fmla="*/ 21 w 97"/>
                <a:gd name="T9" fmla="*/ 35 h 176"/>
                <a:gd name="T10" fmla="*/ 21 w 97"/>
                <a:gd name="T11" fmla="*/ 35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7" h="176">
                  <a:moveTo>
                    <a:pt x="21" y="35"/>
                  </a:moveTo>
                  <a:lnTo>
                    <a:pt x="0" y="176"/>
                  </a:lnTo>
                  <a:lnTo>
                    <a:pt x="58" y="160"/>
                  </a:lnTo>
                  <a:lnTo>
                    <a:pt x="97" y="0"/>
                  </a:lnTo>
                  <a:lnTo>
                    <a:pt x="21" y="35"/>
                  </a:lnTo>
                  <a:lnTo>
                    <a:pt x="21" y="3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auto">
            <a:xfrm>
              <a:off x="3342" y="1700"/>
              <a:ext cx="521" cy="229"/>
            </a:xfrm>
            <a:custGeom>
              <a:avLst/>
              <a:gdLst>
                <a:gd name="T0" fmla="*/ 1471 w 1561"/>
                <a:gd name="T1" fmla="*/ 433 h 688"/>
                <a:gd name="T2" fmla="*/ 1431 w 1561"/>
                <a:gd name="T3" fmla="*/ 485 h 688"/>
                <a:gd name="T4" fmla="*/ 1372 w 1561"/>
                <a:gd name="T5" fmla="*/ 534 h 688"/>
                <a:gd name="T6" fmla="*/ 1290 w 1561"/>
                <a:gd name="T7" fmla="*/ 575 h 688"/>
                <a:gd name="T8" fmla="*/ 1186 w 1561"/>
                <a:gd name="T9" fmla="*/ 610 h 688"/>
                <a:gd name="T10" fmla="*/ 1057 w 1561"/>
                <a:gd name="T11" fmla="*/ 631 h 688"/>
                <a:gd name="T12" fmla="*/ 897 w 1561"/>
                <a:gd name="T13" fmla="*/ 639 h 688"/>
                <a:gd name="T14" fmla="*/ 719 w 1561"/>
                <a:gd name="T15" fmla="*/ 630 h 688"/>
                <a:gd name="T16" fmla="*/ 547 w 1561"/>
                <a:gd name="T17" fmla="*/ 608 h 688"/>
                <a:gd name="T18" fmla="*/ 393 w 1561"/>
                <a:gd name="T19" fmla="*/ 574 h 688"/>
                <a:gd name="T20" fmla="*/ 259 w 1561"/>
                <a:gd name="T21" fmla="*/ 530 h 688"/>
                <a:gd name="T22" fmla="*/ 152 w 1561"/>
                <a:gd name="T23" fmla="*/ 479 h 688"/>
                <a:gd name="T24" fmla="*/ 80 w 1561"/>
                <a:gd name="T25" fmla="*/ 422 h 688"/>
                <a:gd name="T26" fmla="*/ 50 w 1561"/>
                <a:gd name="T27" fmla="*/ 359 h 688"/>
                <a:gd name="T28" fmla="*/ 69 w 1561"/>
                <a:gd name="T29" fmla="*/ 284 h 688"/>
                <a:gd name="T30" fmla="*/ 122 w 1561"/>
                <a:gd name="T31" fmla="*/ 211 h 688"/>
                <a:gd name="T32" fmla="*/ 171 w 1561"/>
                <a:gd name="T33" fmla="*/ 170 h 688"/>
                <a:gd name="T34" fmla="*/ 231 w 1561"/>
                <a:gd name="T35" fmla="*/ 137 h 688"/>
                <a:gd name="T36" fmla="*/ 307 w 1561"/>
                <a:gd name="T37" fmla="*/ 108 h 688"/>
                <a:gd name="T38" fmla="*/ 389 w 1561"/>
                <a:gd name="T39" fmla="*/ 83 h 688"/>
                <a:gd name="T40" fmla="*/ 482 w 1561"/>
                <a:gd name="T41" fmla="*/ 68 h 688"/>
                <a:gd name="T42" fmla="*/ 583 w 1561"/>
                <a:gd name="T43" fmla="*/ 55 h 688"/>
                <a:gd name="T44" fmla="*/ 722 w 1561"/>
                <a:gd name="T45" fmla="*/ 52 h 688"/>
                <a:gd name="T46" fmla="*/ 895 w 1561"/>
                <a:gd name="T47" fmla="*/ 64 h 688"/>
                <a:gd name="T48" fmla="*/ 1057 w 1561"/>
                <a:gd name="T49" fmla="*/ 92 h 688"/>
                <a:gd name="T50" fmla="*/ 1203 w 1561"/>
                <a:gd name="T51" fmla="*/ 134 h 688"/>
                <a:gd name="T52" fmla="*/ 1325 w 1561"/>
                <a:gd name="T53" fmla="*/ 186 h 688"/>
                <a:gd name="T54" fmla="*/ 1419 w 1561"/>
                <a:gd name="T55" fmla="*/ 246 h 688"/>
                <a:gd name="T56" fmla="*/ 1479 w 1561"/>
                <a:gd name="T57" fmla="*/ 308 h 688"/>
                <a:gd name="T58" fmla="*/ 1553 w 1561"/>
                <a:gd name="T59" fmla="*/ 320 h 688"/>
                <a:gd name="T60" fmla="*/ 1502 w 1561"/>
                <a:gd name="T61" fmla="*/ 242 h 688"/>
                <a:gd name="T62" fmla="*/ 1411 w 1561"/>
                <a:gd name="T63" fmla="*/ 170 h 688"/>
                <a:gd name="T64" fmla="*/ 1286 w 1561"/>
                <a:gd name="T65" fmla="*/ 108 h 688"/>
                <a:gd name="T66" fmla="*/ 1133 w 1561"/>
                <a:gd name="T67" fmla="*/ 59 h 688"/>
                <a:gd name="T68" fmla="*/ 964 w 1561"/>
                <a:gd name="T69" fmla="*/ 22 h 688"/>
                <a:gd name="T70" fmla="*/ 784 w 1561"/>
                <a:gd name="T71" fmla="*/ 4 h 688"/>
                <a:gd name="T72" fmla="*/ 610 w 1561"/>
                <a:gd name="T73" fmla="*/ 3 h 688"/>
                <a:gd name="T74" fmla="*/ 497 w 1561"/>
                <a:gd name="T75" fmla="*/ 10 h 688"/>
                <a:gd name="T76" fmla="*/ 395 w 1561"/>
                <a:gd name="T77" fmla="*/ 26 h 688"/>
                <a:gd name="T78" fmla="*/ 303 w 1561"/>
                <a:gd name="T79" fmla="*/ 51 h 688"/>
                <a:gd name="T80" fmla="*/ 223 w 1561"/>
                <a:gd name="T81" fmla="*/ 81 h 688"/>
                <a:gd name="T82" fmla="*/ 155 w 1561"/>
                <a:gd name="T83" fmla="*/ 117 h 688"/>
                <a:gd name="T84" fmla="*/ 96 w 1561"/>
                <a:gd name="T85" fmla="*/ 159 h 688"/>
                <a:gd name="T86" fmla="*/ 52 w 1561"/>
                <a:gd name="T87" fmla="*/ 210 h 688"/>
                <a:gd name="T88" fmla="*/ 4 w 1561"/>
                <a:gd name="T89" fmla="*/ 301 h 688"/>
                <a:gd name="T90" fmla="*/ 5 w 1561"/>
                <a:gd name="T91" fmla="*/ 379 h 688"/>
                <a:gd name="T92" fmla="*/ 44 w 1561"/>
                <a:gd name="T93" fmla="*/ 458 h 688"/>
                <a:gd name="T94" fmla="*/ 126 w 1561"/>
                <a:gd name="T95" fmla="*/ 526 h 688"/>
                <a:gd name="T96" fmla="*/ 243 w 1561"/>
                <a:gd name="T97" fmla="*/ 584 h 688"/>
                <a:gd name="T98" fmla="*/ 387 w 1561"/>
                <a:gd name="T99" fmla="*/ 630 h 688"/>
                <a:gd name="T100" fmla="*/ 547 w 1561"/>
                <a:gd name="T101" fmla="*/ 662 h 688"/>
                <a:gd name="T102" fmla="*/ 722 w 1561"/>
                <a:gd name="T103" fmla="*/ 681 h 688"/>
                <a:gd name="T104" fmla="*/ 900 w 1561"/>
                <a:gd name="T105" fmla="*/ 687 h 688"/>
                <a:gd name="T106" fmla="*/ 1050 w 1561"/>
                <a:gd name="T107" fmla="*/ 679 h 688"/>
                <a:gd name="T108" fmla="*/ 1182 w 1561"/>
                <a:gd name="T109" fmla="*/ 658 h 688"/>
                <a:gd name="T110" fmla="*/ 1296 w 1561"/>
                <a:gd name="T111" fmla="*/ 627 h 688"/>
                <a:gd name="T112" fmla="*/ 1393 w 1561"/>
                <a:gd name="T113" fmla="*/ 583 h 688"/>
                <a:gd name="T114" fmla="*/ 1469 w 1561"/>
                <a:gd name="T115" fmla="*/ 530 h 688"/>
                <a:gd name="T116" fmla="*/ 1525 w 1561"/>
                <a:gd name="T117" fmla="*/ 466 h 688"/>
                <a:gd name="T118" fmla="*/ 1557 w 1561"/>
                <a:gd name="T119" fmla="*/ 394 h 6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61" h="688">
                  <a:moveTo>
                    <a:pt x="1500" y="366"/>
                  </a:moveTo>
                  <a:lnTo>
                    <a:pt x="1496" y="375"/>
                  </a:lnTo>
                  <a:lnTo>
                    <a:pt x="1493" y="388"/>
                  </a:lnTo>
                  <a:lnTo>
                    <a:pt x="1488" y="398"/>
                  </a:lnTo>
                  <a:lnTo>
                    <a:pt x="1484" y="410"/>
                  </a:lnTo>
                  <a:lnTo>
                    <a:pt x="1480" y="416"/>
                  </a:lnTo>
                  <a:lnTo>
                    <a:pt x="1478" y="422"/>
                  </a:lnTo>
                  <a:lnTo>
                    <a:pt x="1474" y="427"/>
                  </a:lnTo>
                  <a:lnTo>
                    <a:pt x="1471" y="433"/>
                  </a:lnTo>
                  <a:lnTo>
                    <a:pt x="1466" y="439"/>
                  </a:lnTo>
                  <a:lnTo>
                    <a:pt x="1463" y="446"/>
                  </a:lnTo>
                  <a:lnTo>
                    <a:pt x="1459" y="452"/>
                  </a:lnTo>
                  <a:lnTo>
                    <a:pt x="1457" y="458"/>
                  </a:lnTo>
                  <a:lnTo>
                    <a:pt x="1452" y="462"/>
                  </a:lnTo>
                  <a:lnTo>
                    <a:pt x="1446" y="468"/>
                  </a:lnTo>
                  <a:lnTo>
                    <a:pt x="1441" y="474"/>
                  </a:lnTo>
                  <a:lnTo>
                    <a:pt x="1437" y="480"/>
                  </a:lnTo>
                  <a:lnTo>
                    <a:pt x="1431" y="485"/>
                  </a:lnTo>
                  <a:lnTo>
                    <a:pt x="1424" y="491"/>
                  </a:lnTo>
                  <a:lnTo>
                    <a:pt x="1419" y="497"/>
                  </a:lnTo>
                  <a:lnTo>
                    <a:pt x="1414" y="504"/>
                  </a:lnTo>
                  <a:lnTo>
                    <a:pt x="1406" y="508"/>
                  </a:lnTo>
                  <a:lnTo>
                    <a:pt x="1400" y="513"/>
                  </a:lnTo>
                  <a:lnTo>
                    <a:pt x="1393" y="518"/>
                  </a:lnTo>
                  <a:lnTo>
                    <a:pt x="1387" y="524"/>
                  </a:lnTo>
                  <a:lnTo>
                    <a:pt x="1379" y="528"/>
                  </a:lnTo>
                  <a:lnTo>
                    <a:pt x="1372" y="534"/>
                  </a:lnTo>
                  <a:lnTo>
                    <a:pt x="1364" y="540"/>
                  </a:lnTo>
                  <a:lnTo>
                    <a:pt x="1357" y="545"/>
                  </a:lnTo>
                  <a:lnTo>
                    <a:pt x="1348" y="548"/>
                  </a:lnTo>
                  <a:lnTo>
                    <a:pt x="1338" y="554"/>
                  </a:lnTo>
                  <a:lnTo>
                    <a:pt x="1329" y="557"/>
                  </a:lnTo>
                  <a:lnTo>
                    <a:pt x="1320" y="562"/>
                  </a:lnTo>
                  <a:lnTo>
                    <a:pt x="1310" y="566"/>
                  </a:lnTo>
                  <a:lnTo>
                    <a:pt x="1301" y="571"/>
                  </a:lnTo>
                  <a:lnTo>
                    <a:pt x="1290" y="575"/>
                  </a:lnTo>
                  <a:lnTo>
                    <a:pt x="1280" y="580"/>
                  </a:lnTo>
                  <a:lnTo>
                    <a:pt x="1270" y="584"/>
                  </a:lnTo>
                  <a:lnTo>
                    <a:pt x="1258" y="588"/>
                  </a:lnTo>
                  <a:lnTo>
                    <a:pt x="1246" y="591"/>
                  </a:lnTo>
                  <a:lnTo>
                    <a:pt x="1236" y="596"/>
                  </a:lnTo>
                  <a:lnTo>
                    <a:pt x="1223" y="599"/>
                  </a:lnTo>
                  <a:lnTo>
                    <a:pt x="1211" y="603"/>
                  </a:lnTo>
                  <a:lnTo>
                    <a:pt x="1199" y="605"/>
                  </a:lnTo>
                  <a:lnTo>
                    <a:pt x="1186" y="610"/>
                  </a:lnTo>
                  <a:lnTo>
                    <a:pt x="1172" y="612"/>
                  </a:lnTo>
                  <a:lnTo>
                    <a:pt x="1159" y="614"/>
                  </a:lnTo>
                  <a:lnTo>
                    <a:pt x="1145" y="617"/>
                  </a:lnTo>
                  <a:lnTo>
                    <a:pt x="1132" y="619"/>
                  </a:lnTo>
                  <a:lnTo>
                    <a:pt x="1116" y="622"/>
                  </a:lnTo>
                  <a:lnTo>
                    <a:pt x="1102" y="625"/>
                  </a:lnTo>
                  <a:lnTo>
                    <a:pt x="1087" y="627"/>
                  </a:lnTo>
                  <a:lnTo>
                    <a:pt x="1073" y="630"/>
                  </a:lnTo>
                  <a:lnTo>
                    <a:pt x="1057" y="631"/>
                  </a:lnTo>
                  <a:lnTo>
                    <a:pt x="1041" y="634"/>
                  </a:lnTo>
                  <a:lnTo>
                    <a:pt x="1024" y="634"/>
                  </a:lnTo>
                  <a:lnTo>
                    <a:pt x="1007" y="636"/>
                  </a:lnTo>
                  <a:lnTo>
                    <a:pt x="990" y="636"/>
                  </a:lnTo>
                  <a:lnTo>
                    <a:pt x="973" y="638"/>
                  </a:lnTo>
                  <a:lnTo>
                    <a:pt x="956" y="639"/>
                  </a:lnTo>
                  <a:lnTo>
                    <a:pt x="938" y="640"/>
                  </a:lnTo>
                  <a:lnTo>
                    <a:pt x="917" y="639"/>
                  </a:lnTo>
                  <a:lnTo>
                    <a:pt x="897" y="639"/>
                  </a:lnTo>
                  <a:lnTo>
                    <a:pt x="878" y="639"/>
                  </a:lnTo>
                  <a:lnTo>
                    <a:pt x="857" y="639"/>
                  </a:lnTo>
                  <a:lnTo>
                    <a:pt x="838" y="638"/>
                  </a:lnTo>
                  <a:lnTo>
                    <a:pt x="818" y="636"/>
                  </a:lnTo>
                  <a:lnTo>
                    <a:pt x="799" y="635"/>
                  </a:lnTo>
                  <a:lnTo>
                    <a:pt x="778" y="635"/>
                  </a:lnTo>
                  <a:lnTo>
                    <a:pt x="758" y="634"/>
                  </a:lnTo>
                  <a:lnTo>
                    <a:pt x="739" y="632"/>
                  </a:lnTo>
                  <a:lnTo>
                    <a:pt x="719" y="630"/>
                  </a:lnTo>
                  <a:lnTo>
                    <a:pt x="698" y="629"/>
                  </a:lnTo>
                  <a:lnTo>
                    <a:pt x="679" y="626"/>
                  </a:lnTo>
                  <a:lnTo>
                    <a:pt x="661" y="625"/>
                  </a:lnTo>
                  <a:lnTo>
                    <a:pt x="641" y="621"/>
                  </a:lnTo>
                  <a:lnTo>
                    <a:pt x="623" y="619"/>
                  </a:lnTo>
                  <a:lnTo>
                    <a:pt x="603" y="617"/>
                  </a:lnTo>
                  <a:lnTo>
                    <a:pt x="584" y="613"/>
                  </a:lnTo>
                  <a:lnTo>
                    <a:pt x="566" y="610"/>
                  </a:lnTo>
                  <a:lnTo>
                    <a:pt x="547" y="608"/>
                  </a:lnTo>
                  <a:lnTo>
                    <a:pt x="529" y="605"/>
                  </a:lnTo>
                  <a:lnTo>
                    <a:pt x="511" y="601"/>
                  </a:lnTo>
                  <a:lnTo>
                    <a:pt x="494" y="599"/>
                  </a:lnTo>
                  <a:lnTo>
                    <a:pt x="477" y="595"/>
                  </a:lnTo>
                  <a:lnTo>
                    <a:pt x="460" y="591"/>
                  </a:lnTo>
                  <a:lnTo>
                    <a:pt x="442" y="586"/>
                  </a:lnTo>
                  <a:lnTo>
                    <a:pt x="425" y="582"/>
                  </a:lnTo>
                  <a:lnTo>
                    <a:pt x="410" y="578"/>
                  </a:lnTo>
                  <a:lnTo>
                    <a:pt x="393" y="574"/>
                  </a:lnTo>
                  <a:lnTo>
                    <a:pt x="376" y="569"/>
                  </a:lnTo>
                  <a:lnTo>
                    <a:pt x="360" y="565"/>
                  </a:lnTo>
                  <a:lnTo>
                    <a:pt x="346" y="562"/>
                  </a:lnTo>
                  <a:lnTo>
                    <a:pt x="330" y="556"/>
                  </a:lnTo>
                  <a:lnTo>
                    <a:pt x="316" y="550"/>
                  </a:lnTo>
                  <a:lnTo>
                    <a:pt x="300" y="545"/>
                  </a:lnTo>
                  <a:lnTo>
                    <a:pt x="286" y="540"/>
                  </a:lnTo>
                  <a:lnTo>
                    <a:pt x="272" y="535"/>
                  </a:lnTo>
                  <a:lnTo>
                    <a:pt x="259" y="530"/>
                  </a:lnTo>
                  <a:lnTo>
                    <a:pt x="246" y="524"/>
                  </a:lnTo>
                  <a:lnTo>
                    <a:pt x="233" y="519"/>
                  </a:lnTo>
                  <a:lnTo>
                    <a:pt x="220" y="513"/>
                  </a:lnTo>
                  <a:lnTo>
                    <a:pt x="208" y="508"/>
                  </a:lnTo>
                  <a:lnTo>
                    <a:pt x="195" y="502"/>
                  </a:lnTo>
                  <a:lnTo>
                    <a:pt x="184" y="497"/>
                  </a:lnTo>
                  <a:lnTo>
                    <a:pt x="174" y="489"/>
                  </a:lnTo>
                  <a:lnTo>
                    <a:pt x="162" y="484"/>
                  </a:lnTo>
                  <a:lnTo>
                    <a:pt x="152" y="479"/>
                  </a:lnTo>
                  <a:lnTo>
                    <a:pt x="144" y="474"/>
                  </a:lnTo>
                  <a:lnTo>
                    <a:pt x="134" y="467"/>
                  </a:lnTo>
                  <a:lnTo>
                    <a:pt x="123" y="461"/>
                  </a:lnTo>
                  <a:lnTo>
                    <a:pt x="116" y="453"/>
                  </a:lnTo>
                  <a:lnTo>
                    <a:pt x="108" y="446"/>
                  </a:lnTo>
                  <a:lnTo>
                    <a:pt x="100" y="440"/>
                  </a:lnTo>
                  <a:lnTo>
                    <a:pt x="93" y="433"/>
                  </a:lnTo>
                  <a:lnTo>
                    <a:pt x="87" y="427"/>
                  </a:lnTo>
                  <a:lnTo>
                    <a:pt x="80" y="422"/>
                  </a:lnTo>
                  <a:lnTo>
                    <a:pt x="74" y="415"/>
                  </a:lnTo>
                  <a:lnTo>
                    <a:pt x="70" y="409"/>
                  </a:lnTo>
                  <a:lnTo>
                    <a:pt x="66" y="402"/>
                  </a:lnTo>
                  <a:lnTo>
                    <a:pt x="62" y="396"/>
                  </a:lnTo>
                  <a:lnTo>
                    <a:pt x="58" y="388"/>
                  </a:lnTo>
                  <a:lnTo>
                    <a:pt x="56" y="381"/>
                  </a:lnTo>
                  <a:lnTo>
                    <a:pt x="53" y="375"/>
                  </a:lnTo>
                  <a:lnTo>
                    <a:pt x="53" y="368"/>
                  </a:lnTo>
                  <a:lnTo>
                    <a:pt x="50" y="359"/>
                  </a:lnTo>
                  <a:lnTo>
                    <a:pt x="50" y="351"/>
                  </a:lnTo>
                  <a:lnTo>
                    <a:pt x="50" y="341"/>
                  </a:lnTo>
                  <a:lnTo>
                    <a:pt x="52" y="333"/>
                  </a:lnTo>
                  <a:lnTo>
                    <a:pt x="52" y="324"/>
                  </a:lnTo>
                  <a:lnTo>
                    <a:pt x="54" y="316"/>
                  </a:lnTo>
                  <a:lnTo>
                    <a:pt x="58" y="308"/>
                  </a:lnTo>
                  <a:lnTo>
                    <a:pt x="61" y="301"/>
                  </a:lnTo>
                  <a:lnTo>
                    <a:pt x="65" y="292"/>
                  </a:lnTo>
                  <a:lnTo>
                    <a:pt x="69" y="284"/>
                  </a:lnTo>
                  <a:lnTo>
                    <a:pt x="73" y="275"/>
                  </a:lnTo>
                  <a:lnTo>
                    <a:pt x="79" y="267"/>
                  </a:lnTo>
                  <a:lnTo>
                    <a:pt x="83" y="258"/>
                  </a:lnTo>
                  <a:lnTo>
                    <a:pt x="88" y="250"/>
                  </a:lnTo>
                  <a:lnTo>
                    <a:pt x="95" y="243"/>
                  </a:lnTo>
                  <a:lnTo>
                    <a:pt x="101" y="236"/>
                  </a:lnTo>
                  <a:lnTo>
                    <a:pt x="109" y="226"/>
                  </a:lnTo>
                  <a:lnTo>
                    <a:pt x="117" y="216"/>
                  </a:lnTo>
                  <a:lnTo>
                    <a:pt x="122" y="211"/>
                  </a:lnTo>
                  <a:lnTo>
                    <a:pt x="127" y="207"/>
                  </a:lnTo>
                  <a:lnTo>
                    <a:pt x="131" y="200"/>
                  </a:lnTo>
                  <a:lnTo>
                    <a:pt x="138" y="198"/>
                  </a:lnTo>
                  <a:lnTo>
                    <a:pt x="142" y="193"/>
                  </a:lnTo>
                  <a:lnTo>
                    <a:pt x="147" y="187"/>
                  </a:lnTo>
                  <a:lnTo>
                    <a:pt x="152" y="184"/>
                  </a:lnTo>
                  <a:lnTo>
                    <a:pt x="158" y="180"/>
                  </a:lnTo>
                  <a:lnTo>
                    <a:pt x="165" y="176"/>
                  </a:lnTo>
                  <a:lnTo>
                    <a:pt x="171" y="170"/>
                  </a:lnTo>
                  <a:lnTo>
                    <a:pt x="178" y="167"/>
                  </a:lnTo>
                  <a:lnTo>
                    <a:pt x="184" y="164"/>
                  </a:lnTo>
                  <a:lnTo>
                    <a:pt x="190" y="159"/>
                  </a:lnTo>
                  <a:lnTo>
                    <a:pt x="196" y="155"/>
                  </a:lnTo>
                  <a:lnTo>
                    <a:pt x="203" y="150"/>
                  </a:lnTo>
                  <a:lnTo>
                    <a:pt x="210" y="147"/>
                  </a:lnTo>
                  <a:lnTo>
                    <a:pt x="217" y="143"/>
                  </a:lnTo>
                  <a:lnTo>
                    <a:pt x="225" y="141"/>
                  </a:lnTo>
                  <a:lnTo>
                    <a:pt x="231" y="137"/>
                  </a:lnTo>
                  <a:lnTo>
                    <a:pt x="240" y="134"/>
                  </a:lnTo>
                  <a:lnTo>
                    <a:pt x="247" y="129"/>
                  </a:lnTo>
                  <a:lnTo>
                    <a:pt x="256" y="126"/>
                  </a:lnTo>
                  <a:lnTo>
                    <a:pt x="264" y="122"/>
                  </a:lnTo>
                  <a:lnTo>
                    <a:pt x="273" y="120"/>
                  </a:lnTo>
                  <a:lnTo>
                    <a:pt x="281" y="116"/>
                  </a:lnTo>
                  <a:lnTo>
                    <a:pt x="289" y="113"/>
                  </a:lnTo>
                  <a:lnTo>
                    <a:pt x="296" y="111"/>
                  </a:lnTo>
                  <a:lnTo>
                    <a:pt x="307" y="108"/>
                  </a:lnTo>
                  <a:lnTo>
                    <a:pt x="315" y="105"/>
                  </a:lnTo>
                  <a:lnTo>
                    <a:pt x="324" y="102"/>
                  </a:lnTo>
                  <a:lnTo>
                    <a:pt x="331" y="99"/>
                  </a:lnTo>
                  <a:lnTo>
                    <a:pt x="342" y="96"/>
                  </a:lnTo>
                  <a:lnTo>
                    <a:pt x="351" y="92"/>
                  </a:lnTo>
                  <a:lnTo>
                    <a:pt x="360" y="91"/>
                  </a:lnTo>
                  <a:lnTo>
                    <a:pt x="369" y="89"/>
                  </a:lnTo>
                  <a:lnTo>
                    <a:pt x="380" y="86"/>
                  </a:lnTo>
                  <a:lnTo>
                    <a:pt x="389" y="83"/>
                  </a:lnTo>
                  <a:lnTo>
                    <a:pt x="399" y="82"/>
                  </a:lnTo>
                  <a:lnTo>
                    <a:pt x="410" y="78"/>
                  </a:lnTo>
                  <a:lnTo>
                    <a:pt x="419" y="77"/>
                  </a:lnTo>
                  <a:lnTo>
                    <a:pt x="429" y="76"/>
                  </a:lnTo>
                  <a:lnTo>
                    <a:pt x="439" y="74"/>
                  </a:lnTo>
                  <a:lnTo>
                    <a:pt x="451" y="72"/>
                  </a:lnTo>
                  <a:lnTo>
                    <a:pt x="462" y="70"/>
                  </a:lnTo>
                  <a:lnTo>
                    <a:pt x="472" y="69"/>
                  </a:lnTo>
                  <a:lnTo>
                    <a:pt x="482" y="68"/>
                  </a:lnTo>
                  <a:lnTo>
                    <a:pt x="493" y="65"/>
                  </a:lnTo>
                  <a:lnTo>
                    <a:pt x="503" y="64"/>
                  </a:lnTo>
                  <a:lnTo>
                    <a:pt x="515" y="62"/>
                  </a:lnTo>
                  <a:lnTo>
                    <a:pt x="525" y="61"/>
                  </a:lnTo>
                  <a:lnTo>
                    <a:pt x="537" y="60"/>
                  </a:lnTo>
                  <a:lnTo>
                    <a:pt x="549" y="60"/>
                  </a:lnTo>
                  <a:lnTo>
                    <a:pt x="560" y="57"/>
                  </a:lnTo>
                  <a:lnTo>
                    <a:pt x="572" y="56"/>
                  </a:lnTo>
                  <a:lnTo>
                    <a:pt x="583" y="55"/>
                  </a:lnTo>
                  <a:lnTo>
                    <a:pt x="596" y="55"/>
                  </a:lnTo>
                  <a:lnTo>
                    <a:pt x="606" y="55"/>
                  </a:lnTo>
                  <a:lnTo>
                    <a:pt x="619" y="55"/>
                  </a:lnTo>
                  <a:lnTo>
                    <a:pt x="631" y="55"/>
                  </a:lnTo>
                  <a:lnTo>
                    <a:pt x="644" y="55"/>
                  </a:lnTo>
                  <a:lnTo>
                    <a:pt x="662" y="53"/>
                  </a:lnTo>
                  <a:lnTo>
                    <a:pt x="683" y="52"/>
                  </a:lnTo>
                  <a:lnTo>
                    <a:pt x="702" y="52"/>
                  </a:lnTo>
                  <a:lnTo>
                    <a:pt x="722" y="52"/>
                  </a:lnTo>
                  <a:lnTo>
                    <a:pt x="741" y="52"/>
                  </a:lnTo>
                  <a:lnTo>
                    <a:pt x="761" y="52"/>
                  </a:lnTo>
                  <a:lnTo>
                    <a:pt x="780" y="53"/>
                  </a:lnTo>
                  <a:lnTo>
                    <a:pt x="800" y="55"/>
                  </a:lnTo>
                  <a:lnTo>
                    <a:pt x="819" y="55"/>
                  </a:lnTo>
                  <a:lnTo>
                    <a:pt x="838" y="57"/>
                  </a:lnTo>
                  <a:lnTo>
                    <a:pt x="856" y="59"/>
                  </a:lnTo>
                  <a:lnTo>
                    <a:pt x="877" y="62"/>
                  </a:lnTo>
                  <a:lnTo>
                    <a:pt x="895" y="64"/>
                  </a:lnTo>
                  <a:lnTo>
                    <a:pt x="913" y="66"/>
                  </a:lnTo>
                  <a:lnTo>
                    <a:pt x="933" y="69"/>
                  </a:lnTo>
                  <a:lnTo>
                    <a:pt x="952" y="73"/>
                  </a:lnTo>
                  <a:lnTo>
                    <a:pt x="970" y="76"/>
                  </a:lnTo>
                  <a:lnTo>
                    <a:pt x="987" y="78"/>
                  </a:lnTo>
                  <a:lnTo>
                    <a:pt x="1005" y="82"/>
                  </a:lnTo>
                  <a:lnTo>
                    <a:pt x="1022" y="85"/>
                  </a:lnTo>
                  <a:lnTo>
                    <a:pt x="1039" y="89"/>
                  </a:lnTo>
                  <a:lnTo>
                    <a:pt x="1057" y="92"/>
                  </a:lnTo>
                  <a:lnTo>
                    <a:pt x="1074" y="98"/>
                  </a:lnTo>
                  <a:lnTo>
                    <a:pt x="1093" y="102"/>
                  </a:lnTo>
                  <a:lnTo>
                    <a:pt x="1107" y="105"/>
                  </a:lnTo>
                  <a:lnTo>
                    <a:pt x="1124" y="111"/>
                  </a:lnTo>
                  <a:lnTo>
                    <a:pt x="1141" y="115"/>
                  </a:lnTo>
                  <a:lnTo>
                    <a:pt x="1158" y="120"/>
                  </a:lnTo>
                  <a:lnTo>
                    <a:pt x="1172" y="125"/>
                  </a:lnTo>
                  <a:lnTo>
                    <a:pt x="1188" y="130"/>
                  </a:lnTo>
                  <a:lnTo>
                    <a:pt x="1203" y="134"/>
                  </a:lnTo>
                  <a:lnTo>
                    <a:pt x="1219" y="142"/>
                  </a:lnTo>
                  <a:lnTo>
                    <a:pt x="1232" y="146"/>
                  </a:lnTo>
                  <a:lnTo>
                    <a:pt x="1246" y="151"/>
                  </a:lnTo>
                  <a:lnTo>
                    <a:pt x="1259" y="156"/>
                  </a:lnTo>
                  <a:lnTo>
                    <a:pt x="1273" y="164"/>
                  </a:lnTo>
                  <a:lnTo>
                    <a:pt x="1286" y="169"/>
                  </a:lnTo>
                  <a:lnTo>
                    <a:pt x="1301" y="174"/>
                  </a:lnTo>
                  <a:lnTo>
                    <a:pt x="1312" y="180"/>
                  </a:lnTo>
                  <a:lnTo>
                    <a:pt x="1325" y="186"/>
                  </a:lnTo>
                  <a:lnTo>
                    <a:pt x="1337" y="193"/>
                  </a:lnTo>
                  <a:lnTo>
                    <a:pt x="1349" y="199"/>
                  </a:lnTo>
                  <a:lnTo>
                    <a:pt x="1359" y="206"/>
                  </a:lnTo>
                  <a:lnTo>
                    <a:pt x="1372" y="212"/>
                  </a:lnTo>
                  <a:lnTo>
                    <a:pt x="1381" y="219"/>
                  </a:lnTo>
                  <a:lnTo>
                    <a:pt x="1392" y="225"/>
                  </a:lnTo>
                  <a:lnTo>
                    <a:pt x="1402" y="232"/>
                  </a:lnTo>
                  <a:lnTo>
                    <a:pt x="1411" y="239"/>
                  </a:lnTo>
                  <a:lnTo>
                    <a:pt x="1419" y="246"/>
                  </a:lnTo>
                  <a:lnTo>
                    <a:pt x="1428" y="252"/>
                  </a:lnTo>
                  <a:lnTo>
                    <a:pt x="1436" y="259"/>
                  </a:lnTo>
                  <a:lnTo>
                    <a:pt x="1444" y="265"/>
                  </a:lnTo>
                  <a:lnTo>
                    <a:pt x="1450" y="272"/>
                  </a:lnTo>
                  <a:lnTo>
                    <a:pt x="1457" y="280"/>
                  </a:lnTo>
                  <a:lnTo>
                    <a:pt x="1463" y="286"/>
                  </a:lnTo>
                  <a:lnTo>
                    <a:pt x="1470" y="294"/>
                  </a:lnTo>
                  <a:lnTo>
                    <a:pt x="1474" y="302"/>
                  </a:lnTo>
                  <a:lnTo>
                    <a:pt x="1479" y="308"/>
                  </a:lnTo>
                  <a:lnTo>
                    <a:pt x="1483" y="315"/>
                  </a:lnTo>
                  <a:lnTo>
                    <a:pt x="1488" y="323"/>
                  </a:lnTo>
                  <a:lnTo>
                    <a:pt x="1489" y="329"/>
                  </a:lnTo>
                  <a:lnTo>
                    <a:pt x="1493" y="337"/>
                  </a:lnTo>
                  <a:lnTo>
                    <a:pt x="1495" y="344"/>
                  </a:lnTo>
                  <a:lnTo>
                    <a:pt x="1498" y="351"/>
                  </a:lnTo>
                  <a:lnTo>
                    <a:pt x="1560" y="338"/>
                  </a:lnTo>
                  <a:lnTo>
                    <a:pt x="1557" y="329"/>
                  </a:lnTo>
                  <a:lnTo>
                    <a:pt x="1553" y="320"/>
                  </a:lnTo>
                  <a:lnTo>
                    <a:pt x="1551" y="311"/>
                  </a:lnTo>
                  <a:lnTo>
                    <a:pt x="1547" y="302"/>
                  </a:lnTo>
                  <a:lnTo>
                    <a:pt x="1541" y="293"/>
                  </a:lnTo>
                  <a:lnTo>
                    <a:pt x="1538" y="284"/>
                  </a:lnTo>
                  <a:lnTo>
                    <a:pt x="1531" y="275"/>
                  </a:lnTo>
                  <a:lnTo>
                    <a:pt x="1526" y="267"/>
                  </a:lnTo>
                  <a:lnTo>
                    <a:pt x="1518" y="258"/>
                  </a:lnTo>
                  <a:lnTo>
                    <a:pt x="1510" y="250"/>
                  </a:lnTo>
                  <a:lnTo>
                    <a:pt x="1502" y="242"/>
                  </a:lnTo>
                  <a:lnTo>
                    <a:pt x="1495" y="234"/>
                  </a:lnTo>
                  <a:lnTo>
                    <a:pt x="1485" y="225"/>
                  </a:lnTo>
                  <a:lnTo>
                    <a:pt x="1476" y="217"/>
                  </a:lnTo>
                  <a:lnTo>
                    <a:pt x="1466" y="208"/>
                  </a:lnTo>
                  <a:lnTo>
                    <a:pt x="1458" y="202"/>
                  </a:lnTo>
                  <a:lnTo>
                    <a:pt x="1445" y="193"/>
                  </a:lnTo>
                  <a:lnTo>
                    <a:pt x="1435" y="185"/>
                  </a:lnTo>
                  <a:lnTo>
                    <a:pt x="1423" y="178"/>
                  </a:lnTo>
                  <a:lnTo>
                    <a:pt x="1411" y="170"/>
                  </a:lnTo>
                  <a:lnTo>
                    <a:pt x="1398" y="164"/>
                  </a:lnTo>
                  <a:lnTo>
                    <a:pt x="1385" y="156"/>
                  </a:lnTo>
                  <a:lnTo>
                    <a:pt x="1372" y="148"/>
                  </a:lnTo>
                  <a:lnTo>
                    <a:pt x="1359" y="142"/>
                  </a:lnTo>
                  <a:lnTo>
                    <a:pt x="1345" y="134"/>
                  </a:lnTo>
                  <a:lnTo>
                    <a:pt x="1331" y="128"/>
                  </a:lnTo>
                  <a:lnTo>
                    <a:pt x="1315" y="121"/>
                  </a:lnTo>
                  <a:lnTo>
                    <a:pt x="1301" y="115"/>
                  </a:lnTo>
                  <a:lnTo>
                    <a:pt x="1286" y="108"/>
                  </a:lnTo>
                  <a:lnTo>
                    <a:pt x="1271" y="103"/>
                  </a:lnTo>
                  <a:lnTo>
                    <a:pt x="1254" y="98"/>
                  </a:lnTo>
                  <a:lnTo>
                    <a:pt x="1238" y="91"/>
                  </a:lnTo>
                  <a:lnTo>
                    <a:pt x="1221" y="85"/>
                  </a:lnTo>
                  <a:lnTo>
                    <a:pt x="1204" y="79"/>
                  </a:lnTo>
                  <a:lnTo>
                    <a:pt x="1186" y="74"/>
                  </a:lnTo>
                  <a:lnTo>
                    <a:pt x="1169" y="69"/>
                  </a:lnTo>
                  <a:lnTo>
                    <a:pt x="1150" y="62"/>
                  </a:lnTo>
                  <a:lnTo>
                    <a:pt x="1133" y="59"/>
                  </a:lnTo>
                  <a:lnTo>
                    <a:pt x="1115" y="53"/>
                  </a:lnTo>
                  <a:lnTo>
                    <a:pt x="1098" y="49"/>
                  </a:lnTo>
                  <a:lnTo>
                    <a:pt x="1078" y="44"/>
                  </a:lnTo>
                  <a:lnTo>
                    <a:pt x="1060" y="40"/>
                  </a:lnTo>
                  <a:lnTo>
                    <a:pt x="1042" y="36"/>
                  </a:lnTo>
                  <a:lnTo>
                    <a:pt x="1022" y="34"/>
                  </a:lnTo>
                  <a:lnTo>
                    <a:pt x="1003" y="29"/>
                  </a:lnTo>
                  <a:lnTo>
                    <a:pt x="985" y="26"/>
                  </a:lnTo>
                  <a:lnTo>
                    <a:pt x="964" y="22"/>
                  </a:lnTo>
                  <a:lnTo>
                    <a:pt x="946" y="20"/>
                  </a:lnTo>
                  <a:lnTo>
                    <a:pt x="925" y="17"/>
                  </a:lnTo>
                  <a:lnTo>
                    <a:pt x="905" y="13"/>
                  </a:lnTo>
                  <a:lnTo>
                    <a:pt x="884" y="12"/>
                  </a:lnTo>
                  <a:lnTo>
                    <a:pt x="865" y="10"/>
                  </a:lnTo>
                  <a:lnTo>
                    <a:pt x="844" y="7"/>
                  </a:lnTo>
                  <a:lnTo>
                    <a:pt x="825" y="5"/>
                  </a:lnTo>
                  <a:lnTo>
                    <a:pt x="805" y="4"/>
                  </a:lnTo>
                  <a:lnTo>
                    <a:pt x="784" y="4"/>
                  </a:lnTo>
                  <a:lnTo>
                    <a:pt x="763" y="1"/>
                  </a:lnTo>
                  <a:lnTo>
                    <a:pt x="744" y="0"/>
                  </a:lnTo>
                  <a:lnTo>
                    <a:pt x="723" y="0"/>
                  </a:lnTo>
                  <a:lnTo>
                    <a:pt x="704" y="0"/>
                  </a:lnTo>
                  <a:lnTo>
                    <a:pt x="683" y="0"/>
                  </a:lnTo>
                  <a:lnTo>
                    <a:pt x="662" y="0"/>
                  </a:lnTo>
                  <a:lnTo>
                    <a:pt x="642" y="1"/>
                  </a:lnTo>
                  <a:lnTo>
                    <a:pt x="623" y="3"/>
                  </a:lnTo>
                  <a:lnTo>
                    <a:pt x="610" y="3"/>
                  </a:lnTo>
                  <a:lnTo>
                    <a:pt x="597" y="3"/>
                  </a:lnTo>
                  <a:lnTo>
                    <a:pt x="583" y="4"/>
                  </a:lnTo>
                  <a:lnTo>
                    <a:pt x="570" y="4"/>
                  </a:lnTo>
                  <a:lnTo>
                    <a:pt x="557" y="4"/>
                  </a:lnTo>
                  <a:lnTo>
                    <a:pt x="545" y="5"/>
                  </a:lnTo>
                  <a:lnTo>
                    <a:pt x="533" y="7"/>
                  </a:lnTo>
                  <a:lnTo>
                    <a:pt x="520" y="8"/>
                  </a:lnTo>
                  <a:lnTo>
                    <a:pt x="507" y="8"/>
                  </a:lnTo>
                  <a:lnTo>
                    <a:pt x="497" y="10"/>
                  </a:lnTo>
                  <a:lnTo>
                    <a:pt x="484" y="12"/>
                  </a:lnTo>
                  <a:lnTo>
                    <a:pt x="473" y="13"/>
                  </a:lnTo>
                  <a:lnTo>
                    <a:pt x="462" y="14"/>
                  </a:lnTo>
                  <a:lnTo>
                    <a:pt x="450" y="17"/>
                  </a:lnTo>
                  <a:lnTo>
                    <a:pt x="439" y="18"/>
                  </a:lnTo>
                  <a:lnTo>
                    <a:pt x="429" y="21"/>
                  </a:lnTo>
                  <a:lnTo>
                    <a:pt x="417" y="22"/>
                  </a:lnTo>
                  <a:lnTo>
                    <a:pt x="406" y="25"/>
                  </a:lnTo>
                  <a:lnTo>
                    <a:pt x="395" y="26"/>
                  </a:lnTo>
                  <a:lnTo>
                    <a:pt x="385" y="29"/>
                  </a:lnTo>
                  <a:lnTo>
                    <a:pt x="374" y="31"/>
                  </a:lnTo>
                  <a:lnTo>
                    <a:pt x="363" y="34"/>
                  </a:lnTo>
                  <a:lnTo>
                    <a:pt x="354" y="36"/>
                  </a:lnTo>
                  <a:lnTo>
                    <a:pt x="343" y="40"/>
                  </a:lnTo>
                  <a:lnTo>
                    <a:pt x="333" y="42"/>
                  </a:lnTo>
                  <a:lnTo>
                    <a:pt x="324" y="44"/>
                  </a:lnTo>
                  <a:lnTo>
                    <a:pt x="313" y="47"/>
                  </a:lnTo>
                  <a:lnTo>
                    <a:pt x="303" y="51"/>
                  </a:lnTo>
                  <a:lnTo>
                    <a:pt x="294" y="55"/>
                  </a:lnTo>
                  <a:lnTo>
                    <a:pt x="285" y="57"/>
                  </a:lnTo>
                  <a:lnTo>
                    <a:pt x="276" y="61"/>
                  </a:lnTo>
                  <a:lnTo>
                    <a:pt x="268" y="64"/>
                  </a:lnTo>
                  <a:lnTo>
                    <a:pt x="259" y="68"/>
                  </a:lnTo>
                  <a:lnTo>
                    <a:pt x="250" y="70"/>
                  </a:lnTo>
                  <a:lnTo>
                    <a:pt x="240" y="74"/>
                  </a:lnTo>
                  <a:lnTo>
                    <a:pt x="231" y="77"/>
                  </a:lnTo>
                  <a:lnTo>
                    <a:pt x="223" y="81"/>
                  </a:lnTo>
                  <a:lnTo>
                    <a:pt x="216" y="83"/>
                  </a:lnTo>
                  <a:lnTo>
                    <a:pt x="207" y="89"/>
                  </a:lnTo>
                  <a:lnTo>
                    <a:pt x="200" y="92"/>
                  </a:lnTo>
                  <a:lnTo>
                    <a:pt x="191" y="96"/>
                  </a:lnTo>
                  <a:lnTo>
                    <a:pt x="183" y="99"/>
                  </a:lnTo>
                  <a:lnTo>
                    <a:pt x="175" y="104"/>
                  </a:lnTo>
                  <a:lnTo>
                    <a:pt x="169" y="108"/>
                  </a:lnTo>
                  <a:lnTo>
                    <a:pt x="161" y="113"/>
                  </a:lnTo>
                  <a:lnTo>
                    <a:pt x="155" y="117"/>
                  </a:lnTo>
                  <a:lnTo>
                    <a:pt x="148" y="121"/>
                  </a:lnTo>
                  <a:lnTo>
                    <a:pt x="142" y="128"/>
                  </a:lnTo>
                  <a:lnTo>
                    <a:pt x="134" y="130"/>
                  </a:lnTo>
                  <a:lnTo>
                    <a:pt x="127" y="135"/>
                  </a:lnTo>
                  <a:lnTo>
                    <a:pt x="121" y="139"/>
                  </a:lnTo>
                  <a:lnTo>
                    <a:pt x="114" y="144"/>
                  </a:lnTo>
                  <a:lnTo>
                    <a:pt x="108" y="148"/>
                  </a:lnTo>
                  <a:lnTo>
                    <a:pt x="101" y="155"/>
                  </a:lnTo>
                  <a:lnTo>
                    <a:pt x="96" y="159"/>
                  </a:lnTo>
                  <a:lnTo>
                    <a:pt x="91" y="165"/>
                  </a:lnTo>
                  <a:lnTo>
                    <a:pt x="84" y="170"/>
                  </a:lnTo>
                  <a:lnTo>
                    <a:pt x="79" y="176"/>
                  </a:lnTo>
                  <a:lnTo>
                    <a:pt x="73" y="180"/>
                  </a:lnTo>
                  <a:lnTo>
                    <a:pt x="69" y="186"/>
                  </a:lnTo>
                  <a:lnTo>
                    <a:pt x="63" y="193"/>
                  </a:lnTo>
                  <a:lnTo>
                    <a:pt x="58" y="198"/>
                  </a:lnTo>
                  <a:lnTo>
                    <a:pt x="54" y="203"/>
                  </a:lnTo>
                  <a:lnTo>
                    <a:pt x="52" y="210"/>
                  </a:lnTo>
                  <a:lnTo>
                    <a:pt x="43" y="220"/>
                  </a:lnTo>
                  <a:lnTo>
                    <a:pt x="36" y="229"/>
                  </a:lnTo>
                  <a:lnTo>
                    <a:pt x="28" y="239"/>
                  </a:lnTo>
                  <a:lnTo>
                    <a:pt x="23" y="250"/>
                  </a:lnTo>
                  <a:lnTo>
                    <a:pt x="17" y="259"/>
                  </a:lnTo>
                  <a:lnTo>
                    <a:pt x="14" y="269"/>
                  </a:lnTo>
                  <a:lnTo>
                    <a:pt x="9" y="280"/>
                  </a:lnTo>
                  <a:lnTo>
                    <a:pt x="8" y="290"/>
                  </a:lnTo>
                  <a:lnTo>
                    <a:pt x="4" y="301"/>
                  </a:lnTo>
                  <a:lnTo>
                    <a:pt x="1" y="310"/>
                  </a:lnTo>
                  <a:lnTo>
                    <a:pt x="1" y="321"/>
                  </a:lnTo>
                  <a:lnTo>
                    <a:pt x="1" y="332"/>
                  </a:lnTo>
                  <a:lnTo>
                    <a:pt x="0" y="342"/>
                  </a:lnTo>
                  <a:lnTo>
                    <a:pt x="1" y="354"/>
                  </a:lnTo>
                  <a:lnTo>
                    <a:pt x="1" y="359"/>
                  </a:lnTo>
                  <a:lnTo>
                    <a:pt x="1" y="366"/>
                  </a:lnTo>
                  <a:lnTo>
                    <a:pt x="2" y="372"/>
                  </a:lnTo>
                  <a:lnTo>
                    <a:pt x="5" y="379"/>
                  </a:lnTo>
                  <a:lnTo>
                    <a:pt x="6" y="388"/>
                  </a:lnTo>
                  <a:lnTo>
                    <a:pt x="9" y="396"/>
                  </a:lnTo>
                  <a:lnTo>
                    <a:pt x="11" y="405"/>
                  </a:lnTo>
                  <a:lnTo>
                    <a:pt x="15" y="415"/>
                  </a:lnTo>
                  <a:lnTo>
                    <a:pt x="19" y="423"/>
                  </a:lnTo>
                  <a:lnTo>
                    <a:pt x="24" y="432"/>
                  </a:lnTo>
                  <a:lnTo>
                    <a:pt x="31" y="440"/>
                  </a:lnTo>
                  <a:lnTo>
                    <a:pt x="37" y="450"/>
                  </a:lnTo>
                  <a:lnTo>
                    <a:pt x="44" y="458"/>
                  </a:lnTo>
                  <a:lnTo>
                    <a:pt x="50" y="466"/>
                  </a:lnTo>
                  <a:lnTo>
                    <a:pt x="58" y="474"/>
                  </a:lnTo>
                  <a:lnTo>
                    <a:pt x="66" y="483"/>
                  </a:lnTo>
                  <a:lnTo>
                    <a:pt x="75" y="489"/>
                  </a:lnTo>
                  <a:lnTo>
                    <a:pt x="84" y="497"/>
                  </a:lnTo>
                  <a:lnTo>
                    <a:pt x="95" y="504"/>
                  </a:lnTo>
                  <a:lnTo>
                    <a:pt x="105" y="513"/>
                  </a:lnTo>
                  <a:lnTo>
                    <a:pt x="116" y="519"/>
                  </a:lnTo>
                  <a:lnTo>
                    <a:pt x="126" y="526"/>
                  </a:lnTo>
                  <a:lnTo>
                    <a:pt x="138" y="532"/>
                  </a:lnTo>
                  <a:lnTo>
                    <a:pt x="149" y="540"/>
                  </a:lnTo>
                  <a:lnTo>
                    <a:pt x="161" y="548"/>
                  </a:lnTo>
                  <a:lnTo>
                    <a:pt x="174" y="554"/>
                  </a:lnTo>
                  <a:lnTo>
                    <a:pt x="187" y="561"/>
                  </a:lnTo>
                  <a:lnTo>
                    <a:pt x="201" y="567"/>
                  </a:lnTo>
                  <a:lnTo>
                    <a:pt x="214" y="573"/>
                  </a:lnTo>
                  <a:lnTo>
                    <a:pt x="229" y="578"/>
                  </a:lnTo>
                  <a:lnTo>
                    <a:pt x="243" y="584"/>
                  </a:lnTo>
                  <a:lnTo>
                    <a:pt x="259" y="591"/>
                  </a:lnTo>
                  <a:lnTo>
                    <a:pt x="273" y="596"/>
                  </a:lnTo>
                  <a:lnTo>
                    <a:pt x="289" y="601"/>
                  </a:lnTo>
                  <a:lnTo>
                    <a:pt x="304" y="606"/>
                  </a:lnTo>
                  <a:lnTo>
                    <a:pt x="321" y="612"/>
                  </a:lnTo>
                  <a:lnTo>
                    <a:pt x="337" y="617"/>
                  </a:lnTo>
                  <a:lnTo>
                    <a:pt x="354" y="621"/>
                  </a:lnTo>
                  <a:lnTo>
                    <a:pt x="369" y="626"/>
                  </a:lnTo>
                  <a:lnTo>
                    <a:pt x="387" y="630"/>
                  </a:lnTo>
                  <a:lnTo>
                    <a:pt x="404" y="634"/>
                  </a:lnTo>
                  <a:lnTo>
                    <a:pt x="420" y="638"/>
                  </a:lnTo>
                  <a:lnTo>
                    <a:pt x="438" y="642"/>
                  </a:lnTo>
                  <a:lnTo>
                    <a:pt x="456" y="647"/>
                  </a:lnTo>
                  <a:lnTo>
                    <a:pt x="475" y="649"/>
                  </a:lnTo>
                  <a:lnTo>
                    <a:pt x="493" y="653"/>
                  </a:lnTo>
                  <a:lnTo>
                    <a:pt x="511" y="656"/>
                  </a:lnTo>
                  <a:lnTo>
                    <a:pt x="529" y="660"/>
                  </a:lnTo>
                  <a:lnTo>
                    <a:pt x="547" y="662"/>
                  </a:lnTo>
                  <a:lnTo>
                    <a:pt x="567" y="665"/>
                  </a:lnTo>
                  <a:lnTo>
                    <a:pt x="586" y="668"/>
                  </a:lnTo>
                  <a:lnTo>
                    <a:pt x="606" y="670"/>
                  </a:lnTo>
                  <a:lnTo>
                    <a:pt x="626" y="671"/>
                  </a:lnTo>
                  <a:lnTo>
                    <a:pt x="644" y="674"/>
                  </a:lnTo>
                  <a:lnTo>
                    <a:pt x="663" y="677"/>
                  </a:lnTo>
                  <a:lnTo>
                    <a:pt x="683" y="678"/>
                  </a:lnTo>
                  <a:lnTo>
                    <a:pt x="702" y="679"/>
                  </a:lnTo>
                  <a:lnTo>
                    <a:pt x="722" y="681"/>
                  </a:lnTo>
                  <a:lnTo>
                    <a:pt x="741" y="682"/>
                  </a:lnTo>
                  <a:lnTo>
                    <a:pt x="762" y="685"/>
                  </a:lnTo>
                  <a:lnTo>
                    <a:pt x="782" y="685"/>
                  </a:lnTo>
                  <a:lnTo>
                    <a:pt x="801" y="686"/>
                  </a:lnTo>
                  <a:lnTo>
                    <a:pt x="821" y="686"/>
                  </a:lnTo>
                  <a:lnTo>
                    <a:pt x="841" y="687"/>
                  </a:lnTo>
                  <a:lnTo>
                    <a:pt x="861" y="687"/>
                  </a:lnTo>
                  <a:lnTo>
                    <a:pt x="881" y="687"/>
                  </a:lnTo>
                  <a:lnTo>
                    <a:pt x="900" y="687"/>
                  </a:lnTo>
                  <a:lnTo>
                    <a:pt x="920" y="688"/>
                  </a:lnTo>
                  <a:lnTo>
                    <a:pt x="936" y="687"/>
                  </a:lnTo>
                  <a:lnTo>
                    <a:pt x="953" y="686"/>
                  </a:lnTo>
                  <a:lnTo>
                    <a:pt x="970" y="686"/>
                  </a:lnTo>
                  <a:lnTo>
                    <a:pt x="986" y="686"/>
                  </a:lnTo>
                  <a:lnTo>
                    <a:pt x="1001" y="683"/>
                  </a:lnTo>
                  <a:lnTo>
                    <a:pt x="1018" y="682"/>
                  </a:lnTo>
                  <a:lnTo>
                    <a:pt x="1034" y="681"/>
                  </a:lnTo>
                  <a:lnTo>
                    <a:pt x="1050" y="679"/>
                  </a:lnTo>
                  <a:lnTo>
                    <a:pt x="1064" y="678"/>
                  </a:lnTo>
                  <a:lnTo>
                    <a:pt x="1080" y="675"/>
                  </a:lnTo>
                  <a:lnTo>
                    <a:pt x="1095" y="673"/>
                  </a:lnTo>
                  <a:lnTo>
                    <a:pt x="1111" y="671"/>
                  </a:lnTo>
                  <a:lnTo>
                    <a:pt x="1125" y="669"/>
                  </a:lnTo>
                  <a:lnTo>
                    <a:pt x="1139" y="666"/>
                  </a:lnTo>
                  <a:lnTo>
                    <a:pt x="1154" y="664"/>
                  </a:lnTo>
                  <a:lnTo>
                    <a:pt x="1169" y="662"/>
                  </a:lnTo>
                  <a:lnTo>
                    <a:pt x="1182" y="658"/>
                  </a:lnTo>
                  <a:lnTo>
                    <a:pt x="1195" y="656"/>
                  </a:lnTo>
                  <a:lnTo>
                    <a:pt x="1208" y="652"/>
                  </a:lnTo>
                  <a:lnTo>
                    <a:pt x="1223" y="648"/>
                  </a:lnTo>
                  <a:lnTo>
                    <a:pt x="1234" y="645"/>
                  </a:lnTo>
                  <a:lnTo>
                    <a:pt x="1247" y="642"/>
                  </a:lnTo>
                  <a:lnTo>
                    <a:pt x="1259" y="639"/>
                  </a:lnTo>
                  <a:lnTo>
                    <a:pt x="1272" y="635"/>
                  </a:lnTo>
                  <a:lnTo>
                    <a:pt x="1284" y="631"/>
                  </a:lnTo>
                  <a:lnTo>
                    <a:pt x="1296" y="627"/>
                  </a:lnTo>
                  <a:lnTo>
                    <a:pt x="1309" y="622"/>
                  </a:lnTo>
                  <a:lnTo>
                    <a:pt x="1320" y="618"/>
                  </a:lnTo>
                  <a:lnTo>
                    <a:pt x="1331" y="613"/>
                  </a:lnTo>
                  <a:lnTo>
                    <a:pt x="1342" y="609"/>
                  </a:lnTo>
                  <a:lnTo>
                    <a:pt x="1353" y="605"/>
                  </a:lnTo>
                  <a:lnTo>
                    <a:pt x="1364" y="600"/>
                  </a:lnTo>
                  <a:lnTo>
                    <a:pt x="1372" y="593"/>
                  </a:lnTo>
                  <a:lnTo>
                    <a:pt x="1383" y="590"/>
                  </a:lnTo>
                  <a:lnTo>
                    <a:pt x="1393" y="583"/>
                  </a:lnTo>
                  <a:lnTo>
                    <a:pt x="1402" y="578"/>
                  </a:lnTo>
                  <a:lnTo>
                    <a:pt x="1411" y="571"/>
                  </a:lnTo>
                  <a:lnTo>
                    <a:pt x="1420" y="566"/>
                  </a:lnTo>
                  <a:lnTo>
                    <a:pt x="1430" y="561"/>
                  </a:lnTo>
                  <a:lnTo>
                    <a:pt x="1437" y="554"/>
                  </a:lnTo>
                  <a:lnTo>
                    <a:pt x="1445" y="548"/>
                  </a:lnTo>
                  <a:lnTo>
                    <a:pt x="1453" y="541"/>
                  </a:lnTo>
                  <a:lnTo>
                    <a:pt x="1461" y="535"/>
                  </a:lnTo>
                  <a:lnTo>
                    <a:pt x="1469" y="530"/>
                  </a:lnTo>
                  <a:lnTo>
                    <a:pt x="1475" y="523"/>
                  </a:lnTo>
                  <a:lnTo>
                    <a:pt x="1483" y="517"/>
                  </a:lnTo>
                  <a:lnTo>
                    <a:pt x="1489" y="510"/>
                  </a:lnTo>
                  <a:lnTo>
                    <a:pt x="1497" y="504"/>
                  </a:lnTo>
                  <a:lnTo>
                    <a:pt x="1502" y="496"/>
                  </a:lnTo>
                  <a:lnTo>
                    <a:pt x="1509" y="488"/>
                  </a:lnTo>
                  <a:lnTo>
                    <a:pt x="1514" y="480"/>
                  </a:lnTo>
                  <a:lnTo>
                    <a:pt x="1519" y="474"/>
                  </a:lnTo>
                  <a:lnTo>
                    <a:pt x="1525" y="466"/>
                  </a:lnTo>
                  <a:lnTo>
                    <a:pt x="1528" y="458"/>
                  </a:lnTo>
                  <a:lnTo>
                    <a:pt x="1532" y="450"/>
                  </a:lnTo>
                  <a:lnTo>
                    <a:pt x="1538" y="444"/>
                  </a:lnTo>
                  <a:lnTo>
                    <a:pt x="1541" y="435"/>
                  </a:lnTo>
                  <a:lnTo>
                    <a:pt x="1545" y="427"/>
                  </a:lnTo>
                  <a:lnTo>
                    <a:pt x="1548" y="418"/>
                  </a:lnTo>
                  <a:lnTo>
                    <a:pt x="1552" y="410"/>
                  </a:lnTo>
                  <a:lnTo>
                    <a:pt x="1553" y="402"/>
                  </a:lnTo>
                  <a:lnTo>
                    <a:pt x="1557" y="394"/>
                  </a:lnTo>
                  <a:lnTo>
                    <a:pt x="1560" y="385"/>
                  </a:lnTo>
                  <a:lnTo>
                    <a:pt x="1561" y="377"/>
                  </a:lnTo>
                  <a:lnTo>
                    <a:pt x="1500" y="366"/>
                  </a:lnTo>
                  <a:lnTo>
                    <a:pt x="1500" y="3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auto">
            <a:xfrm>
              <a:off x="3817" y="1881"/>
              <a:ext cx="24" cy="59"/>
            </a:xfrm>
            <a:custGeom>
              <a:avLst/>
              <a:gdLst>
                <a:gd name="T0" fmla="*/ 66 w 72"/>
                <a:gd name="T1" fmla="*/ 0 h 175"/>
                <a:gd name="T2" fmla="*/ 0 w 72"/>
                <a:gd name="T3" fmla="*/ 175 h 175"/>
                <a:gd name="T4" fmla="*/ 72 w 72"/>
                <a:gd name="T5" fmla="*/ 162 h 175"/>
                <a:gd name="T6" fmla="*/ 66 w 72"/>
                <a:gd name="T7" fmla="*/ 0 h 175"/>
                <a:gd name="T8" fmla="*/ 66 w 72"/>
                <a:gd name="T9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2" h="175">
                  <a:moveTo>
                    <a:pt x="66" y="0"/>
                  </a:moveTo>
                  <a:lnTo>
                    <a:pt x="0" y="175"/>
                  </a:lnTo>
                  <a:lnTo>
                    <a:pt x="72" y="162"/>
                  </a:lnTo>
                  <a:lnTo>
                    <a:pt x="66" y="0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auto">
            <a:xfrm>
              <a:off x="3838" y="1812"/>
              <a:ext cx="91" cy="194"/>
            </a:xfrm>
            <a:custGeom>
              <a:avLst/>
              <a:gdLst>
                <a:gd name="T0" fmla="*/ 48 w 271"/>
                <a:gd name="T1" fmla="*/ 358 h 582"/>
                <a:gd name="T2" fmla="*/ 72 w 271"/>
                <a:gd name="T3" fmla="*/ 0 h 582"/>
                <a:gd name="T4" fmla="*/ 10 w 271"/>
                <a:gd name="T5" fmla="*/ 0 h 582"/>
                <a:gd name="T6" fmla="*/ 0 w 271"/>
                <a:gd name="T7" fmla="*/ 390 h 582"/>
                <a:gd name="T8" fmla="*/ 229 w 271"/>
                <a:gd name="T9" fmla="*/ 582 h 582"/>
                <a:gd name="T10" fmla="*/ 271 w 271"/>
                <a:gd name="T11" fmla="*/ 534 h 582"/>
                <a:gd name="T12" fmla="*/ 48 w 271"/>
                <a:gd name="T13" fmla="*/ 358 h 582"/>
                <a:gd name="T14" fmla="*/ 48 w 271"/>
                <a:gd name="T15" fmla="*/ 358 h 5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71" h="582">
                  <a:moveTo>
                    <a:pt x="48" y="358"/>
                  </a:moveTo>
                  <a:lnTo>
                    <a:pt x="72" y="0"/>
                  </a:lnTo>
                  <a:lnTo>
                    <a:pt x="10" y="0"/>
                  </a:lnTo>
                  <a:lnTo>
                    <a:pt x="0" y="390"/>
                  </a:lnTo>
                  <a:lnTo>
                    <a:pt x="229" y="582"/>
                  </a:lnTo>
                  <a:lnTo>
                    <a:pt x="271" y="534"/>
                  </a:lnTo>
                  <a:lnTo>
                    <a:pt x="48" y="358"/>
                  </a:lnTo>
                  <a:lnTo>
                    <a:pt x="48" y="3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auto">
            <a:xfrm>
              <a:off x="3816" y="1933"/>
              <a:ext cx="39" cy="52"/>
            </a:xfrm>
            <a:custGeom>
              <a:avLst/>
              <a:gdLst>
                <a:gd name="T0" fmla="*/ 0 w 118"/>
                <a:gd name="T1" fmla="*/ 15 h 154"/>
                <a:gd name="T2" fmla="*/ 24 w 118"/>
                <a:gd name="T3" fmla="*/ 150 h 154"/>
                <a:gd name="T4" fmla="*/ 118 w 118"/>
                <a:gd name="T5" fmla="*/ 154 h 154"/>
                <a:gd name="T6" fmla="*/ 65 w 118"/>
                <a:gd name="T7" fmla="*/ 0 h 154"/>
                <a:gd name="T8" fmla="*/ 0 w 118"/>
                <a:gd name="T9" fmla="*/ 15 h 154"/>
                <a:gd name="T10" fmla="*/ 0 w 118"/>
                <a:gd name="T11" fmla="*/ 15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8" h="154">
                  <a:moveTo>
                    <a:pt x="0" y="15"/>
                  </a:moveTo>
                  <a:lnTo>
                    <a:pt x="24" y="150"/>
                  </a:lnTo>
                  <a:lnTo>
                    <a:pt x="118" y="154"/>
                  </a:lnTo>
                  <a:lnTo>
                    <a:pt x="65" y="0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54C2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auto">
            <a:xfrm>
              <a:off x="3249" y="1931"/>
              <a:ext cx="697" cy="133"/>
            </a:xfrm>
            <a:custGeom>
              <a:avLst/>
              <a:gdLst>
                <a:gd name="T0" fmla="*/ 2043 w 2091"/>
                <a:gd name="T1" fmla="*/ 142 h 397"/>
                <a:gd name="T2" fmla="*/ 1978 w 2091"/>
                <a:gd name="T3" fmla="*/ 140 h 397"/>
                <a:gd name="T4" fmla="*/ 1903 w 2091"/>
                <a:gd name="T5" fmla="*/ 140 h 397"/>
                <a:gd name="T6" fmla="*/ 1849 w 2091"/>
                <a:gd name="T7" fmla="*/ 138 h 397"/>
                <a:gd name="T8" fmla="*/ 1795 w 2091"/>
                <a:gd name="T9" fmla="*/ 137 h 397"/>
                <a:gd name="T10" fmla="*/ 1754 w 2091"/>
                <a:gd name="T11" fmla="*/ 134 h 397"/>
                <a:gd name="T12" fmla="*/ 1711 w 2091"/>
                <a:gd name="T13" fmla="*/ 133 h 397"/>
                <a:gd name="T14" fmla="*/ 1647 w 2091"/>
                <a:gd name="T15" fmla="*/ 151 h 397"/>
                <a:gd name="T16" fmla="*/ 1581 w 2091"/>
                <a:gd name="T17" fmla="*/ 173 h 397"/>
                <a:gd name="T18" fmla="*/ 1513 w 2091"/>
                <a:gd name="T19" fmla="*/ 198 h 397"/>
                <a:gd name="T20" fmla="*/ 1444 w 2091"/>
                <a:gd name="T21" fmla="*/ 225 h 397"/>
                <a:gd name="T22" fmla="*/ 1373 w 2091"/>
                <a:gd name="T23" fmla="*/ 251 h 397"/>
                <a:gd name="T24" fmla="*/ 1300 w 2091"/>
                <a:gd name="T25" fmla="*/ 277 h 397"/>
                <a:gd name="T26" fmla="*/ 1227 w 2091"/>
                <a:gd name="T27" fmla="*/ 301 h 397"/>
                <a:gd name="T28" fmla="*/ 1153 w 2091"/>
                <a:gd name="T29" fmla="*/ 321 h 397"/>
                <a:gd name="T30" fmla="*/ 1079 w 2091"/>
                <a:gd name="T31" fmla="*/ 337 h 397"/>
                <a:gd name="T32" fmla="*/ 1007 w 2091"/>
                <a:gd name="T33" fmla="*/ 349 h 397"/>
                <a:gd name="T34" fmla="*/ 937 w 2091"/>
                <a:gd name="T35" fmla="*/ 353 h 397"/>
                <a:gd name="T36" fmla="*/ 868 w 2091"/>
                <a:gd name="T37" fmla="*/ 353 h 397"/>
                <a:gd name="T38" fmla="*/ 799 w 2091"/>
                <a:gd name="T39" fmla="*/ 346 h 397"/>
                <a:gd name="T40" fmla="*/ 734 w 2091"/>
                <a:gd name="T41" fmla="*/ 333 h 397"/>
                <a:gd name="T42" fmla="*/ 671 w 2091"/>
                <a:gd name="T43" fmla="*/ 311 h 397"/>
                <a:gd name="T44" fmla="*/ 615 w 2091"/>
                <a:gd name="T45" fmla="*/ 282 h 397"/>
                <a:gd name="T46" fmla="*/ 561 w 2091"/>
                <a:gd name="T47" fmla="*/ 243 h 397"/>
                <a:gd name="T48" fmla="*/ 511 w 2091"/>
                <a:gd name="T49" fmla="*/ 198 h 397"/>
                <a:gd name="T50" fmla="*/ 446 w 2091"/>
                <a:gd name="T51" fmla="*/ 126 h 397"/>
                <a:gd name="T52" fmla="*/ 372 w 2091"/>
                <a:gd name="T53" fmla="*/ 68 h 397"/>
                <a:gd name="T54" fmla="*/ 295 w 2091"/>
                <a:gd name="T55" fmla="*/ 29 h 397"/>
                <a:gd name="T56" fmla="*/ 224 w 2091"/>
                <a:gd name="T57" fmla="*/ 8 h 397"/>
                <a:gd name="T58" fmla="*/ 157 w 2091"/>
                <a:gd name="T59" fmla="*/ 1 h 397"/>
                <a:gd name="T60" fmla="*/ 99 w 2091"/>
                <a:gd name="T61" fmla="*/ 3 h 397"/>
                <a:gd name="T62" fmla="*/ 51 w 2091"/>
                <a:gd name="T63" fmla="*/ 8 h 397"/>
                <a:gd name="T64" fmla="*/ 0 w 2091"/>
                <a:gd name="T65" fmla="*/ 25 h 397"/>
                <a:gd name="T66" fmla="*/ 61 w 2091"/>
                <a:gd name="T67" fmla="*/ 60 h 397"/>
                <a:gd name="T68" fmla="*/ 103 w 2091"/>
                <a:gd name="T69" fmla="*/ 53 h 397"/>
                <a:gd name="T70" fmla="*/ 156 w 2091"/>
                <a:gd name="T71" fmla="*/ 53 h 397"/>
                <a:gd name="T72" fmla="*/ 215 w 2091"/>
                <a:gd name="T73" fmla="*/ 58 h 397"/>
                <a:gd name="T74" fmla="*/ 278 w 2091"/>
                <a:gd name="T75" fmla="*/ 77 h 397"/>
                <a:gd name="T76" fmla="*/ 343 w 2091"/>
                <a:gd name="T77" fmla="*/ 108 h 397"/>
                <a:gd name="T78" fmla="*/ 410 w 2091"/>
                <a:gd name="T79" fmla="*/ 157 h 397"/>
                <a:gd name="T80" fmla="*/ 472 w 2091"/>
                <a:gd name="T81" fmla="*/ 224 h 397"/>
                <a:gd name="T82" fmla="*/ 531 w 2091"/>
                <a:gd name="T83" fmla="*/ 280 h 397"/>
                <a:gd name="T84" fmla="*/ 596 w 2091"/>
                <a:gd name="T85" fmla="*/ 323 h 397"/>
                <a:gd name="T86" fmla="*/ 664 w 2091"/>
                <a:gd name="T87" fmla="*/ 353 h 397"/>
                <a:gd name="T88" fmla="*/ 736 w 2091"/>
                <a:gd name="T89" fmla="*/ 375 h 397"/>
                <a:gd name="T90" fmla="*/ 808 w 2091"/>
                <a:gd name="T91" fmla="*/ 388 h 397"/>
                <a:gd name="T92" fmla="*/ 877 w 2091"/>
                <a:gd name="T93" fmla="*/ 396 h 397"/>
                <a:gd name="T94" fmla="*/ 942 w 2091"/>
                <a:gd name="T95" fmla="*/ 396 h 397"/>
                <a:gd name="T96" fmla="*/ 999 w 2091"/>
                <a:gd name="T97" fmla="*/ 394 h 397"/>
                <a:gd name="T98" fmla="*/ 1050 w 2091"/>
                <a:gd name="T99" fmla="*/ 390 h 397"/>
                <a:gd name="T100" fmla="*/ 1128 w 2091"/>
                <a:gd name="T101" fmla="*/ 376 h 397"/>
                <a:gd name="T102" fmla="*/ 1205 w 2091"/>
                <a:gd name="T103" fmla="*/ 360 h 397"/>
                <a:gd name="T104" fmla="*/ 1275 w 2091"/>
                <a:gd name="T105" fmla="*/ 341 h 397"/>
                <a:gd name="T106" fmla="*/ 1344 w 2091"/>
                <a:gd name="T107" fmla="*/ 320 h 397"/>
                <a:gd name="T108" fmla="*/ 1410 w 2091"/>
                <a:gd name="T109" fmla="*/ 295 h 397"/>
                <a:gd name="T110" fmla="*/ 1479 w 2091"/>
                <a:gd name="T111" fmla="*/ 271 h 397"/>
                <a:gd name="T112" fmla="*/ 1551 w 2091"/>
                <a:gd name="T113" fmla="*/ 245 h 397"/>
                <a:gd name="T114" fmla="*/ 1628 w 2091"/>
                <a:gd name="T115" fmla="*/ 220 h 397"/>
                <a:gd name="T116" fmla="*/ 1711 w 2091"/>
                <a:gd name="T117" fmla="*/ 194 h 3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091" h="397">
                  <a:moveTo>
                    <a:pt x="2091" y="144"/>
                  </a:moveTo>
                  <a:lnTo>
                    <a:pt x="2084" y="143"/>
                  </a:lnTo>
                  <a:lnTo>
                    <a:pt x="2076" y="143"/>
                  </a:lnTo>
                  <a:lnTo>
                    <a:pt x="2071" y="142"/>
                  </a:lnTo>
                  <a:lnTo>
                    <a:pt x="2066" y="142"/>
                  </a:lnTo>
                  <a:lnTo>
                    <a:pt x="2054" y="142"/>
                  </a:lnTo>
                  <a:lnTo>
                    <a:pt x="2043" y="142"/>
                  </a:lnTo>
                  <a:lnTo>
                    <a:pt x="2031" y="142"/>
                  </a:lnTo>
                  <a:lnTo>
                    <a:pt x="2019" y="142"/>
                  </a:lnTo>
                  <a:lnTo>
                    <a:pt x="2007" y="142"/>
                  </a:lnTo>
                  <a:lnTo>
                    <a:pt x="1997" y="142"/>
                  </a:lnTo>
                  <a:lnTo>
                    <a:pt x="1991" y="140"/>
                  </a:lnTo>
                  <a:lnTo>
                    <a:pt x="1983" y="140"/>
                  </a:lnTo>
                  <a:lnTo>
                    <a:pt x="1978" y="140"/>
                  </a:lnTo>
                  <a:lnTo>
                    <a:pt x="1972" y="140"/>
                  </a:lnTo>
                  <a:lnTo>
                    <a:pt x="1961" y="140"/>
                  </a:lnTo>
                  <a:lnTo>
                    <a:pt x="1949" y="140"/>
                  </a:lnTo>
                  <a:lnTo>
                    <a:pt x="1937" y="140"/>
                  </a:lnTo>
                  <a:lnTo>
                    <a:pt x="1926" y="140"/>
                  </a:lnTo>
                  <a:lnTo>
                    <a:pt x="1914" y="140"/>
                  </a:lnTo>
                  <a:lnTo>
                    <a:pt x="1903" y="140"/>
                  </a:lnTo>
                  <a:lnTo>
                    <a:pt x="1897" y="139"/>
                  </a:lnTo>
                  <a:lnTo>
                    <a:pt x="1889" y="139"/>
                  </a:lnTo>
                  <a:lnTo>
                    <a:pt x="1884" y="139"/>
                  </a:lnTo>
                  <a:lnTo>
                    <a:pt x="1879" y="139"/>
                  </a:lnTo>
                  <a:lnTo>
                    <a:pt x="1867" y="139"/>
                  </a:lnTo>
                  <a:lnTo>
                    <a:pt x="1855" y="139"/>
                  </a:lnTo>
                  <a:lnTo>
                    <a:pt x="1849" y="138"/>
                  </a:lnTo>
                  <a:lnTo>
                    <a:pt x="1842" y="138"/>
                  </a:lnTo>
                  <a:lnTo>
                    <a:pt x="1837" y="138"/>
                  </a:lnTo>
                  <a:lnTo>
                    <a:pt x="1832" y="138"/>
                  </a:lnTo>
                  <a:lnTo>
                    <a:pt x="1819" y="138"/>
                  </a:lnTo>
                  <a:lnTo>
                    <a:pt x="1808" y="138"/>
                  </a:lnTo>
                  <a:lnTo>
                    <a:pt x="1802" y="137"/>
                  </a:lnTo>
                  <a:lnTo>
                    <a:pt x="1795" y="137"/>
                  </a:lnTo>
                  <a:lnTo>
                    <a:pt x="1790" y="135"/>
                  </a:lnTo>
                  <a:lnTo>
                    <a:pt x="1784" y="135"/>
                  </a:lnTo>
                  <a:lnTo>
                    <a:pt x="1777" y="135"/>
                  </a:lnTo>
                  <a:lnTo>
                    <a:pt x="1771" y="135"/>
                  </a:lnTo>
                  <a:lnTo>
                    <a:pt x="1765" y="135"/>
                  </a:lnTo>
                  <a:lnTo>
                    <a:pt x="1760" y="135"/>
                  </a:lnTo>
                  <a:lnTo>
                    <a:pt x="1754" y="134"/>
                  </a:lnTo>
                  <a:lnTo>
                    <a:pt x="1746" y="134"/>
                  </a:lnTo>
                  <a:lnTo>
                    <a:pt x="1741" y="134"/>
                  </a:lnTo>
                  <a:lnTo>
                    <a:pt x="1736" y="134"/>
                  </a:lnTo>
                  <a:lnTo>
                    <a:pt x="1729" y="133"/>
                  </a:lnTo>
                  <a:lnTo>
                    <a:pt x="1723" y="133"/>
                  </a:lnTo>
                  <a:lnTo>
                    <a:pt x="1717" y="133"/>
                  </a:lnTo>
                  <a:lnTo>
                    <a:pt x="1711" y="133"/>
                  </a:lnTo>
                  <a:lnTo>
                    <a:pt x="1702" y="135"/>
                  </a:lnTo>
                  <a:lnTo>
                    <a:pt x="1693" y="137"/>
                  </a:lnTo>
                  <a:lnTo>
                    <a:pt x="1684" y="139"/>
                  </a:lnTo>
                  <a:lnTo>
                    <a:pt x="1674" y="142"/>
                  </a:lnTo>
                  <a:lnTo>
                    <a:pt x="1665" y="144"/>
                  </a:lnTo>
                  <a:lnTo>
                    <a:pt x="1656" y="148"/>
                  </a:lnTo>
                  <a:lnTo>
                    <a:pt x="1647" y="151"/>
                  </a:lnTo>
                  <a:lnTo>
                    <a:pt x="1638" y="155"/>
                  </a:lnTo>
                  <a:lnTo>
                    <a:pt x="1629" y="156"/>
                  </a:lnTo>
                  <a:lnTo>
                    <a:pt x="1618" y="160"/>
                  </a:lnTo>
                  <a:lnTo>
                    <a:pt x="1609" y="164"/>
                  </a:lnTo>
                  <a:lnTo>
                    <a:pt x="1600" y="166"/>
                  </a:lnTo>
                  <a:lnTo>
                    <a:pt x="1590" y="170"/>
                  </a:lnTo>
                  <a:lnTo>
                    <a:pt x="1581" y="173"/>
                  </a:lnTo>
                  <a:lnTo>
                    <a:pt x="1572" y="177"/>
                  </a:lnTo>
                  <a:lnTo>
                    <a:pt x="1563" y="181"/>
                  </a:lnTo>
                  <a:lnTo>
                    <a:pt x="1552" y="185"/>
                  </a:lnTo>
                  <a:lnTo>
                    <a:pt x="1543" y="187"/>
                  </a:lnTo>
                  <a:lnTo>
                    <a:pt x="1533" y="191"/>
                  </a:lnTo>
                  <a:lnTo>
                    <a:pt x="1523" y="194"/>
                  </a:lnTo>
                  <a:lnTo>
                    <a:pt x="1513" y="198"/>
                  </a:lnTo>
                  <a:lnTo>
                    <a:pt x="1503" y="202"/>
                  </a:lnTo>
                  <a:lnTo>
                    <a:pt x="1494" y="206"/>
                  </a:lnTo>
                  <a:lnTo>
                    <a:pt x="1483" y="209"/>
                  </a:lnTo>
                  <a:lnTo>
                    <a:pt x="1473" y="213"/>
                  </a:lnTo>
                  <a:lnTo>
                    <a:pt x="1464" y="217"/>
                  </a:lnTo>
                  <a:lnTo>
                    <a:pt x="1453" y="221"/>
                  </a:lnTo>
                  <a:lnTo>
                    <a:pt x="1444" y="225"/>
                  </a:lnTo>
                  <a:lnTo>
                    <a:pt x="1434" y="229"/>
                  </a:lnTo>
                  <a:lnTo>
                    <a:pt x="1423" y="233"/>
                  </a:lnTo>
                  <a:lnTo>
                    <a:pt x="1414" y="237"/>
                  </a:lnTo>
                  <a:lnTo>
                    <a:pt x="1404" y="242"/>
                  </a:lnTo>
                  <a:lnTo>
                    <a:pt x="1393" y="245"/>
                  </a:lnTo>
                  <a:lnTo>
                    <a:pt x="1383" y="248"/>
                  </a:lnTo>
                  <a:lnTo>
                    <a:pt x="1373" y="251"/>
                  </a:lnTo>
                  <a:lnTo>
                    <a:pt x="1362" y="256"/>
                  </a:lnTo>
                  <a:lnTo>
                    <a:pt x="1352" y="259"/>
                  </a:lnTo>
                  <a:lnTo>
                    <a:pt x="1341" y="263"/>
                  </a:lnTo>
                  <a:lnTo>
                    <a:pt x="1331" y="265"/>
                  </a:lnTo>
                  <a:lnTo>
                    <a:pt x="1322" y="271"/>
                  </a:lnTo>
                  <a:lnTo>
                    <a:pt x="1310" y="273"/>
                  </a:lnTo>
                  <a:lnTo>
                    <a:pt x="1300" y="277"/>
                  </a:lnTo>
                  <a:lnTo>
                    <a:pt x="1289" y="280"/>
                  </a:lnTo>
                  <a:lnTo>
                    <a:pt x="1280" y="284"/>
                  </a:lnTo>
                  <a:lnTo>
                    <a:pt x="1268" y="286"/>
                  </a:lnTo>
                  <a:lnTo>
                    <a:pt x="1258" y="290"/>
                  </a:lnTo>
                  <a:lnTo>
                    <a:pt x="1248" y="294"/>
                  </a:lnTo>
                  <a:lnTo>
                    <a:pt x="1237" y="298"/>
                  </a:lnTo>
                  <a:lnTo>
                    <a:pt x="1227" y="301"/>
                  </a:lnTo>
                  <a:lnTo>
                    <a:pt x="1215" y="303"/>
                  </a:lnTo>
                  <a:lnTo>
                    <a:pt x="1205" y="307"/>
                  </a:lnTo>
                  <a:lnTo>
                    <a:pt x="1194" y="310"/>
                  </a:lnTo>
                  <a:lnTo>
                    <a:pt x="1184" y="312"/>
                  </a:lnTo>
                  <a:lnTo>
                    <a:pt x="1174" y="316"/>
                  </a:lnTo>
                  <a:lnTo>
                    <a:pt x="1163" y="317"/>
                  </a:lnTo>
                  <a:lnTo>
                    <a:pt x="1153" y="321"/>
                  </a:lnTo>
                  <a:lnTo>
                    <a:pt x="1142" y="323"/>
                  </a:lnTo>
                  <a:lnTo>
                    <a:pt x="1131" y="325"/>
                  </a:lnTo>
                  <a:lnTo>
                    <a:pt x="1120" y="328"/>
                  </a:lnTo>
                  <a:lnTo>
                    <a:pt x="1110" y="330"/>
                  </a:lnTo>
                  <a:lnTo>
                    <a:pt x="1099" y="333"/>
                  </a:lnTo>
                  <a:lnTo>
                    <a:pt x="1089" y="336"/>
                  </a:lnTo>
                  <a:lnTo>
                    <a:pt x="1079" y="337"/>
                  </a:lnTo>
                  <a:lnTo>
                    <a:pt x="1068" y="341"/>
                  </a:lnTo>
                  <a:lnTo>
                    <a:pt x="1056" y="342"/>
                  </a:lnTo>
                  <a:lnTo>
                    <a:pt x="1047" y="343"/>
                  </a:lnTo>
                  <a:lnTo>
                    <a:pt x="1037" y="345"/>
                  </a:lnTo>
                  <a:lnTo>
                    <a:pt x="1028" y="346"/>
                  </a:lnTo>
                  <a:lnTo>
                    <a:pt x="1016" y="346"/>
                  </a:lnTo>
                  <a:lnTo>
                    <a:pt x="1007" y="349"/>
                  </a:lnTo>
                  <a:lnTo>
                    <a:pt x="997" y="349"/>
                  </a:lnTo>
                  <a:lnTo>
                    <a:pt x="986" y="351"/>
                  </a:lnTo>
                  <a:lnTo>
                    <a:pt x="977" y="351"/>
                  </a:lnTo>
                  <a:lnTo>
                    <a:pt x="967" y="353"/>
                  </a:lnTo>
                  <a:lnTo>
                    <a:pt x="956" y="353"/>
                  </a:lnTo>
                  <a:lnTo>
                    <a:pt x="947" y="353"/>
                  </a:lnTo>
                  <a:lnTo>
                    <a:pt x="937" y="353"/>
                  </a:lnTo>
                  <a:lnTo>
                    <a:pt x="928" y="354"/>
                  </a:lnTo>
                  <a:lnTo>
                    <a:pt x="917" y="354"/>
                  </a:lnTo>
                  <a:lnTo>
                    <a:pt x="907" y="355"/>
                  </a:lnTo>
                  <a:lnTo>
                    <a:pt x="898" y="354"/>
                  </a:lnTo>
                  <a:lnTo>
                    <a:pt x="887" y="354"/>
                  </a:lnTo>
                  <a:lnTo>
                    <a:pt x="877" y="353"/>
                  </a:lnTo>
                  <a:lnTo>
                    <a:pt x="868" y="353"/>
                  </a:lnTo>
                  <a:lnTo>
                    <a:pt x="857" y="353"/>
                  </a:lnTo>
                  <a:lnTo>
                    <a:pt x="848" y="353"/>
                  </a:lnTo>
                  <a:lnTo>
                    <a:pt x="838" y="351"/>
                  </a:lnTo>
                  <a:lnTo>
                    <a:pt x="829" y="351"/>
                  </a:lnTo>
                  <a:lnTo>
                    <a:pt x="820" y="349"/>
                  </a:lnTo>
                  <a:lnTo>
                    <a:pt x="809" y="347"/>
                  </a:lnTo>
                  <a:lnTo>
                    <a:pt x="799" y="346"/>
                  </a:lnTo>
                  <a:lnTo>
                    <a:pt x="791" y="345"/>
                  </a:lnTo>
                  <a:lnTo>
                    <a:pt x="781" y="343"/>
                  </a:lnTo>
                  <a:lnTo>
                    <a:pt x="772" y="342"/>
                  </a:lnTo>
                  <a:lnTo>
                    <a:pt x="762" y="340"/>
                  </a:lnTo>
                  <a:lnTo>
                    <a:pt x="755" y="338"/>
                  </a:lnTo>
                  <a:lnTo>
                    <a:pt x="744" y="336"/>
                  </a:lnTo>
                  <a:lnTo>
                    <a:pt x="734" y="333"/>
                  </a:lnTo>
                  <a:lnTo>
                    <a:pt x="726" y="330"/>
                  </a:lnTo>
                  <a:lnTo>
                    <a:pt x="717" y="328"/>
                  </a:lnTo>
                  <a:lnTo>
                    <a:pt x="706" y="324"/>
                  </a:lnTo>
                  <a:lnTo>
                    <a:pt x="697" y="321"/>
                  </a:lnTo>
                  <a:lnTo>
                    <a:pt x="690" y="317"/>
                  </a:lnTo>
                  <a:lnTo>
                    <a:pt x="682" y="316"/>
                  </a:lnTo>
                  <a:lnTo>
                    <a:pt x="671" y="311"/>
                  </a:lnTo>
                  <a:lnTo>
                    <a:pt x="664" y="308"/>
                  </a:lnTo>
                  <a:lnTo>
                    <a:pt x="654" y="303"/>
                  </a:lnTo>
                  <a:lnTo>
                    <a:pt x="648" y="301"/>
                  </a:lnTo>
                  <a:lnTo>
                    <a:pt x="639" y="295"/>
                  </a:lnTo>
                  <a:lnTo>
                    <a:pt x="631" y="291"/>
                  </a:lnTo>
                  <a:lnTo>
                    <a:pt x="622" y="286"/>
                  </a:lnTo>
                  <a:lnTo>
                    <a:pt x="615" y="282"/>
                  </a:lnTo>
                  <a:lnTo>
                    <a:pt x="606" y="277"/>
                  </a:lnTo>
                  <a:lnTo>
                    <a:pt x="598" y="272"/>
                  </a:lnTo>
                  <a:lnTo>
                    <a:pt x="591" y="265"/>
                  </a:lnTo>
                  <a:lnTo>
                    <a:pt x="583" y="261"/>
                  </a:lnTo>
                  <a:lnTo>
                    <a:pt x="575" y="255"/>
                  </a:lnTo>
                  <a:lnTo>
                    <a:pt x="567" y="250"/>
                  </a:lnTo>
                  <a:lnTo>
                    <a:pt x="561" y="243"/>
                  </a:lnTo>
                  <a:lnTo>
                    <a:pt x="554" y="238"/>
                  </a:lnTo>
                  <a:lnTo>
                    <a:pt x="546" y="232"/>
                  </a:lnTo>
                  <a:lnTo>
                    <a:pt x="539" y="225"/>
                  </a:lnTo>
                  <a:lnTo>
                    <a:pt x="532" y="219"/>
                  </a:lnTo>
                  <a:lnTo>
                    <a:pt x="526" y="212"/>
                  </a:lnTo>
                  <a:lnTo>
                    <a:pt x="518" y="204"/>
                  </a:lnTo>
                  <a:lnTo>
                    <a:pt x="511" y="198"/>
                  </a:lnTo>
                  <a:lnTo>
                    <a:pt x="505" y="190"/>
                  </a:lnTo>
                  <a:lnTo>
                    <a:pt x="500" y="183"/>
                  </a:lnTo>
                  <a:lnTo>
                    <a:pt x="489" y="170"/>
                  </a:lnTo>
                  <a:lnTo>
                    <a:pt x="477" y="157"/>
                  </a:lnTo>
                  <a:lnTo>
                    <a:pt x="467" y="146"/>
                  </a:lnTo>
                  <a:lnTo>
                    <a:pt x="457" y="135"/>
                  </a:lnTo>
                  <a:lnTo>
                    <a:pt x="446" y="126"/>
                  </a:lnTo>
                  <a:lnTo>
                    <a:pt x="436" y="116"/>
                  </a:lnTo>
                  <a:lnTo>
                    <a:pt x="424" y="105"/>
                  </a:lnTo>
                  <a:lnTo>
                    <a:pt x="415" y="99"/>
                  </a:lnTo>
                  <a:lnTo>
                    <a:pt x="403" y="90"/>
                  </a:lnTo>
                  <a:lnTo>
                    <a:pt x="393" y="82"/>
                  </a:lnTo>
                  <a:lnTo>
                    <a:pt x="381" y="74"/>
                  </a:lnTo>
                  <a:lnTo>
                    <a:pt x="372" y="68"/>
                  </a:lnTo>
                  <a:lnTo>
                    <a:pt x="360" y="61"/>
                  </a:lnTo>
                  <a:lnTo>
                    <a:pt x="350" y="55"/>
                  </a:lnTo>
                  <a:lnTo>
                    <a:pt x="338" y="48"/>
                  </a:lnTo>
                  <a:lnTo>
                    <a:pt x="329" y="44"/>
                  </a:lnTo>
                  <a:lnTo>
                    <a:pt x="317" y="38"/>
                  </a:lnTo>
                  <a:lnTo>
                    <a:pt x="307" y="34"/>
                  </a:lnTo>
                  <a:lnTo>
                    <a:pt x="295" y="29"/>
                  </a:lnTo>
                  <a:lnTo>
                    <a:pt x="286" y="26"/>
                  </a:lnTo>
                  <a:lnTo>
                    <a:pt x="275" y="21"/>
                  </a:lnTo>
                  <a:lnTo>
                    <a:pt x="264" y="18"/>
                  </a:lnTo>
                  <a:lnTo>
                    <a:pt x="254" y="16"/>
                  </a:lnTo>
                  <a:lnTo>
                    <a:pt x="245" y="13"/>
                  </a:lnTo>
                  <a:lnTo>
                    <a:pt x="234" y="10"/>
                  </a:lnTo>
                  <a:lnTo>
                    <a:pt x="224" y="8"/>
                  </a:lnTo>
                  <a:lnTo>
                    <a:pt x="215" y="5"/>
                  </a:lnTo>
                  <a:lnTo>
                    <a:pt x="204" y="5"/>
                  </a:lnTo>
                  <a:lnTo>
                    <a:pt x="195" y="4"/>
                  </a:lnTo>
                  <a:lnTo>
                    <a:pt x="185" y="3"/>
                  </a:lnTo>
                  <a:lnTo>
                    <a:pt x="176" y="3"/>
                  </a:lnTo>
                  <a:lnTo>
                    <a:pt x="167" y="3"/>
                  </a:lnTo>
                  <a:lnTo>
                    <a:pt x="157" y="1"/>
                  </a:lnTo>
                  <a:lnTo>
                    <a:pt x="147" y="0"/>
                  </a:lnTo>
                  <a:lnTo>
                    <a:pt x="138" y="0"/>
                  </a:lnTo>
                  <a:lnTo>
                    <a:pt x="130" y="0"/>
                  </a:lnTo>
                  <a:lnTo>
                    <a:pt x="121" y="0"/>
                  </a:lnTo>
                  <a:lnTo>
                    <a:pt x="113" y="1"/>
                  </a:lnTo>
                  <a:lnTo>
                    <a:pt x="105" y="1"/>
                  </a:lnTo>
                  <a:lnTo>
                    <a:pt x="99" y="3"/>
                  </a:lnTo>
                  <a:lnTo>
                    <a:pt x="90" y="3"/>
                  </a:lnTo>
                  <a:lnTo>
                    <a:pt x="82" y="4"/>
                  </a:lnTo>
                  <a:lnTo>
                    <a:pt x="75" y="4"/>
                  </a:lnTo>
                  <a:lnTo>
                    <a:pt x="69" y="5"/>
                  </a:lnTo>
                  <a:lnTo>
                    <a:pt x="62" y="5"/>
                  </a:lnTo>
                  <a:lnTo>
                    <a:pt x="56" y="6"/>
                  </a:lnTo>
                  <a:lnTo>
                    <a:pt x="51" y="8"/>
                  </a:lnTo>
                  <a:lnTo>
                    <a:pt x="44" y="10"/>
                  </a:lnTo>
                  <a:lnTo>
                    <a:pt x="33" y="12"/>
                  </a:lnTo>
                  <a:lnTo>
                    <a:pt x="23" y="14"/>
                  </a:lnTo>
                  <a:lnTo>
                    <a:pt x="16" y="17"/>
                  </a:lnTo>
                  <a:lnTo>
                    <a:pt x="8" y="18"/>
                  </a:lnTo>
                  <a:lnTo>
                    <a:pt x="0" y="21"/>
                  </a:lnTo>
                  <a:lnTo>
                    <a:pt x="0" y="25"/>
                  </a:lnTo>
                  <a:lnTo>
                    <a:pt x="14" y="71"/>
                  </a:lnTo>
                  <a:lnTo>
                    <a:pt x="17" y="69"/>
                  </a:lnTo>
                  <a:lnTo>
                    <a:pt x="27" y="66"/>
                  </a:lnTo>
                  <a:lnTo>
                    <a:pt x="34" y="64"/>
                  </a:lnTo>
                  <a:lnTo>
                    <a:pt x="42" y="62"/>
                  </a:lnTo>
                  <a:lnTo>
                    <a:pt x="51" y="61"/>
                  </a:lnTo>
                  <a:lnTo>
                    <a:pt x="61" y="60"/>
                  </a:lnTo>
                  <a:lnTo>
                    <a:pt x="66" y="57"/>
                  </a:lnTo>
                  <a:lnTo>
                    <a:pt x="72" y="56"/>
                  </a:lnTo>
                  <a:lnTo>
                    <a:pt x="78" y="55"/>
                  </a:lnTo>
                  <a:lnTo>
                    <a:pt x="85" y="55"/>
                  </a:lnTo>
                  <a:lnTo>
                    <a:pt x="90" y="55"/>
                  </a:lnTo>
                  <a:lnTo>
                    <a:pt x="96" y="53"/>
                  </a:lnTo>
                  <a:lnTo>
                    <a:pt x="103" y="53"/>
                  </a:lnTo>
                  <a:lnTo>
                    <a:pt x="111" y="53"/>
                  </a:lnTo>
                  <a:lnTo>
                    <a:pt x="117" y="52"/>
                  </a:lnTo>
                  <a:lnTo>
                    <a:pt x="124" y="52"/>
                  </a:lnTo>
                  <a:lnTo>
                    <a:pt x="131" y="52"/>
                  </a:lnTo>
                  <a:lnTo>
                    <a:pt x="139" y="52"/>
                  </a:lnTo>
                  <a:lnTo>
                    <a:pt x="147" y="52"/>
                  </a:lnTo>
                  <a:lnTo>
                    <a:pt x="156" y="53"/>
                  </a:lnTo>
                  <a:lnTo>
                    <a:pt x="164" y="55"/>
                  </a:lnTo>
                  <a:lnTo>
                    <a:pt x="173" y="55"/>
                  </a:lnTo>
                  <a:lnTo>
                    <a:pt x="181" y="55"/>
                  </a:lnTo>
                  <a:lnTo>
                    <a:pt x="189" y="55"/>
                  </a:lnTo>
                  <a:lnTo>
                    <a:pt x="196" y="56"/>
                  </a:lnTo>
                  <a:lnTo>
                    <a:pt x="206" y="58"/>
                  </a:lnTo>
                  <a:lnTo>
                    <a:pt x="215" y="58"/>
                  </a:lnTo>
                  <a:lnTo>
                    <a:pt x="224" y="61"/>
                  </a:lnTo>
                  <a:lnTo>
                    <a:pt x="232" y="62"/>
                  </a:lnTo>
                  <a:lnTo>
                    <a:pt x="242" y="66"/>
                  </a:lnTo>
                  <a:lnTo>
                    <a:pt x="251" y="69"/>
                  </a:lnTo>
                  <a:lnTo>
                    <a:pt x="259" y="70"/>
                  </a:lnTo>
                  <a:lnTo>
                    <a:pt x="268" y="74"/>
                  </a:lnTo>
                  <a:lnTo>
                    <a:pt x="278" y="77"/>
                  </a:lnTo>
                  <a:lnTo>
                    <a:pt x="288" y="81"/>
                  </a:lnTo>
                  <a:lnTo>
                    <a:pt x="295" y="84"/>
                  </a:lnTo>
                  <a:lnTo>
                    <a:pt x="306" y="88"/>
                  </a:lnTo>
                  <a:lnTo>
                    <a:pt x="316" y="94"/>
                  </a:lnTo>
                  <a:lnTo>
                    <a:pt x="324" y="98"/>
                  </a:lnTo>
                  <a:lnTo>
                    <a:pt x="334" y="103"/>
                  </a:lnTo>
                  <a:lnTo>
                    <a:pt x="343" y="108"/>
                  </a:lnTo>
                  <a:lnTo>
                    <a:pt x="353" y="114"/>
                  </a:lnTo>
                  <a:lnTo>
                    <a:pt x="362" y="120"/>
                  </a:lnTo>
                  <a:lnTo>
                    <a:pt x="372" y="127"/>
                  </a:lnTo>
                  <a:lnTo>
                    <a:pt x="381" y="135"/>
                  </a:lnTo>
                  <a:lnTo>
                    <a:pt x="392" y="142"/>
                  </a:lnTo>
                  <a:lnTo>
                    <a:pt x="401" y="150"/>
                  </a:lnTo>
                  <a:lnTo>
                    <a:pt x="410" y="157"/>
                  </a:lnTo>
                  <a:lnTo>
                    <a:pt x="418" y="165"/>
                  </a:lnTo>
                  <a:lnTo>
                    <a:pt x="428" y="176"/>
                  </a:lnTo>
                  <a:lnTo>
                    <a:pt x="437" y="185"/>
                  </a:lnTo>
                  <a:lnTo>
                    <a:pt x="446" y="194"/>
                  </a:lnTo>
                  <a:lnTo>
                    <a:pt x="455" y="204"/>
                  </a:lnTo>
                  <a:lnTo>
                    <a:pt x="466" y="216"/>
                  </a:lnTo>
                  <a:lnTo>
                    <a:pt x="472" y="224"/>
                  </a:lnTo>
                  <a:lnTo>
                    <a:pt x="480" y="233"/>
                  </a:lnTo>
                  <a:lnTo>
                    <a:pt x="488" y="241"/>
                  </a:lnTo>
                  <a:lnTo>
                    <a:pt x="497" y="250"/>
                  </a:lnTo>
                  <a:lnTo>
                    <a:pt x="503" y="258"/>
                  </a:lnTo>
                  <a:lnTo>
                    <a:pt x="511" y="265"/>
                  </a:lnTo>
                  <a:lnTo>
                    <a:pt x="520" y="273"/>
                  </a:lnTo>
                  <a:lnTo>
                    <a:pt x="531" y="280"/>
                  </a:lnTo>
                  <a:lnTo>
                    <a:pt x="539" y="286"/>
                  </a:lnTo>
                  <a:lnTo>
                    <a:pt x="546" y="293"/>
                  </a:lnTo>
                  <a:lnTo>
                    <a:pt x="556" y="299"/>
                  </a:lnTo>
                  <a:lnTo>
                    <a:pt x="566" y="306"/>
                  </a:lnTo>
                  <a:lnTo>
                    <a:pt x="576" y="311"/>
                  </a:lnTo>
                  <a:lnTo>
                    <a:pt x="585" y="316"/>
                  </a:lnTo>
                  <a:lnTo>
                    <a:pt x="596" y="323"/>
                  </a:lnTo>
                  <a:lnTo>
                    <a:pt x="605" y="328"/>
                  </a:lnTo>
                  <a:lnTo>
                    <a:pt x="614" y="332"/>
                  </a:lnTo>
                  <a:lnTo>
                    <a:pt x="624" y="337"/>
                  </a:lnTo>
                  <a:lnTo>
                    <a:pt x="634" y="341"/>
                  </a:lnTo>
                  <a:lnTo>
                    <a:pt x="644" y="345"/>
                  </a:lnTo>
                  <a:lnTo>
                    <a:pt x="654" y="349"/>
                  </a:lnTo>
                  <a:lnTo>
                    <a:pt x="664" y="353"/>
                  </a:lnTo>
                  <a:lnTo>
                    <a:pt x="674" y="356"/>
                  </a:lnTo>
                  <a:lnTo>
                    <a:pt x="684" y="360"/>
                  </a:lnTo>
                  <a:lnTo>
                    <a:pt x="695" y="363"/>
                  </a:lnTo>
                  <a:lnTo>
                    <a:pt x="705" y="367"/>
                  </a:lnTo>
                  <a:lnTo>
                    <a:pt x="716" y="369"/>
                  </a:lnTo>
                  <a:lnTo>
                    <a:pt x="726" y="373"/>
                  </a:lnTo>
                  <a:lnTo>
                    <a:pt x="736" y="375"/>
                  </a:lnTo>
                  <a:lnTo>
                    <a:pt x="747" y="377"/>
                  </a:lnTo>
                  <a:lnTo>
                    <a:pt x="757" y="380"/>
                  </a:lnTo>
                  <a:lnTo>
                    <a:pt x="769" y="382"/>
                  </a:lnTo>
                  <a:lnTo>
                    <a:pt x="778" y="384"/>
                  </a:lnTo>
                  <a:lnTo>
                    <a:pt x="788" y="385"/>
                  </a:lnTo>
                  <a:lnTo>
                    <a:pt x="799" y="386"/>
                  </a:lnTo>
                  <a:lnTo>
                    <a:pt x="808" y="388"/>
                  </a:lnTo>
                  <a:lnTo>
                    <a:pt x="818" y="388"/>
                  </a:lnTo>
                  <a:lnTo>
                    <a:pt x="827" y="390"/>
                  </a:lnTo>
                  <a:lnTo>
                    <a:pt x="838" y="390"/>
                  </a:lnTo>
                  <a:lnTo>
                    <a:pt x="848" y="393"/>
                  </a:lnTo>
                  <a:lnTo>
                    <a:pt x="857" y="393"/>
                  </a:lnTo>
                  <a:lnTo>
                    <a:pt x="868" y="394"/>
                  </a:lnTo>
                  <a:lnTo>
                    <a:pt x="877" y="396"/>
                  </a:lnTo>
                  <a:lnTo>
                    <a:pt x="887" y="396"/>
                  </a:lnTo>
                  <a:lnTo>
                    <a:pt x="896" y="396"/>
                  </a:lnTo>
                  <a:lnTo>
                    <a:pt x="906" y="396"/>
                  </a:lnTo>
                  <a:lnTo>
                    <a:pt x="916" y="396"/>
                  </a:lnTo>
                  <a:lnTo>
                    <a:pt x="926" y="397"/>
                  </a:lnTo>
                  <a:lnTo>
                    <a:pt x="934" y="396"/>
                  </a:lnTo>
                  <a:lnTo>
                    <a:pt x="942" y="396"/>
                  </a:lnTo>
                  <a:lnTo>
                    <a:pt x="951" y="396"/>
                  </a:lnTo>
                  <a:lnTo>
                    <a:pt x="960" y="396"/>
                  </a:lnTo>
                  <a:lnTo>
                    <a:pt x="968" y="396"/>
                  </a:lnTo>
                  <a:lnTo>
                    <a:pt x="977" y="396"/>
                  </a:lnTo>
                  <a:lnTo>
                    <a:pt x="985" y="396"/>
                  </a:lnTo>
                  <a:lnTo>
                    <a:pt x="993" y="396"/>
                  </a:lnTo>
                  <a:lnTo>
                    <a:pt x="999" y="394"/>
                  </a:lnTo>
                  <a:lnTo>
                    <a:pt x="1007" y="393"/>
                  </a:lnTo>
                  <a:lnTo>
                    <a:pt x="1015" y="393"/>
                  </a:lnTo>
                  <a:lnTo>
                    <a:pt x="1023" y="393"/>
                  </a:lnTo>
                  <a:lnTo>
                    <a:pt x="1029" y="392"/>
                  </a:lnTo>
                  <a:lnTo>
                    <a:pt x="1036" y="390"/>
                  </a:lnTo>
                  <a:lnTo>
                    <a:pt x="1042" y="390"/>
                  </a:lnTo>
                  <a:lnTo>
                    <a:pt x="1050" y="390"/>
                  </a:lnTo>
                  <a:lnTo>
                    <a:pt x="1060" y="388"/>
                  </a:lnTo>
                  <a:lnTo>
                    <a:pt x="1072" y="386"/>
                  </a:lnTo>
                  <a:lnTo>
                    <a:pt x="1084" y="384"/>
                  </a:lnTo>
                  <a:lnTo>
                    <a:pt x="1095" y="382"/>
                  </a:lnTo>
                  <a:lnTo>
                    <a:pt x="1107" y="381"/>
                  </a:lnTo>
                  <a:lnTo>
                    <a:pt x="1118" y="379"/>
                  </a:lnTo>
                  <a:lnTo>
                    <a:pt x="1128" y="376"/>
                  </a:lnTo>
                  <a:lnTo>
                    <a:pt x="1141" y="375"/>
                  </a:lnTo>
                  <a:lnTo>
                    <a:pt x="1150" y="372"/>
                  </a:lnTo>
                  <a:lnTo>
                    <a:pt x="1162" y="369"/>
                  </a:lnTo>
                  <a:lnTo>
                    <a:pt x="1172" y="367"/>
                  </a:lnTo>
                  <a:lnTo>
                    <a:pt x="1184" y="366"/>
                  </a:lnTo>
                  <a:lnTo>
                    <a:pt x="1193" y="363"/>
                  </a:lnTo>
                  <a:lnTo>
                    <a:pt x="1205" y="360"/>
                  </a:lnTo>
                  <a:lnTo>
                    <a:pt x="1215" y="359"/>
                  </a:lnTo>
                  <a:lnTo>
                    <a:pt x="1226" y="356"/>
                  </a:lnTo>
                  <a:lnTo>
                    <a:pt x="1236" y="353"/>
                  </a:lnTo>
                  <a:lnTo>
                    <a:pt x="1245" y="350"/>
                  </a:lnTo>
                  <a:lnTo>
                    <a:pt x="1255" y="346"/>
                  </a:lnTo>
                  <a:lnTo>
                    <a:pt x="1266" y="345"/>
                  </a:lnTo>
                  <a:lnTo>
                    <a:pt x="1275" y="341"/>
                  </a:lnTo>
                  <a:lnTo>
                    <a:pt x="1285" y="338"/>
                  </a:lnTo>
                  <a:lnTo>
                    <a:pt x="1295" y="336"/>
                  </a:lnTo>
                  <a:lnTo>
                    <a:pt x="1305" y="333"/>
                  </a:lnTo>
                  <a:lnTo>
                    <a:pt x="1314" y="330"/>
                  </a:lnTo>
                  <a:lnTo>
                    <a:pt x="1323" y="327"/>
                  </a:lnTo>
                  <a:lnTo>
                    <a:pt x="1334" y="323"/>
                  </a:lnTo>
                  <a:lnTo>
                    <a:pt x="1344" y="320"/>
                  </a:lnTo>
                  <a:lnTo>
                    <a:pt x="1353" y="316"/>
                  </a:lnTo>
                  <a:lnTo>
                    <a:pt x="1363" y="314"/>
                  </a:lnTo>
                  <a:lnTo>
                    <a:pt x="1374" y="310"/>
                  </a:lnTo>
                  <a:lnTo>
                    <a:pt x="1383" y="308"/>
                  </a:lnTo>
                  <a:lnTo>
                    <a:pt x="1392" y="303"/>
                  </a:lnTo>
                  <a:lnTo>
                    <a:pt x="1401" y="301"/>
                  </a:lnTo>
                  <a:lnTo>
                    <a:pt x="1410" y="295"/>
                  </a:lnTo>
                  <a:lnTo>
                    <a:pt x="1421" y="293"/>
                  </a:lnTo>
                  <a:lnTo>
                    <a:pt x="1430" y="287"/>
                  </a:lnTo>
                  <a:lnTo>
                    <a:pt x="1440" y="285"/>
                  </a:lnTo>
                  <a:lnTo>
                    <a:pt x="1451" y="281"/>
                  </a:lnTo>
                  <a:lnTo>
                    <a:pt x="1460" y="278"/>
                  </a:lnTo>
                  <a:lnTo>
                    <a:pt x="1469" y="273"/>
                  </a:lnTo>
                  <a:lnTo>
                    <a:pt x="1479" y="271"/>
                  </a:lnTo>
                  <a:lnTo>
                    <a:pt x="1488" y="267"/>
                  </a:lnTo>
                  <a:lnTo>
                    <a:pt x="1499" y="264"/>
                  </a:lnTo>
                  <a:lnTo>
                    <a:pt x="1509" y="259"/>
                  </a:lnTo>
                  <a:lnTo>
                    <a:pt x="1520" y="256"/>
                  </a:lnTo>
                  <a:lnTo>
                    <a:pt x="1530" y="252"/>
                  </a:lnTo>
                  <a:lnTo>
                    <a:pt x="1540" y="250"/>
                  </a:lnTo>
                  <a:lnTo>
                    <a:pt x="1551" y="245"/>
                  </a:lnTo>
                  <a:lnTo>
                    <a:pt x="1560" y="242"/>
                  </a:lnTo>
                  <a:lnTo>
                    <a:pt x="1572" y="237"/>
                  </a:lnTo>
                  <a:lnTo>
                    <a:pt x="1582" y="234"/>
                  </a:lnTo>
                  <a:lnTo>
                    <a:pt x="1592" y="229"/>
                  </a:lnTo>
                  <a:lnTo>
                    <a:pt x="1604" y="226"/>
                  </a:lnTo>
                  <a:lnTo>
                    <a:pt x="1616" y="222"/>
                  </a:lnTo>
                  <a:lnTo>
                    <a:pt x="1628" y="220"/>
                  </a:lnTo>
                  <a:lnTo>
                    <a:pt x="1638" y="215"/>
                  </a:lnTo>
                  <a:lnTo>
                    <a:pt x="1650" y="212"/>
                  </a:lnTo>
                  <a:lnTo>
                    <a:pt x="1660" y="207"/>
                  </a:lnTo>
                  <a:lnTo>
                    <a:pt x="1674" y="204"/>
                  </a:lnTo>
                  <a:lnTo>
                    <a:pt x="1685" y="200"/>
                  </a:lnTo>
                  <a:lnTo>
                    <a:pt x="1697" y="198"/>
                  </a:lnTo>
                  <a:lnTo>
                    <a:pt x="1711" y="194"/>
                  </a:lnTo>
                  <a:lnTo>
                    <a:pt x="1724" y="191"/>
                  </a:lnTo>
                  <a:lnTo>
                    <a:pt x="2088" y="207"/>
                  </a:lnTo>
                  <a:lnTo>
                    <a:pt x="2091" y="144"/>
                  </a:lnTo>
                  <a:lnTo>
                    <a:pt x="2091" y="1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auto">
            <a:xfrm>
              <a:off x="3349" y="1898"/>
              <a:ext cx="497" cy="61"/>
            </a:xfrm>
            <a:custGeom>
              <a:avLst/>
              <a:gdLst>
                <a:gd name="T0" fmla="*/ 1399 w 1491"/>
                <a:gd name="T1" fmla="*/ 117 h 182"/>
                <a:gd name="T2" fmla="*/ 1275 w 1491"/>
                <a:gd name="T3" fmla="*/ 134 h 182"/>
                <a:gd name="T4" fmla="*/ 1158 w 1491"/>
                <a:gd name="T5" fmla="*/ 148 h 182"/>
                <a:gd name="T6" fmla="*/ 1045 w 1491"/>
                <a:gd name="T7" fmla="*/ 155 h 182"/>
                <a:gd name="T8" fmla="*/ 937 w 1491"/>
                <a:gd name="T9" fmla="*/ 160 h 182"/>
                <a:gd name="T10" fmla="*/ 834 w 1491"/>
                <a:gd name="T11" fmla="*/ 160 h 182"/>
                <a:gd name="T12" fmla="*/ 737 w 1491"/>
                <a:gd name="T13" fmla="*/ 156 h 182"/>
                <a:gd name="T14" fmla="*/ 644 w 1491"/>
                <a:gd name="T15" fmla="*/ 150 h 182"/>
                <a:gd name="T16" fmla="*/ 558 w 1491"/>
                <a:gd name="T17" fmla="*/ 139 h 182"/>
                <a:gd name="T18" fmla="*/ 478 w 1491"/>
                <a:gd name="T19" fmla="*/ 129 h 182"/>
                <a:gd name="T20" fmla="*/ 406 w 1491"/>
                <a:gd name="T21" fmla="*/ 117 h 182"/>
                <a:gd name="T22" fmla="*/ 335 w 1491"/>
                <a:gd name="T23" fmla="*/ 103 h 182"/>
                <a:gd name="T24" fmla="*/ 273 w 1491"/>
                <a:gd name="T25" fmla="*/ 89 h 182"/>
                <a:gd name="T26" fmla="*/ 218 w 1491"/>
                <a:gd name="T27" fmla="*/ 74 h 182"/>
                <a:gd name="T28" fmla="*/ 169 w 1491"/>
                <a:gd name="T29" fmla="*/ 60 h 182"/>
                <a:gd name="T30" fmla="*/ 125 w 1491"/>
                <a:gd name="T31" fmla="*/ 44 h 182"/>
                <a:gd name="T32" fmla="*/ 90 w 1491"/>
                <a:gd name="T33" fmla="*/ 31 h 182"/>
                <a:gd name="T34" fmla="*/ 59 w 1491"/>
                <a:gd name="T35" fmla="*/ 20 h 182"/>
                <a:gd name="T36" fmla="*/ 37 w 1491"/>
                <a:gd name="T37" fmla="*/ 10 h 182"/>
                <a:gd name="T38" fmla="*/ 20 w 1491"/>
                <a:gd name="T39" fmla="*/ 3 h 182"/>
                <a:gd name="T40" fmla="*/ 11 w 1491"/>
                <a:gd name="T41" fmla="*/ 0 h 182"/>
                <a:gd name="T42" fmla="*/ 7 w 1491"/>
                <a:gd name="T43" fmla="*/ 20 h 182"/>
                <a:gd name="T44" fmla="*/ 20 w 1491"/>
                <a:gd name="T45" fmla="*/ 25 h 182"/>
                <a:gd name="T46" fmla="*/ 41 w 1491"/>
                <a:gd name="T47" fmla="*/ 34 h 182"/>
                <a:gd name="T48" fmla="*/ 68 w 1491"/>
                <a:gd name="T49" fmla="*/ 46 h 182"/>
                <a:gd name="T50" fmla="*/ 104 w 1491"/>
                <a:gd name="T51" fmla="*/ 60 h 182"/>
                <a:gd name="T52" fmla="*/ 143 w 1491"/>
                <a:gd name="T53" fmla="*/ 73 h 182"/>
                <a:gd name="T54" fmla="*/ 191 w 1491"/>
                <a:gd name="T55" fmla="*/ 89 h 182"/>
                <a:gd name="T56" fmla="*/ 246 w 1491"/>
                <a:gd name="T57" fmla="*/ 103 h 182"/>
                <a:gd name="T58" fmla="*/ 307 w 1491"/>
                <a:gd name="T59" fmla="*/ 117 h 182"/>
                <a:gd name="T60" fmla="*/ 375 w 1491"/>
                <a:gd name="T61" fmla="*/ 133 h 182"/>
                <a:gd name="T62" fmla="*/ 449 w 1491"/>
                <a:gd name="T63" fmla="*/ 146 h 182"/>
                <a:gd name="T64" fmla="*/ 527 w 1491"/>
                <a:gd name="T65" fmla="*/ 157 h 182"/>
                <a:gd name="T66" fmla="*/ 613 w 1491"/>
                <a:gd name="T67" fmla="*/ 168 h 182"/>
                <a:gd name="T68" fmla="*/ 701 w 1491"/>
                <a:gd name="T69" fmla="*/ 176 h 182"/>
                <a:gd name="T70" fmla="*/ 799 w 1491"/>
                <a:gd name="T71" fmla="*/ 180 h 182"/>
                <a:gd name="T72" fmla="*/ 901 w 1491"/>
                <a:gd name="T73" fmla="*/ 181 h 182"/>
                <a:gd name="T74" fmla="*/ 1009 w 1491"/>
                <a:gd name="T75" fmla="*/ 180 h 182"/>
                <a:gd name="T76" fmla="*/ 1120 w 1491"/>
                <a:gd name="T77" fmla="*/ 172 h 182"/>
                <a:gd name="T78" fmla="*/ 1239 w 1491"/>
                <a:gd name="T79" fmla="*/ 161 h 182"/>
                <a:gd name="T80" fmla="*/ 1361 w 1491"/>
                <a:gd name="T81" fmla="*/ 146 h 182"/>
                <a:gd name="T82" fmla="*/ 1491 w 1491"/>
                <a:gd name="T83" fmla="*/ 125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491" h="182">
                  <a:moveTo>
                    <a:pt x="1486" y="103"/>
                  </a:moveTo>
                  <a:lnTo>
                    <a:pt x="1442" y="111"/>
                  </a:lnTo>
                  <a:lnTo>
                    <a:pt x="1399" y="117"/>
                  </a:lnTo>
                  <a:lnTo>
                    <a:pt x="1357" y="124"/>
                  </a:lnTo>
                  <a:lnTo>
                    <a:pt x="1317" y="130"/>
                  </a:lnTo>
                  <a:lnTo>
                    <a:pt x="1275" y="134"/>
                  </a:lnTo>
                  <a:lnTo>
                    <a:pt x="1236" y="139"/>
                  </a:lnTo>
                  <a:lnTo>
                    <a:pt x="1196" y="144"/>
                  </a:lnTo>
                  <a:lnTo>
                    <a:pt x="1158" y="148"/>
                  </a:lnTo>
                  <a:lnTo>
                    <a:pt x="1118" y="151"/>
                  </a:lnTo>
                  <a:lnTo>
                    <a:pt x="1081" y="154"/>
                  </a:lnTo>
                  <a:lnTo>
                    <a:pt x="1045" y="155"/>
                  </a:lnTo>
                  <a:lnTo>
                    <a:pt x="1009" y="157"/>
                  </a:lnTo>
                  <a:lnTo>
                    <a:pt x="972" y="159"/>
                  </a:lnTo>
                  <a:lnTo>
                    <a:pt x="937" y="160"/>
                  </a:lnTo>
                  <a:lnTo>
                    <a:pt x="901" y="160"/>
                  </a:lnTo>
                  <a:lnTo>
                    <a:pt x="868" y="161"/>
                  </a:lnTo>
                  <a:lnTo>
                    <a:pt x="834" y="160"/>
                  </a:lnTo>
                  <a:lnTo>
                    <a:pt x="802" y="159"/>
                  </a:lnTo>
                  <a:lnTo>
                    <a:pt x="768" y="157"/>
                  </a:lnTo>
                  <a:lnTo>
                    <a:pt x="737" y="156"/>
                  </a:lnTo>
                  <a:lnTo>
                    <a:pt x="704" y="154"/>
                  </a:lnTo>
                  <a:lnTo>
                    <a:pt x="674" y="152"/>
                  </a:lnTo>
                  <a:lnTo>
                    <a:pt x="644" y="150"/>
                  </a:lnTo>
                  <a:lnTo>
                    <a:pt x="616" y="147"/>
                  </a:lnTo>
                  <a:lnTo>
                    <a:pt x="586" y="143"/>
                  </a:lnTo>
                  <a:lnTo>
                    <a:pt x="558" y="139"/>
                  </a:lnTo>
                  <a:lnTo>
                    <a:pt x="531" y="137"/>
                  </a:lnTo>
                  <a:lnTo>
                    <a:pt x="505" y="133"/>
                  </a:lnTo>
                  <a:lnTo>
                    <a:pt x="478" y="129"/>
                  </a:lnTo>
                  <a:lnTo>
                    <a:pt x="453" y="125"/>
                  </a:lnTo>
                  <a:lnTo>
                    <a:pt x="428" y="121"/>
                  </a:lnTo>
                  <a:lnTo>
                    <a:pt x="406" y="117"/>
                  </a:lnTo>
                  <a:lnTo>
                    <a:pt x="381" y="112"/>
                  </a:lnTo>
                  <a:lnTo>
                    <a:pt x="358" y="108"/>
                  </a:lnTo>
                  <a:lnTo>
                    <a:pt x="335" y="103"/>
                  </a:lnTo>
                  <a:lnTo>
                    <a:pt x="315" y="98"/>
                  </a:lnTo>
                  <a:lnTo>
                    <a:pt x="293" y="92"/>
                  </a:lnTo>
                  <a:lnTo>
                    <a:pt x="273" y="89"/>
                  </a:lnTo>
                  <a:lnTo>
                    <a:pt x="254" y="83"/>
                  </a:lnTo>
                  <a:lnTo>
                    <a:pt x="236" y="79"/>
                  </a:lnTo>
                  <a:lnTo>
                    <a:pt x="218" y="74"/>
                  </a:lnTo>
                  <a:lnTo>
                    <a:pt x="201" y="69"/>
                  </a:lnTo>
                  <a:lnTo>
                    <a:pt x="184" y="64"/>
                  </a:lnTo>
                  <a:lnTo>
                    <a:pt x="169" y="60"/>
                  </a:lnTo>
                  <a:lnTo>
                    <a:pt x="152" y="53"/>
                  </a:lnTo>
                  <a:lnTo>
                    <a:pt x="139" y="49"/>
                  </a:lnTo>
                  <a:lnTo>
                    <a:pt x="125" y="44"/>
                  </a:lnTo>
                  <a:lnTo>
                    <a:pt x="113" y="40"/>
                  </a:lnTo>
                  <a:lnTo>
                    <a:pt x="100" y="35"/>
                  </a:lnTo>
                  <a:lnTo>
                    <a:pt x="90" y="31"/>
                  </a:lnTo>
                  <a:lnTo>
                    <a:pt x="78" y="27"/>
                  </a:lnTo>
                  <a:lnTo>
                    <a:pt x="68" y="23"/>
                  </a:lnTo>
                  <a:lnTo>
                    <a:pt x="59" y="20"/>
                  </a:lnTo>
                  <a:lnTo>
                    <a:pt x="51" y="16"/>
                  </a:lnTo>
                  <a:lnTo>
                    <a:pt x="43" y="13"/>
                  </a:lnTo>
                  <a:lnTo>
                    <a:pt x="37" y="10"/>
                  </a:lnTo>
                  <a:lnTo>
                    <a:pt x="30" y="8"/>
                  </a:lnTo>
                  <a:lnTo>
                    <a:pt x="25" y="5"/>
                  </a:lnTo>
                  <a:lnTo>
                    <a:pt x="20" y="3"/>
                  </a:lnTo>
                  <a:lnTo>
                    <a:pt x="17" y="3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0" y="17"/>
                  </a:lnTo>
                  <a:lnTo>
                    <a:pt x="2" y="17"/>
                  </a:lnTo>
                  <a:lnTo>
                    <a:pt x="7" y="20"/>
                  </a:lnTo>
                  <a:lnTo>
                    <a:pt x="11" y="21"/>
                  </a:lnTo>
                  <a:lnTo>
                    <a:pt x="15" y="23"/>
                  </a:lnTo>
                  <a:lnTo>
                    <a:pt x="20" y="25"/>
                  </a:lnTo>
                  <a:lnTo>
                    <a:pt x="26" y="29"/>
                  </a:lnTo>
                  <a:lnTo>
                    <a:pt x="33" y="31"/>
                  </a:lnTo>
                  <a:lnTo>
                    <a:pt x="41" y="34"/>
                  </a:lnTo>
                  <a:lnTo>
                    <a:pt x="48" y="38"/>
                  </a:lnTo>
                  <a:lnTo>
                    <a:pt x="59" y="42"/>
                  </a:lnTo>
                  <a:lnTo>
                    <a:pt x="68" y="46"/>
                  </a:lnTo>
                  <a:lnTo>
                    <a:pt x="80" y="49"/>
                  </a:lnTo>
                  <a:lnTo>
                    <a:pt x="90" y="53"/>
                  </a:lnTo>
                  <a:lnTo>
                    <a:pt x="104" y="60"/>
                  </a:lnTo>
                  <a:lnTo>
                    <a:pt x="116" y="62"/>
                  </a:lnTo>
                  <a:lnTo>
                    <a:pt x="130" y="68"/>
                  </a:lnTo>
                  <a:lnTo>
                    <a:pt x="143" y="73"/>
                  </a:lnTo>
                  <a:lnTo>
                    <a:pt x="160" y="78"/>
                  </a:lnTo>
                  <a:lnTo>
                    <a:pt x="176" y="82"/>
                  </a:lnTo>
                  <a:lnTo>
                    <a:pt x="191" y="89"/>
                  </a:lnTo>
                  <a:lnTo>
                    <a:pt x="210" y="92"/>
                  </a:lnTo>
                  <a:lnTo>
                    <a:pt x="228" y="98"/>
                  </a:lnTo>
                  <a:lnTo>
                    <a:pt x="246" y="103"/>
                  </a:lnTo>
                  <a:lnTo>
                    <a:pt x="266" y="108"/>
                  </a:lnTo>
                  <a:lnTo>
                    <a:pt x="285" y="112"/>
                  </a:lnTo>
                  <a:lnTo>
                    <a:pt x="307" y="117"/>
                  </a:lnTo>
                  <a:lnTo>
                    <a:pt x="328" y="122"/>
                  </a:lnTo>
                  <a:lnTo>
                    <a:pt x="352" y="128"/>
                  </a:lnTo>
                  <a:lnTo>
                    <a:pt x="375" y="133"/>
                  </a:lnTo>
                  <a:lnTo>
                    <a:pt x="400" y="138"/>
                  </a:lnTo>
                  <a:lnTo>
                    <a:pt x="423" y="141"/>
                  </a:lnTo>
                  <a:lnTo>
                    <a:pt x="449" y="146"/>
                  </a:lnTo>
                  <a:lnTo>
                    <a:pt x="474" y="150"/>
                  </a:lnTo>
                  <a:lnTo>
                    <a:pt x="500" y="154"/>
                  </a:lnTo>
                  <a:lnTo>
                    <a:pt x="527" y="157"/>
                  </a:lnTo>
                  <a:lnTo>
                    <a:pt x="554" y="161"/>
                  </a:lnTo>
                  <a:lnTo>
                    <a:pt x="583" y="164"/>
                  </a:lnTo>
                  <a:lnTo>
                    <a:pt x="613" y="168"/>
                  </a:lnTo>
                  <a:lnTo>
                    <a:pt x="642" y="169"/>
                  </a:lnTo>
                  <a:lnTo>
                    <a:pt x="672" y="173"/>
                  </a:lnTo>
                  <a:lnTo>
                    <a:pt x="701" y="176"/>
                  </a:lnTo>
                  <a:lnTo>
                    <a:pt x="735" y="177"/>
                  </a:lnTo>
                  <a:lnTo>
                    <a:pt x="765" y="178"/>
                  </a:lnTo>
                  <a:lnTo>
                    <a:pt x="799" y="180"/>
                  </a:lnTo>
                  <a:lnTo>
                    <a:pt x="832" y="181"/>
                  </a:lnTo>
                  <a:lnTo>
                    <a:pt x="867" y="182"/>
                  </a:lnTo>
                  <a:lnTo>
                    <a:pt x="901" y="181"/>
                  </a:lnTo>
                  <a:lnTo>
                    <a:pt x="936" y="181"/>
                  </a:lnTo>
                  <a:lnTo>
                    <a:pt x="972" y="180"/>
                  </a:lnTo>
                  <a:lnTo>
                    <a:pt x="1009" y="180"/>
                  </a:lnTo>
                  <a:lnTo>
                    <a:pt x="1045" y="177"/>
                  </a:lnTo>
                  <a:lnTo>
                    <a:pt x="1081" y="176"/>
                  </a:lnTo>
                  <a:lnTo>
                    <a:pt x="1120" y="172"/>
                  </a:lnTo>
                  <a:lnTo>
                    <a:pt x="1161" y="169"/>
                  </a:lnTo>
                  <a:lnTo>
                    <a:pt x="1198" y="165"/>
                  </a:lnTo>
                  <a:lnTo>
                    <a:pt x="1239" y="161"/>
                  </a:lnTo>
                  <a:lnTo>
                    <a:pt x="1278" y="156"/>
                  </a:lnTo>
                  <a:lnTo>
                    <a:pt x="1319" y="152"/>
                  </a:lnTo>
                  <a:lnTo>
                    <a:pt x="1361" y="146"/>
                  </a:lnTo>
                  <a:lnTo>
                    <a:pt x="1404" y="139"/>
                  </a:lnTo>
                  <a:lnTo>
                    <a:pt x="1447" y="131"/>
                  </a:lnTo>
                  <a:lnTo>
                    <a:pt x="1491" y="125"/>
                  </a:lnTo>
                  <a:lnTo>
                    <a:pt x="1486" y="103"/>
                  </a:lnTo>
                  <a:lnTo>
                    <a:pt x="1486" y="10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auto">
            <a:xfrm>
              <a:off x="3806" y="1969"/>
              <a:ext cx="59" cy="514"/>
            </a:xfrm>
            <a:custGeom>
              <a:avLst/>
              <a:gdLst>
                <a:gd name="T0" fmla="*/ 47 w 175"/>
                <a:gd name="T1" fmla="*/ 0 h 1542"/>
                <a:gd name="T2" fmla="*/ 0 w 175"/>
                <a:gd name="T3" fmla="*/ 20 h 1542"/>
                <a:gd name="T4" fmla="*/ 113 w 175"/>
                <a:gd name="T5" fmla="*/ 203 h 1542"/>
                <a:gd name="T6" fmla="*/ 113 w 175"/>
                <a:gd name="T7" fmla="*/ 1542 h 1542"/>
                <a:gd name="T8" fmla="*/ 175 w 175"/>
                <a:gd name="T9" fmla="*/ 1542 h 1542"/>
                <a:gd name="T10" fmla="*/ 175 w 175"/>
                <a:gd name="T11" fmla="*/ 195 h 1542"/>
                <a:gd name="T12" fmla="*/ 47 w 175"/>
                <a:gd name="T13" fmla="*/ 0 h 1542"/>
                <a:gd name="T14" fmla="*/ 47 w 175"/>
                <a:gd name="T15" fmla="*/ 0 h 15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75" h="1542">
                  <a:moveTo>
                    <a:pt x="47" y="0"/>
                  </a:moveTo>
                  <a:lnTo>
                    <a:pt x="0" y="20"/>
                  </a:lnTo>
                  <a:lnTo>
                    <a:pt x="113" y="203"/>
                  </a:lnTo>
                  <a:lnTo>
                    <a:pt x="113" y="1542"/>
                  </a:lnTo>
                  <a:lnTo>
                    <a:pt x="175" y="1542"/>
                  </a:lnTo>
                  <a:lnTo>
                    <a:pt x="175" y="195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auto">
            <a:xfrm>
              <a:off x="3335" y="2018"/>
              <a:ext cx="28" cy="420"/>
            </a:xfrm>
            <a:custGeom>
              <a:avLst/>
              <a:gdLst>
                <a:gd name="T0" fmla="*/ 5 w 85"/>
                <a:gd name="T1" fmla="*/ 12 h 1258"/>
                <a:gd name="T2" fmla="*/ 2 w 85"/>
                <a:gd name="T3" fmla="*/ 37 h 1258"/>
                <a:gd name="T4" fmla="*/ 2 w 85"/>
                <a:gd name="T5" fmla="*/ 75 h 1258"/>
                <a:gd name="T6" fmla="*/ 1 w 85"/>
                <a:gd name="T7" fmla="*/ 119 h 1258"/>
                <a:gd name="T8" fmla="*/ 1 w 85"/>
                <a:gd name="T9" fmla="*/ 172 h 1258"/>
                <a:gd name="T10" fmla="*/ 0 w 85"/>
                <a:gd name="T11" fmla="*/ 232 h 1258"/>
                <a:gd name="T12" fmla="*/ 0 w 85"/>
                <a:gd name="T13" fmla="*/ 297 h 1258"/>
                <a:gd name="T14" fmla="*/ 0 w 85"/>
                <a:gd name="T15" fmla="*/ 366 h 1258"/>
                <a:gd name="T16" fmla="*/ 0 w 85"/>
                <a:gd name="T17" fmla="*/ 440 h 1258"/>
                <a:gd name="T18" fmla="*/ 0 w 85"/>
                <a:gd name="T19" fmla="*/ 518 h 1258"/>
                <a:gd name="T20" fmla="*/ 2 w 85"/>
                <a:gd name="T21" fmla="*/ 598 h 1258"/>
                <a:gd name="T22" fmla="*/ 2 w 85"/>
                <a:gd name="T23" fmla="*/ 675 h 1258"/>
                <a:gd name="T24" fmla="*/ 5 w 85"/>
                <a:gd name="T25" fmla="*/ 753 h 1258"/>
                <a:gd name="T26" fmla="*/ 9 w 85"/>
                <a:gd name="T27" fmla="*/ 829 h 1258"/>
                <a:gd name="T28" fmla="*/ 13 w 85"/>
                <a:gd name="T29" fmla="*/ 904 h 1258"/>
                <a:gd name="T30" fmla="*/ 17 w 85"/>
                <a:gd name="T31" fmla="*/ 974 h 1258"/>
                <a:gd name="T32" fmla="*/ 23 w 85"/>
                <a:gd name="T33" fmla="*/ 1040 h 1258"/>
                <a:gd name="T34" fmla="*/ 31 w 85"/>
                <a:gd name="T35" fmla="*/ 1100 h 1258"/>
                <a:gd name="T36" fmla="*/ 39 w 85"/>
                <a:gd name="T37" fmla="*/ 1155 h 1258"/>
                <a:gd name="T38" fmla="*/ 48 w 85"/>
                <a:gd name="T39" fmla="*/ 1199 h 1258"/>
                <a:gd name="T40" fmla="*/ 58 w 85"/>
                <a:gd name="T41" fmla="*/ 1237 h 1258"/>
                <a:gd name="T42" fmla="*/ 85 w 85"/>
                <a:gd name="T43" fmla="*/ 1250 h 1258"/>
                <a:gd name="T44" fmla="*/ 74 w 85"/>
                <a:gd name="T45" fmla="*/ 1218 h 1258"/>
                <a:gd name="T46" fmla="*/ 65 w 85"/>
                <a:gd name="T47" fmla="*/ 1181 h 1258"/>
                <a:gd name="T48" fmla="*/ 57 w 85"/>
                <a:gd name="T49" fmla="*/ 1134 h 1258"/>
                <a:gd name="T50" fmla="*/ 49 w 85"/>
                <a:gd name="T51" fmla="*/ 1082 h 1258"/>
                <a:gd name="T52" fmla="*/ 44 w 85"/>
                <a:gd name="T53" fmla="*/ 1022 h 1258"/>
                <a:gd name="T54" fmla="*/ 37 w 85"/>
                <a:gd name="T55" fmla="*/ 958 h 1258"/>
                <a:gd name="T56" fmla="*/ 32 w 85"/>
                <a:gd name="T57" fmla="*/ 888 h 1258"/>
                <a:gd name="T58" fmla="*/ 31 w 85"/>
                <a:gd name="T59" fmla="*/ 818 h 1258"/>
                <a:gd name="T60" fmla="*/ 26 w 85"/>
                <a:gd name="T61" fmla="*/ 742 h 1258"/>
                <a:gd name="T62" fmla="*/ 24 w 85"/>
                <a:gd name="T63" fmla="*/ 667 h 1258"/>
                <a:gd name="T64" fmla="*/ 23 w 85"/>
                <a:gd name="T65" fmla="*/ 590 h 1258"/>
                <a:gd name="T66" fmla="*/ 22 w 85"/>
                <a:gd name="T67" fmla="*/ 514 h 1258"/>
                <a:gd name="T68" fmla="*/ 22 w 85"/>
                <a:gd name="T69" fmla="*/ 439 h 1258"/>
                <a:gd name="T70" fmla="*/ 22 w 85"/>
                <a:gd name="T71" fmla="*/ 367 h 1258"/>
                <a:gd name="T72" fmla="*/ 22 w 85"/>
                <a:gd name="T73" fmla="*/ 300 h 1258"/>
                <a:gd name="T74" fmla="*/ 22 w 85"/>
                <a:gd name="T75" fmla="*/ 236 h 1258"/>
                <a:gd name="T76" fmla="*/ 22 w 85"/>
                <a:gd name="T77" fmla="*/ 176 h 1258"/>
                <a:gd name="T78" fmla="*/ 23 w 85"/>
                <a:gd name="T79" fmla="*/ 124 h 1258"/>
                <a:gd name="T80" fmla="*/ 23 w 85"/>
                <a:gd name="T81" fmla="*/ 77 h 1258"/>
                <a:gd name="T82" fmla="*/ 23 w 85"/>
                <a:gd name="T83" fmla="*/ 41 h 1258"/>
                <a:gd name="T84" fmla="*/ 24 w 85"/>
                <a:gd name="T85" fmla="*/ 13 h 1258"/>
                <a:gd name="T86" fmla="*/ 6 w 85"/>
                <a:gd name="T87" fmla="*/ 0 h 12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85" h="1258">
                  <a:moveTo>
                    <a:pt x="6" y="0"/>
                  </a:moveTo>
                  <a:lnTo>
                    <a:pt x="5" y="4"/>
                  </a:lnTo>
                  <a:lnTo>
                    <a:pt x="5" y="12"/>
                  </a:lnTo>
                  <a:lnTo>
                    <a:pt x="4" y="19"/>
                  </a:lnTo>
                  <a:lnTo>
                    <a:pt x="4" y="28"/>
                  </a:lnTo>
                  <a:lnTo>
                    <a:pt x="2" y="37"/>
                  </a:lnTo>
                  <a:lnTo>
                    <a:pt x="2" y="47"/>
                  </a:lnTo>
                  <a:lnTo>
                    <a:pt x="2" y="60"/>
                  </a:lnTo>
                  <a:lnTo>
                    <a:pt x="2" y="75"/>
                  </a:lnTo>
                  <a:lnTo>
                    <a:pt x="1" y="88"/>
                  </a:lnTo>
                  <a:lnTo>
                    <a:pt x="1" y="103"/>
                  </a:lnTo>
                  <a:lnTo>
                    <a:pt x="1" y="119"/>
                  </a:lnTo>
                  <a:lnTo>
                    <a:pt x="1" y="136"/>
                  </a:lnTo>
                  <a:lnTo>
                    <a:pt x="1" y="153"/>
                  </a:lnTo>
                  <a:lnTo>
                    <a:pt x="1" y="172"/>
                  </a:lnTo>
                  <a:lnTo>
                    <a:pt x="1" y="192"/>
                  </a:lnTo>
                  <a:lnTo>
                    <a:pt x="1" y="213"/>
                  </a:lnTo>
                  <a:lnTo>
                    <a:pt x="0" y="232"/>
                  </a:lnTo>
                  <a:lnTo>
                    <a:pt x="0" y="253"/>
                  </a:lnTo>
                  <a:lnTo>
                    <a:pt x="0" y="274"/>
                  </a:lnTo>
                  <a:lnTo>
                    <a:pt x="0" y="297"/>
                  </a:lnTo>
                  <a:lnTo>
                    <a:pt x="0" y="321"/>
                  </a:lnTo>
                  <a:lnTo>
                    <a:pt x="0" y="344"/>
                  </a:lnTo>
                  <a:lnTo>
                    <a:pt x="0" y="366"/>
                  </a:lnTo>
                  <a:lnTo>
                    <a:pt x="0" y="392"/>
                  </a:lnTo>
                  <a:lnTo>
                    <a:pt x="0" y="416"/>
                  </a:lnTo>
                  <a:lnTo>
                    <a:pt x="0" y="440"/>
                  </a:lnTo>
                  <a:lnTo>
                    <a:pt x="0" y="466"/>
                  </a:lnTo>
                  <a:lnTo>
                    <a:pt x="0" y="492"/>
                  </a:lnTo>
                  <a:lnTo>
                    <a:pt x="0" y="518"/>
                  </a:lnTo>
                  <a:lnTo>
                    <a:pt x="1" y="544"/>
                  </a:lnTo>
                  <a:lnTo>
                    <a:pt x="1" y="570"/>
                  </a:lnTo>
                  <a:lnTo>
                    <a:pt x="2" y="598"/>
                  </a:lnTo>
                  <a:lnTo>
                    <a:pt x="2" y="622"/>
                  </a:lnTo>
                  <a:lnTo>
                    <a:pt x="2" y="649"/>
                  </a:lnTo>
                  <a:lnTo>
                    <a:pt x="2" y="675"/>
                  </a:lnTo>
                  <a:lnTo>
                    <a:pt x="4" y="701"/>
                  </a:lnTo>
                  <a:lnTo>
                    <a:pt x="4" y="727"/>
                  </a:lnTo>
                  <a:lnTo>
                    <a:pt x="5" y="753"/>
                  </a:lnTo>
                  <a:lnTo>
                    <a:pt x="6" y="779"/>
                  </a:lnTo>
                  <a:lnTo>
                    <a:pt x="9" y="805"/>
                  </a:lnTo>
                  <a:lnTo>
                    <a:pt x="9" y="829"/>
                  </a:lnTo>
                  <a:lnTo>
                    <a:pt x="10" y="854"/>
                  </a:lnTo>
                  <a:lnTo>
                    <a:pt x="10" y="879"/>
                  </a:lnTo>
                  <a:lnTo>
                    <a:pt x="13" y="904"/>
                  </a:lnTo>
                  <a:lnTo>
                    <a:pt x="14" y="927"/>
                  </a:lnTo>
                  <a:lnTo>
                    <a:pt x="15" y="952"/>
                  </a:lnTo>
                  <a:lnTo>
                    <a:pt x="17" y="974"/>
                  </a:lnTo>
                  <a:lnTo>
                    <a:pt x="20" y="997"/>
                  </a:lnTo>
                  <a:lnTo>
                    <a:pt x="22" y="1018"/>
                  </a:lnTo>
                  <a:lnTo>
                    <a:pt x="23" y="1040"/>
                  </a:lnTo>
                  <a:lnTo>
                    <a:pt x="24" y="1061"/>
                  </a:lnTo>
                  <a:lnTo>
                    <a:pt x="28" y="1082"/>
                  </a:lnTo>
                  <a:lnTo>
                    <a:pt x="31" y="1100"/>
                  </a:lnTo>
                  <a:lnTo>
                    <a:pt x="32" y="1120"/>
                  </a:lnTo>
                  <a:lnTo>
                    <a:pt x="36" y="1136"/>
                  </a:lnTo>
                  <a:lnTo>
                    <a:pt x="39" y="1155"/>
                  </a:lnTo>
                  <a:lnTo>
                    <a:pt x="41" y="1169"/>
                  </a:lnTo>
                  <a:lnTo>
                    <a:pt x="45" y="1185"/>
                  </a:lnTo>
                  <a:lnTo>
                    <a:pt x="48" y="1199"/>
                  </a:lnTo>
                  <a:lnTo>
                    <a:pt x="52" y="1213"/>
                  </a:lnTo>
                  <a:lnTo>
                    <a:pt x="54" y="1226"/>
                  </a:lnTo>
                  <a:lnTo>
                    <a:pt x="58" y="1237"/>
                  </a:lnTo>
                  <a:lnTo>
                    <a:pt x="62" y="1247"/>
                  </a:lnTo>
                  <a:lnTo>
                    <a:pt x="66" y="1258"/>
                  </a:lnTo>
                  <a:lnTo>
                    <a:pt x="85" y="1250"/>
                  </a:lnTo>
                  <a:lnTo>
                    <a:pt x="80" y="1239"/>
                  </a:lnTo>
                  <a:lnTo>
                    <a:pt x="78" y="1229"/>
                  </a:lnTo>
                  <a:lnTo>
                    <a:pt x="74" y="1218"/>
                  </a:lnTo>
                  <a:lnTo>
                    <a:pt x="71" y="1207"/>
                  </a:lnTo>
                  <a:lnTo>
                    <a:pt x="67" y="1194"/>
                  </a:lnTo>
                  <a:lnTo>
                    <a:pt x="65" y="1181"/>
                  </a:lnTo>
                  <a:lnTo>
                    <a:pt x="62" y="1166"/>
                  </a:lnTo>
                  <a:lnTo>
                    <a:pt x="59" y="1152"/>
                  </a:lnTo>
                  <a:lnTo>
                    <a:pt x="57" y="1134"/>
                  </a:lnTo>
                  <a:lnTo>
                    <a:pt x="53" y="1118"/>
                  </a:lnTo>
                  <a:lnTo>
                    <a:pt x="52" y="1099"/>
                  </a:lnTo>
                  <a:lnTo>
                    <a:pt x="49" y="1082"/>
                  </a:lnTo>
                  <a:lnTo>
                    <a:pt x="46" y="1061"/>
                  </a:lnTo>
                  <a:lnTo>
                    <a:pt x="45" y="1041"/>
                  </a:lnTo>
                  <a:lnTo>
                    <a:pt x="44" y="1022"/>
                  </a:lnTo>
                  <a:lnTo>
                    <a:pt x="43" y="1002"/>
                  </a:lnTo>
                  <a:lnTo>
                    <a:pt x="39" y="980"/>
                  </a:lnTo>
                  <a:lnTo>
                    <a:pt x="37" y="958"/>
                  </a:lnTo>
                  <a:lnTo>
                    <a:pt x="36" y="935"/>
                  </a:lnTo>
                  <a:lnTo>
                    <a:pt x="35" y="913"/>
                  </a:lnTo>
                  <a:lnTo>
                    <a:pt x="32" y="888"/>
                  </a:lnTo>
                  <a:lnTo>
                    <a:pt x="32" y="866"/>
                  </a:lnTo>
                  <a:lnTo>
                    <a:pt x="31" y="841"/>
                  </a:lnTo>
                  <a:lnTo>
                    <a:pt x="31" y="818"/>
                  </a:lnTo>
                  <a:lnTo>
                    <a:pt x="28" y="793"/>
                  </a:lnTo>
                  <a:lnTo>
                    <a:pt x="27" y="767"/>
                  </a:lnTo>
                  <a:lnTo>
                    <a:pt x="26" y="742"/>
                  </a:lnTo>
                  <a:lnTo>
                    <a:pt x="26" y="717"/>
                  </a:lnTo>
                  <a:lnTo>
                    <a:pt x="24" y="691"/>
                  </a:lnTo>
                  <a:lnTo>
                    <a:pt x="24" y="667"/>
                  </a:lnTo>
                  <a:lnTo>
                    <a:pt x="24" y="641"/>
                  </a:lnTo>
                  <a:lnTo>
                    <a:pt x="24" y="617"/>
                  </a:lnTo>
                  <a:lnTo>
                    <a:pt x="23" y="590"/>
                  </a:lnTo>
                  <a:lnTo>
                    <a:pt x="23" y="565"/>
                  </a:lnTo>
                  <a:lnTo>
                    <a:pt x="22" y="541"/>
                  </a:lnTo>
                  <a:lnTo>
                    <a:pt x="22" y="514"/>
                  </a:lnTo>
                  <a:lnTo>
                    <a:pt x="22" y="490"/>
                  </a:lnTo>
                  <a:lnTo>
                    <a:pt x="22" y="465"/>
                  </a:lnTo>
                  <a:lnTo>
                    <a:pt x="22" y="439"/>
                  </a:lnTo>
                  <a:lnTo>
                    <a:pt x="22" y="417"/>
                  </a:lnTo>
                  <a:lnTo>
                    <a:pt x="22" y="392"/>
                  </a:lnTo>
                  <a:lnTo>
                    <a:pt x="22" y="367"/>
                  </a:lnTo>
                  <a:lnTo>
                    <a:pt x="22" y="344"/>
                  </a:lnTo>
                  <a:lnTo>
                    <a:pt x="22" y="322"/>
                  </a:lnTo>
                  <a:lnTo>
                    <a:pt x="22" y="300"/>
                  </a:lnTo>
                  <a:lnTo>
                    <a:pt x="22" y="278"/>
                  </a:lnTo>
                  <a:lnTo>
                    <a:pt x="22" y="257"/>
                  </a:lnTo>
                  <a:lnTo>
                    <a:pt x="22" y="236"/>
                  </a:lnTo>
                  <a:lnTo>
                    <a:pt x="22" y="215"/>
                  </a:lnTo>
                  <a:lnTo>
                    <a:pt x="22" y="196"/>
                  </a:lnTo>
                  <a:lnTo>
                    <a:pt x="22" y="176"/>
                  </a:lnTo>
                  <a:lnTo>
                    <a:pt x="22" y="158"/>
                  </a:lnTo>
                  <a:lnTo>
                    <a:pt x="22" y="141"/>
                  </a:lnTo>
                  <a:lnTo>
                    <a:pt x="23" y="124"/>
                  </a:lnTo>
                  <a:lnTo>
                    <a:pt x="23" y="107"/>
                  </a:lnTo>
                  <a:lnTo>
                    <a:pt x="23" y="93"/>
                  </a:lnTo>
                  <a:lnTo>
                    <a:pt x="23" y="77"/>
                  </a:lnTo>
                  <a:lnTo>
                    <a:pt x="23" y="66"/>
                  </a:lnTo>
                  <a:lnTo>
                    <a:pt x="23" y="53"/>
                  </a:lnTo>
                  <a:lnTo>
                    <a:pt x="23" y="41"/>
                  </a:lnTo>
                  <a:lnTo>
                    <a:pt x="23" y="30"/>
                  </a:lnTo>
                  <a:lnTo>
                    <a:pt x="24" y="21"/>
                  </a:lnTo>
                  <a:lnTo>
                    <a:pt x="24" y="13"/>
                  </a:lnTo>
                  <a:lnTo>
                    <a:pt x="26" y="7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aphicFrame>
        <p:nvGraphicFramePr>
          <p:cNvPr id="228" name="Tabulka 2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6558468"/>
              </p:ext>
            </p:extLst>
          </p:nvPr>
        </p:nvGraphicFramePr>
        <p:xfrm>
          <a:off x="3568149" y="407440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9" name="Tabulka 2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487437"/>
              </p:ext>
            </p:extLst>
          </p:nvPr>
        </p:nvGraphicFramePr>
        <p:xfrm>
          <a:off x="243155" y="3774112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0" name="Tabulka 2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231721"/>
              </p:ext>
            </p:extLst>
          </p:nvPr>
        </p:nvGraphicFramePr>
        <p:xfrm>
          <a:off x="5396257" y="6008753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32" name="Picture 2" descr="C:\Users\Petra\AppData\Local\Microsoft\Windows\Temporary Internet Files\Content.IE5\VJ8JBHB1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5661">
            <a:off x="6254006" y="2530840"/>
            <a:ext cx="611683" cy="61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22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76" y="-10792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4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835" y="58081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871" y="671971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6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260" y="79186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7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776" y="4521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8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709" y="79186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9" name="Picture 74" descr="C:\Users\Petra\AppData\Local\Microsoft\Windows\Temporary Internet Files\Content.IE5\W0JDQO07\MC900441809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207" y="-3638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40" name="Tabulka 2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049618"/>
              </p:ext>
            </p:extLst>
          </p:nvPr>
        </p:nvGraphicFramePr>
        <p:xfrm>
          <a:off x="178285" y="1850134"/>
          <a:ext cx="3482975" cy="6089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6595"/>
                <a:gridCol w="696595"/>
                <a:gridCol w="696595"/>
                <a:gridCol w="696595"/>
                <a:gridCol w="696595"/>
              </a:tblGrid>
              <a:tr h="608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7643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"/>
          <p:cNvGrpSpPr>
            <a:grpSpLocks noChangeAspect="1"/>
          </p:cNvGrpSpPr>
          <p:nvPr/>
        </p:nvGrpSpPr>
        <p:grpSpPr bwMode="auto">
          <a:xfrm rot="2266021">
            <a:off x="182802" y="157038"/>
            <a:ext cx="1908175" cy="2219325"/>
            <a:chOff x="0" y="0"/>
            <a:chExt cx="1202" cy="1398"/>
          </a:xfrm>
        </p:grpSpPr>
        <p:sp>
          <p:nvSpPr>
            <p:cNvPr id="3" name="AutoShape 4"/>
            <p:cNvSpPr>
              <a:spLocks noChangeAspect="1" noChangeArrowheads="1" noTextEdit="1"/>
            </p:cNvSpPr>
            <p:nvPr/>
          </p:nvSpPr>
          <p:spPr bwMode="auto">
            <a:xfrm>
              <a:off x="0" y="0"/>
              <a:ext cx="1202" cy="13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Freeform 6"/>
            <p:cNvSpPr>
              <a:spLocks noEditPoints="1"/>
            </p:cNvSpPr>
            <p:nvPr/>
          </p:nvSpPr>
          <p:spPr bwMode="auto">
            <a:xfrm>
              <a:off x="0" y="0"/>
              <a:ext cx="1202" cy="1398"/>
            </a:xfrm>
            <a:custGeom>
              <a:avLst/>
              <a:gdLst>
                <a:gd name="T0" fmla="*/ 1001 w 2404"/>
                <a:gd name="T1" fmla="*/ 364 h 2796"/>
                <a:gd name="T2" fmla="*/ 1074 w 2404"/>
                <a:gd name="T3" fmla="*/ 626 h 2796"/>
                <a:gd name="T4" fmla="*/ 1009 w 2404"/>
                <a:gd name="T5" fmla="*/ 838 h 2796"/>
                <a:gd name="T6" fmla="*/ 1102 w 2404"/>
                <a:gd name="T7" fmla="*/ 739 h 2796"/>
                <a:gd name="T8" fmla="*/ 1490 w 2404"/>
                <a:gd name="T9" fmla="*/ 578 h 2796"/>
                <a:gd name="T10" fmla="*/ 1395 w 2404"/>
                <a:gd name="T11" fmla="*/ 944 h 2796"/>
                <a:gd name="T12" fmla="*/ 1817 w 2404"/>
                <a:gd name="T13" fmla="*/ 920 h 2796"/>
                <a:gd name="T14" fmla="*/ 2209 w 2404"/>
                <a:gd name="T15" fmla="*/ 853 h 2796"/>
                <a:gd name="T16" fmla="*/ 1930 w 2404"/>
                <a:gd name="T17" fmla="*/ 1016 h 2796"/>
                <a:gd name="T18" fmla="*/ 2083 w 2404"/>
                <a:gd name="T19" fmla="*/ 1072 h 2796"/>
                <a:gd name="T20" fmla="*/ 1943 w 2404"/>
                <a:gd name="T21" fmla="*/ 1079 h 2796"/>
                <a:gd name="T22" fmla="*/ 1596 w 2404"/>
                <a:gd name="T23" fmla="*/ 1330 h 2796"/>
                <a:gd name="T24" fmla="*/ 2201 w 2404"/>
                <a:gd name="T25" fmla="*/ 1326 h 2796"/>
                <a:gd name="T26" fmla="*/ 2339 w 2404"/>
                <a:gd name="T27" fmla="*/ 1397 h 2796"/>
                <a:gd name="T28" fmla="*/ 2220 w 2404"/>
                <a:gd name="T29" fmla="*/ 1497 h 2796"/>
                <a:gd name="T30" fmla="*/ 2099 w 2404"/>
                <a:gd name="T31" fmla="*/ 1490 h 2796"/>
                <a:gd name="T32" fmla="*/ 2216 w 2404"/>
                <a:gd name="T33" fmla="*/ 1592 h 2796"/>
                <a:gd name="T34" fmla="*/ 2146 w 2404"/>
                <a:gd name="T35" fmla="*/ 1717 h 2796"/>
                <a:gd name="T36" fmla="*/ 1763 w 2404"/>
                <a:gd name="T37" fmla="*/ 1728 h 2796"/>
                <a:gd name="T38" fmla="*/ 1897 w 2404"/>
                <a:gd name="T39" fmla="*/ 1802 h 2796"/>
                <a:gd name="T40" fmla="*/ 2142 w 2404"/>
                <a:gd name="T41" fmla="*/ 1979 h 2796"/>
                <a:gd name="T42" fmla="*/ 2307 w 2404"/>
                <a:gd name="T43" fmla="*/ 2283 h 2796"/>
                <a:gd name="T44" fmla="*/ 2319 w 2404"/>
                <a:gd name="T45" fmla="*/ 2566 h 2796"/>
                <a:gd name="T46" fmla="*/ 1798 w 2404"/>
                <a:gd name="T47" fmla="*/ 2144 h 2796"/>
                <a:gd name="T48" fmla="*/ 1646 w 2404"/>
                <a:gd name="T49" fmla="*/ 2032 h 2796"/>
                <a:gd name="T50" fmla="*/ 1633 w 2404"/>
                <a:gd name="T51" fmla="*/ 2081 h 2796"/>
                <a:gd name="T52" fmla="*/ 1603 w 2404"/>
                <a:gd name="T53" fmla="*/ 2447 h 2796"/>
                <a:gd name="T54" fmla="*/ 1434 w 2404"/>
                <a:gd name="T55" fmla="*/ 2712 h 2796"/>
                <a:gd name="T56" fmla="*/ 1325 w 2404"/>
                <a:gd name="T57" fmla="*/ 2417 h 2796"/>
                <a:gd name="T58" fmla="*/ 914 w 2404"/>
                <a:gd name="T59" fmla="*/ 1772 h 2796"/>
                <a:gd name="T60" fmla="*/ 691 w 2404"/>
                <a:gd name="T61" fmla="*/ 2471 h 2796"/>
                <a:gd name="T62" fmla="*/ 626 w 2404"/>
                <a:gd name="T63" fmla="*/ 2443 h 2796"/>
                <a:gd name="T64" fmla="*/ 528 w 2404"/>
                <a:gd name="T65" fmla="*/ 2255 h 2796"/>
                <a:gd name="T66" fmla="*/ 576 w 2404"/>
                <a:gd name="T67" fmla="*/ 1852 h 2796"/>
                <a:gd name="T68" fmla="*/ 347 w 2404"/>
                <a:gd name="T69" fmla="*/ 1819 h 2796"/>
                <a:gd name="T70" fmla="*/ 46 w 2404"/>
                <a:gd name="T71" fmla="*/ 1858 h 2796"/>
                <a:gd name="T72" fmla="*/ 137 w 2404"/>
                <a:gd name="T73" fmla="*/ 1607 h 2796"/>
                <a:gd name="T74" fmla="*/ 567 w 2404"/>
                <a:gd name="T75" fmla="*/ 1427 h 2796"/>
                <a:gd name="T76" fmla="*/ 719 w 2404"/>
                <a:gd name="T77" fmla="*/ 1313 h 2796"/>
                <a:gd name="T78" fmla="*/ 544 w 2404"/>
                <a:gd name="T79" fmla="*/ 1209 h 2796"/>
                <a:gd name="T80" fmla="*/ 422 w 2404"/>
                <a:gd name="T81" fmla="*/ 1092 h 2796"/>
                <a:gd name="T82" fmla="*/ 273 w 2404"/>
                <a:gd name="T83" fmla="*/ 693 h 2796"/>
                <a:gd name="T84" fmla="*/ 500 w 2404"/>
                <a:gd name="T85" fmla="*/ 1037 h 2796"/>
                <a:gd name="T86" fmla="*/ 730 w 2404"/>
                <a:gd name="T87" fmla="*/ 1118 h 2796"/>
                <a:gd name="T88" fmla="*/ 535 w 2404"/>
                <a:gd name="T89" fmla="*/ 944 h 2796"/>
                <a:gd name="T90" fmla="*/ 422 w 2404"/>
                <a:gd name="T91" fmla="*/ 658 h 2796"/>
                <a:gd name="T92" fmla="*/ 630 w 2404"/>
                <a:gd name="T93" fmla="*/ 606 h 2796"/>
                <a:gd name="T94" fmla="*/ 602 w 2404"/>
                <a:gd name="T95" fmla="*/ 368 h 2796"/>
                <a:gd name="T96" fmla="*/ 725 w 2404"/>
                <a:gd name="T97" fmla="*/ 50 h 2796"/>
                <a:gd name="T98" fmla="*/ 1767 w 2404"/>
                <a:gd name="T99" fmla="*/ 1052 h 2796"/>
                <a:gd name="T100" fmla="*/ 895 w 2404"/>
                <a:gd name="T101" fmla="*/ 1405 h 2796"/>
                <a:gd name="T102" fmla="*/ 799 w 2404"/>
                <a:gd name="T103" fmla="*/ 1431 h 2796"/>
                <a:gd name="T104" fmla="*/ 921 w 2404"/>
                <a:gd name="T105" fmla="*/ 1239 h 2796"/>
                <a:gd name="T106" fmla="*/ 804 w 2404"/>
                <a:gd name="T107" fmla="*/ 1143 h 2796"/>
                <a:gd name="T108" fmla="*/ 1200 w 2404"/>
                <a:gd name="T109" fmla="*/ 1490 h 2796"/>
                <a:gd name="T110" fmla="*/ 1510 w 2404"/>
                <a:gd name="T111" fmla="*/ 1412 h 2796"/>
                <a:gd name="T112" fmla="*/ 1596 w 2404"/>
                <a:gd name="T113" fmla="*/ 1607 h 2796"/>
                <a:gd name="T114" fmla="*/ 1302 w 2404"/>
                <a:gd name="T115" fmla="*/ 2202 h 2796"/>
                <a:gd name="T116" fmla="*/ 1462 w 2404"/>
                <a:gd name="T117" fmla="*/ 2326 h 2796"/>
                <a:gd name="T118" fmla="*/ 1462 w 2404"/>
                <a:gd name="T119" fmla="*/ 2443 h 2796"/>
                <a:gd name="T120" fmla="*/ 1399 w 2404"/>
                <a:gd name="T121" fmla="*/ 2612 h 2796"/>
                <a:gd name="T122" fmla="*/ 609 w 2404"/>
                <a:gd name="T123" fmla="*/ 2081 h 27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404" h="2796">
                  <a:moveTo>
                    <a:pt x="836" y="134"/>
                  </a:moveTo>
                  <a:lnTo>
                    <a:pt x="842" y="149"/>
                  </a:lnTo>
                  <a:lnTo>
                    <a:pt x="868" y="152"/>
                  </a:lnTo>
                  <a:lnTo>
                    <a:pt x="907" y="201"/>
                  </a:lnTo>
                  <a:lnTo>
                    <a:pt x="923" y="204"/>
                  </a:lnTo>
                  <a:lnTo>
                    <a:pt x="946" y="251"/>
                  </a:lnTo>
                  <a:lnTo>
                    <a:pt x="957" y="301"/>
                  </a:lnTo>
                  <a:lnTo>
                    <a:pt x="977" y="305"/>
                  </a:lnTo>
                  <a:lnTo>
                    <a:pt x="996" y="321"/>
                  </a:lnTo>
                  <a:lnTo>
                    <a:pt x="1001" y="364"/>
                  </a:lnTo>
                  <a:lnTo>
                    <a:pt x="1005" y="368"/>
                  </a:lnTo>
                  <a:lnTo>
                    <a:pt x="1020" y="360"/>
                  </a:lnTo>
                  <a:lnTo>
                    <a:pt x="1027" y="360"/>
                  </a:lnTo>
                  <a:lnTo>
                    <a:pt x="1037" y="403"/>
                  </a:lnTo>
                  <a:lnTo>
                    <a:pt x="1033" y="485"/>
                  </a:lnTo>
                  <a:lnTo>
                    <a:pt x="1063" y="477"/>
                  </a:lnTo>
                  <a:lnTo>
                    <a:pt x="1070" y="505"/>
                  </a:lnTo>
                  <a:lnTo>
                    <a:pt x="1059" y="567"/>
                  </a:lnTo>
                  <a:lnTo>
                    <a:pt x="1074" y="570"/>
                  </a:lnTo>
                  <a:lnTo>
                    <a:pt x="1074" y="626"/>
                  </a:lnTo>
                  <a:lnTo>
                    <a:pt x="1065" y="641"/>
                  </a:lnTo>
                  <a:lnTo>
                    <a:pt x="1076" y="647"/>
                  </a:lnTo>
                  <a:lnTo>
                    <a:pt x="1079" y="669"/>
                  </a:lnTo>
                  <a:lnTo>
                    <a:pt x="1059" y="715"/>
                  </a:lnTo>
                  <a:lnTo>
                    <a:pt x="1037" y="739"/>
                  </a:lnTo>
                  <a:lnTo>
                    <a:pt x="1052" y="758"/>
                  </a:lnTo>
                  <a:lnTo>
                    <a:pt x="1044" y="778"/>
                  </a:lnTo>
                  <a:lnTo>
                    <a:pt x="1001" y="810"/>
                  </a:lnTo>
                  <a:lnTo>
                    <a:pt x="1009" y="821"/>
                  </a:lnTo>
                  <a:lnTo>
                    <a:pt x="1009" y="838"/>
                  </a:lnTo>
                  <a:lnTo>
                    <a:pt x="990" y="853"/>
                  </a:lnTo>
                  <a:lnTo>
                    <a:pt x="985" y="860"/>
                  </a:lnTo>
                  <a:lnTo>
                    <a:pt x="985" y="892"/>
                  </a:lnTo>
                  <a:lnTo>
                    <a:pt x="959" y="920"/>
                  </a:lnTo>
                  <a:lnTo>
                    <a:pt x="962" y="959"/>
                  </a:lnTo>
                  <a:lnTo>
                    <a:pt x="973" y="998"/>
                  </a:lnTo>
                  <a:lnTo>
                    <a:pt x="977" y="1001"/>
                  </a:lnTo>
                  <a:lnTo>
                    <a:pt x="1031" y="845"/>
                  </a:lnTo>
                  <a:lnTo>
                    <a:pt x="1065" y="786"/>
                  </a:lnTo>
                  <a:lnTo>
                    <a:pt x="1102" y="739"/>
                  </a:lnTo>
                  <a:lnTo>
                    <a:pt x="1126" y="700"/>
                  </a:lnTo>
                  <a:lnTo>
                    <a:pt x="1224" y="615"/>
                  </a:lnTo>
                  <a:lnTo>
                    <a:pt x="1271" y="591"/>
                  </a:lnTo>
                  <a:lnTo>
                    <a:pt x="1317" y="580"/>
                  </a:lnTo>
                  <a:lnTo>
                    <a:pt x="1328" y="583"/>
                  </a:lnTo>
                  <a:lnTo>
                    <a:pt x="1328" y="591"/>
                  </a:lnTo>
                  <a:lnTo>
                    <a:pt x="1399" y="587"/>
                  </a:lnTo>
                  <a:lnTo>
                    <a:pt x="1405" y="598"/>
                  </a:lnTo>
                  <a:lnTo>
                    <a:pt x="1486" y="578"/>
                  </a:lnTo>
                  <a:lnTo>
                    <a:pt x="1490" y="578"/>
                  </a:lnTo>
                  <a:lnTo>
                    <a:pt x="1466" y="615"/>
                  </a:lnTo>
                  <a:lnTo>
                    <a:pt x="1395" y="693"/>
                  </a:lnTo>
                  <a:lnTo>
                    <a:pt x="1408" y="700"/>
                  </a:lnTo>
                  <a:lnTo>
                    <a:pt x="1408" y="758"/>
                  </a:lnTo>
                  <a:lnTo>
                    <a:pt x="1405" y="790"/>
                  </a:lnTo>
                  <a:lnTo>
                    <a:pt x="1403" y="793"/>
                  </a:lnTo>
                  <a:lnTo>
                    <a:pt x="1416" y="801"/>
                  </a:lnTo>
                  <a:lnTo>
                    <a:pt x="1416" y="838"/>
                  </a:lnTo>
                  <a:lnTo>
                    <a:pt x="1384" y="927"/>
                  </a:lnTo>
                  <a:lnTo>
                    <a:pt x="1395" y="944"/>
                  </a:lnTo>
                  <a:lnTo>
                    <a:pt x="1371" y="985"/>
                  </a:lnTo>
                  <a:lnTo>
                    <a:pt x="1341" y="1018"/>
                  </a:lnTo>
                  <a:lnTo>
                    <a:pt x="1334" y="1044"/>
                  </a:lnTo>
                  <a:lnTo>
                    <a:pt x="1325" y="1055"/>
                  </a:lnTo>
                  <a:lnTo>
                    <a:pt x="1470" y="1059"/>
                  </a:lnTo>
                  <a:lnTo>
                    <a:pt x="1564" y="1076"/>
                  </a:lnTo>
                  <a:lnTo>
                    <a:pt x="1642" y="1024"/>
                  </a:lnTo>
                  <a:lnTo>
                    <a:pt x="1657" y="1018"/>
                  </a:lnTo>
                  <a:lnTo>
                    <a:pt x="1702" y="977"/>
                  </a:lnTo>
                  <a:lnTo>
                    <a:pt x="1817" y="920"/>
                  </a:lnTo>
                  <a:lnTo>
                    <a:pt x="1834" y="920"/>
                  </a:lnTo>
                  <a:lnTo>
                    <a:pt x="1873" y="903"/>
                  </a:lnTo>
                  <a:lnTo>
                    <a:pt x="1919" y="899"/>
                  </a:lnTo>
                  <a:lnTo>
                    <a:pt x="1966" y="875"/>
                  </a:lnTo>
                  <a:lnTo>
                    <a:pt x="2025" y="875"/>
                  </a:lnTo>
                  <a:lnTo>
                    <a:pt x="2045" y="884"/>
                  </a:lnTo>
                  <a:lnTo>
                    <a:pt x="2107" y="888"/>
                  </a:lnTo>
                  <a:lnTo>
                    <a:pt x="2205" y="838"/>
                  </a:lnTo>
                  <a:lnTo>
                    <a:pt x="2209" y="842"/>
                  </a:lnTo>
                  <a:lnTo>
                    <a:pt x="2209" y="853"/>
                  </a:lnTo>
                  <a:lnTo>
                    <a:pt x="2177" y="868"/>
                  </a:lnTo>
                  <a:lnTo>
                    <a:pt x="2120" y="907"/>
                  </a:lnTo>
                  <a:lnTo>
                    <a:pt x="2068" y="920"/>
                  </a:lnTo>
                  <a:lnTo>
                    <a:pt x="1993" y="912"/>
                  </a:lnTo>
                  <a:lnTo>
                    <a:pt x="1967" y="916"/>
                  </a:lnTo>
                  <a:lnTo>
                    <a:pt x="1919" y="934"/>
                  </a:lnTo>
                  <a:lnTo>
                    <a:pt x="1845" y="985"/>
                  </a:lnTo>
                  <a:lnTo>
                    <a:pt x="1841" y="986"/>
                  </a:lnTo>
                  <a:lnTo>
                    <a:pt x="1884" y="1005"/>
                  </a:lnTo>
                  <a:lnTo>
                    <a:pt x="1930" y="1016"/>
                  </a:lnTo>
                  <a:lnTo>
                    <a:pt x="2071" y="970"/>
                  </a:lnTo>
                  <a:lnTo>
                    <a:pt x="2166" y="966"/>
                  </a:lnTo>
                  <a:lnTo>
                    <a:pt x="2259" y="942"/>
                  </a:lnTo>
                  <a:lnTo>
                    <a:pt x="2263" y="944"/>
                  </a:lnTo>
                  <a:lnTo>
                    <a:pt x="2231" y="977"/>
                  </a:lnTo>
                  <a:lnTo>
                    <a:pt x="2142" y="998"/>
                  </a:lnTo>
                  <a:lnTo>
                    <a:pt x="2032" y="1024"/>
                  </a:lnTo>
                  <a:lnTo>
                    <a:pt x="1993" y="1044"/>
                  </a:lnTo>
                  <a:lnTo>
                    <a:pt x="2032" y="1065"/>
                  </a:lnTo>
                  <a:lnTo>
                    <a:pt x="2083" y="1072"/>
                  </a:lnTo>
                  <a:lnTo>
                    <a:pt x="2146" y="1065"/>
                  </a:lnTo>
                  <a:lnTo>
                    <a:pt x="2185" y="1061"/>
                  </a:lnTo>
                  <a:lnTo>
                    <a:pt x="2315" y="1018"/>
                  </a:lnTo>
                  <a:lnTo>
                    <a:pt x="2350" y="1029"/>
                  </a:lnTo>
                  <a:lnTo>
                    <a:pt x="2404" y="1029"/>
                  </a:lnTo>
                  <a:lnTo>
                    <a:pt x="2404" y="1037"/>
                  </a:lnTo>
                  <a:lnTo>
                    <a:pt x="2283" y="1061"/>
                  </a:lnTo>
                  <a:lnTo>
                    <a:pt x="2177" y="1092"/>
                  </a:lnTo>
                  <a:lnTo>
                    <a:pt x="1975" y="1091"/>
                  </a:lnTo>
                  <a:lnTo>
                    <a:pt x="1943" y="1079"/>
                  </a:lnTo>
                  <a:lnTo>
                    <a:pt x="1897" y="1104"/>
                  </a:lnTo>
                  <a:lnTo>
                    <a:pt x="1819" y="1193"/>
                  </a:lnTo>
                  <a:lnTo>
                    <a:pt x="1776" y="1224"/>
                  </a:lnTo>
                  <a:lnTo>
                    <a:pt x="1735" y="1235"/>
                  </a:lnTo>
                  <a:lnTo>
                    <a:pt x="1646" y="1232"/>
                  </a:lnTo>
                  <a:lnTo>
                    <a:pt x="1561" y="1349"/>
                  </a:lnTo>
                  <a:lnTo>
                    <a:pt x="1536" y="1373"/>
                  </a:lnTo>
                  <a:lnTo>
                    <a:pt x="1536" y="1377"/>
                  </a:lnTo>
                  <a:lnTo>
                    <a:pt x="1540" y="1380"/>
                  </a:lnTo>
                  <a:lnTo>
                    <a:pt x="1596" y="1330"/>
                  </a:lnTo>
                  <a:lnTo>
                    <a:pt x="1646" y="1310"/>
                  </a:lnTo>
                  <a:lnTo>
                    <a:pt x="1763" y="1295"/>
                  </a:lnTo>
                  <a:lnTo>
                    <a:pt x="1862" y="1306"/>
                  </a:lnTo>
                  <a:lnTo>
                    <a:pt x="1954" y="1341"/>
                  </a:lnTo>
                  <a:lnTo>
                    <a:pt x="1999" y="1369"/>
                  </a:lnTo>
                  <a:lnTo>
                    <a:pt x="1999" y="1373"/>
                  </a:lnTo>
                  <a:lnTo>
                    <a:pt x="2142" y="1369"/>
                  </a:lnTo>
                  <a:lnTo>
                    <a:pt x="2159" y="1364"/>
                  </a:lnTo>
                  <a:lnTo>
                    <a:pt x="2198" y="1330"/>
                  </a:lnTo>
                  <a:lnTo>
                    <a:pt x="2201" y="1326"/>
                  </a:lnTo>
                  <a:lnTo>
                    <a:pt x="2201" y="1349"/>
                  </a:lnTo>
                  <a:lnTo>
                    <a:pt x="2138" y="1401"/>
                  </a:lnTo>
                  <a:lnTo>
                    <a:pt x="2127" y="1405"/>
                  </a:lnTo>
                  <a:lnTo>
                    <a:pt x="2123" y="1408"/>
                  </a:lnTo>
                  <a:lnTo>
                    <a:pt x="2138" y="1419"/>
                  </a:lnTo>
                  <a:lnTo>
                    <a:pt x="2157" y="1423"/>
                  </a:lnTo>
                  <a:lnTo>
                    <a:pt x="2216" y="1405"/>
                  </a:lnTo>
                  <a:lnTo>
                    <a:pt x="2333" y="1395"/>
                  </a:lnTo>
                  <a:lnTo>
                    <a:pt x="2337" y="1395"/>
                  </a:lnTo>
                  <a:lnTo>
                    <a:pt x="2339" y="1397"/>
                  </a:lnTo>
                  <a:lnTo>
                    <a:pt x="2330" y="1405"/>
                  </a:lnTo>
                  <a:lnTo>
                    <a:pt x="2265" y="1408"/>
                  </a:lnTo>
                  <a:lnTo>
                    <a:pt x="2194" y="1432"/>
                  </a:lnTo>
                  <a:lnTo>
                    <a:pt x="2190" y="1432"/>
                  </a:lnTo>
                  <a:lnTo>
                    <a:pt x="2185" y="1440"/>
                  </a:lnTo>
                  <a:lnTo>
                    <a:pt x="2283" y="1479"/>
                  </a:lnTo>
                  <a:lnTo>
                    <a:pt x="2339" y="1483"/>
                  </a:lnTo>
                  <a:lnTo>
                    <a:pt x="2343" y="1486"/>
                  </a:lnTo>
                  <a:lnTo>
                    <a:pt x="2291" y="1501"/>
                  </a:lnTo>
                  <a:lnTo>
                    <a:pt x="2220" y="1497"/>
                  </a:lnTo>
                  <a:lnTo>
                    <a:pt x="2209" y="1494"/>
                  </a:lnTo>
                  <a:lnTo>
                    <a:pt x="2205" y="1494"/>
                  </a:lnTo>
                  <a:lnTo>
                    <a:pt x="2201" y="1497"/>
                  </a:lnTo>
                  <a:lnTo>
                    <a:pt x="2294" y="1587"/>
                  </a:lnTo>
                  <a:lnTo>
                    <a:pt x="2322" y="1600"/>
                  </a:lnTo>
                  <a:lnTo>
                    <a:pt x="2326" y="1603"/>
                  </a:lnTo>
                  <a:lnTo>
                    <a:pt x="2276" y="1596"/>
                  </a:lnTo>
                  <a:lnTo>
                    <a:pt x="2231" y="1572"/>
                  </a:lnTo>
                  <a:lnTo>
                    <a:pt x="2138" y="1490"/>
                  </a:lnTo>
                  <a:lnTo>
                    <a:pt x="2099" y="1490"/>
                  </a:lnTo>
                  <a:lnTo>
                    <a:pt x="2079" y="1501"/>
                  </a:lnTo>
                  <a:lnTo>
                    <a:pt x="2036" y="1501"/>
                  </a:lnTo>
                  <a:lnTo>
                    <a:pt x="2032" y="1505"/>
                  </a:lnTo>
                  <a:lnTo>
                    <a:pt x="2088" y="1518"/>
                  </a:lnTo>
                  <a:lnTo>
                    <a:pt x="2099" y="1529"/>
                  </a:lnTo>
                  <a:lnTo>
                    <a:pt x="2099" y="1533"/>
                  </a:lnTo>
                  <a:lnTo>
                    <a:pt x="2096" y="1536"/>
                  </a:lnTo>
                  <a:lnTo>
                    <a:pt x="2142" y="1557"/>
                  </a:lnTo>
                  <a:lnTo>
                    <a:pt x="2146" y="1572"/>
                  </a:lnTo>
                  <a:lnTo>
                    <a:pt x="2216" y="1592"/>
                  </a:lnTo>
                  <a:lnTo>
                    <a:pt x="2233" y="1618"/>
                  </a:lnTo>
                  <a:lnTo>
                    <a:pt x="2302" y="1650"/>
                  </a:lnTo>
                  <a:lnTo>
                    <a:pt x="2315" y="1666"/>
                  </a:lnTo>
                  <a:lnTo>
                    <a:pt x="2339" y="1681"/>
                  </a:lnTo>
                  <a:lnTo>
                    <a:pt x="2346" y="1689"/>
                  </a:lnTo>
                  <a:lnTo>
                    <a:pt x="2307" y="1704"/>
                  </a:lnTo>
                  <a:lnTo>
                    <a:pt x="2291" y="1696"/>
                  </a:lnTo>
                  <a:lnTo>
                    <a:pt x="2259" y="1698"/>
                  </a:lnTo>
                  <a:lnTo>
                    <a:pt x="2220" y="1720"/>
                  </a:lnTo>
                  <a:lnTo>
                    <a:pt x="2146" y="1717"/>
                  </a:lnTo>
                  <a:lnTo>
                    <a:pt x="2138" y="1724"/>
                  </a:lnTo>
                  <a:lnTo>
                    <a:pt x="2071" y="1737"/>
                  </a:lnTo>
                  <a:lnTo>
                    <a:pt x="2042" y="1756"/>
                  </a:lnTo>
                  <a:lnTo>
                    <a:pt x="2018" y="1756"/>
                  </a:lnTo>
                  <a:lnTo>
                    <a:pt x="2014" y="1759"/>
                  </a:lnTo>
                  <a:lnTo>
                    <a:pt x="2014" y="1767"/>
                  </a:lnTo>
                  <a:lnTo>
                    <a:pt x="1873" y="1767"/>
                  </a:lnTo>
                  <a:lnTo>
                    <a:pt x="1849" y="1744"/>
                  </a:lnTo>
                  <a:lnTo>
                    <a:pt x="1776" y="1741"/>
                  </a:lnTo>
                  <a:lnTo>
                    <a:pt x="1763" y="1728"/>
                  </a:lnTo>
                  <a:lnTo>
                    <a:pt x="1728" y="1724"/>
                  </a:lnTo>
                  <a:lnTo>
                    <a:pt x="1724" y="1735"/>
                  </a:lnTo>
                  <a:lnTo>
                    <a:pt x="1724" y="1741"/>
                  </a:lnTo>
                  <a:lnTo>
                    <a:pt x="1826" y="1770"/>
                  </a:lnTo>
                  <a:lnTo>
                    <a:pt x="1834" y="1778"/>
                  </a:lnTo>
                  <a:lnTo>
                    <a:pt x="1834" y="1783"/>
                  </a:lnTo>
                  <a:lnTo>
                    <a:pt x="1826" y="1783"/>
                  </a:lnTo>
                  <a:lnTo>
                    <a:pt x="1823" y="1787"/>
                  </a:lnTo>
                  <a:lnTo>
                    <a:pt x="1830" y="1795"/>
                  </a:lnTo>
                  <a:lnTo>
                    <a:pt x="1897" y="1802"/>
                  </a:lnTo>
                  <a:lnTo>
                    <a:pt x="1943" y="1830"/>
                  </a:lnTo>
                  <a:lnTo>
                    <a:pt x="1951" y="1847"/>
                  </a:lnTo>
                  <a:lnTo>
                    <a:pt x="1990" y="1862"/>
                  </a:lnTo>
                  <a:lnTo>
                    <a:pt x="2032" y="1893"/>
                  </a:lnTo>
                  <a:lnTo>
                    <a:pt x="2036" y="1908"/>
                  </a:lnTo>
                  <a:lnTo>
                    <a:pt x="2073" y="1927"/>
                  </a:lnTo>
                  <a:lnTo>
                    <a:pt x="2088" y="1940"/>
                  </a:lnTo>
                  <a:lnTo>
                    <a:pt x="2079" y="1951"/>
                  </a:lnTo>
                  <a:lnTo>
                    <a:pt x="2107" y="1958"/>
                  </a:lnTo>
                  <a:lnTo>
                    <a:pt x="2142" y="1979"/>
                  </a:lnTo>
                  <a:lnTo>
                    <a:pt x="2188" y="2034"/>
                  </a:lnTo>
                  <a:lnTo>
                    <a:pt x="2177" y="2045"/>
                  </a:lnTo>
                  <a:lnTo>
                    <a:pt x="2220" y="2077"/>
                  </a:lnTo>
                  <a:lnTo>
                    <a:pt x="2237" y="2099"/>
                  </a:lnTo>
                  <a:lnTo>
                    <a:pt x="2244" y="2107"/>
                  </a:lnTo>
                  <a:lnTo>
                    <a:pt x="2237" y="2127"/>
                  </a:lnTo>
                  <a:lnTo>
                    <a:pt x="2276" y="2183"/>
                  </a:lnTo>
                  <a:lnTo>
                    <a:pt x="2268" y="2213"/>
                  </a:lnTo>
                  <a:lnTo>
                    <a:pt x="2302" y="2257"/>
                  </a:lnTo>
                  <a:lnTo>
                    <a:pt x="2307" y="2283"/>
                  </a:lnTo>
                  <a:lnTo>
                    <a:pt x="2302" y="2298"/>
                  </a:lnTo>
                  <a:lnTo>
                    <a:pt x="2319" y="2335"/>
                  </a:lnTo>
                  <a:lnTo>
                    <a:pt x="2319" y="2350"/>
                  </a:lnTo>
                  <a:lnTo>
                    <a:pt x="2307" y="2354"/>
                  </a:lnTo>
                  <a:lnTo>
                    <a:pt x="2307" y="2372"/>
                  </a:lnTo>
                  <a:lnTo>
                    <a:pt x="2319" y="2400"/>
                  </a:lnTo>
                  <a:lnTo>
                    <a:pt x="2302" y="2443"/>
                  </a:lnTo>
                  <a:lnTo>
                    <a:pt x="2307" y="2534"/>
                  </a:lnTo>
                  <a:lnTo>
                    <a:pt x="2319" y="2553"/>
                  </a:lnTo>
                  <a:lnTo>
                    <a:pt x="2319" y="2566"/>
                  </a:lnTo>
                  <a:lnTo>
                    <a:pt x="2276" y="2530"/>
                  </a:lnTo>
                  <a:lnTo>
                    <a:pt x="2241" y="2484"/>
                  </a:lnTo>
                  <a:lnTo>
                    <a:pt x="2181" y="2361"/>
                  </a:lnTo>
                  <a:lnTo>
                    <a:pt x="2096" y="2287"/>
                  </a:lnTo>
                  <a:lnTo>
                    <a:pt x="1954" y="2216"/>
                  </a:lnTo>
                  <a:lnTo>
                    <a:pt x="1830" y="2127"/>
                  </a:lnTo>
                  <a:lnTo>
                    <a:pt x="1830" y="2142"/>
                  </a:lnTo>
                  <a:lnTo>
                    <a:pt x="1865" y="2216"/>
                  </a:lnTo>
                  <a:lnTo>
                    <a:pt x="1798" y="2123"/>
                  </a:lnTo>
                  <a:lnTo>
                    <a:pt x="1798" y="2144"/>
                  </a:lnTo>
                  <a:lnTo>
                    <a:pt x="1845" y="2244"/>
                  </a:lnTo>
                  <a:lnTo>
                    <a:pt x="1884" y="2300"/>
                  </a:lnTo>
                  <a:lnTo>
                    <a:pt x="1884" y="2304"/>
                  </a:lnTo>
                  <a:lnTo>
                    <a:pt x="1865" y="2298"/>
                  </a:lnTo>
                  <a:lnTo>
                    <a:pt x="1810" y="2216"/>
                  </a:lnTo>
                  <a:lnTo>
                    <a:pt x="1756" y="2109"/>
                  </a:lnTo>
                  <a:lnTo>
                    <a:pt x="1744" y="2075"/>
                  </a:lnTo>
                  <a:lnTo>
                    <a:pt x="1674" y="2014"/>
                  </a:lnTo>
                  <a:lnTo>
                    <a:pt x="1633" y="2001"/>
                  </a:lnTo>
                  <a:lnTo>
                    <a:pt x="1646" y="2032"/>
                  </a:lnTo>
                  <a:lnTo>
                    <a:pt x="1678" y="2092"/>
                  </a:lnTo>
                  <a:lnTo>
                    <a:pt x="1702" y="2226"/>
                  </a:lnTo>
                  <a:lnTo>
                    <a:pt x="1707" y="2330"/>
                  </a:lnTo>
                  <a:lnTo>
                    <a:pt x="1720" y="2361"/>
                  </a:lnTo>
                  <a:lnTo>
                    <a:pt x="1720" y="2372"/>
                  </a:lnTo>
                  <a:lnTo>
                    <a:pt x="1709" y="2372"/>
                  </a:lnTo>
                  <a:lnTo>
                    <a:pt x="1685" y="2326"/>
                  </a:lnTo>
                  <a:lnTo>
                    <a:pt x="1674" y="2244"/>
                  </a:lnTo>
                  <a:lnTo>
                    <a:pt x="1653" y="2120"/>
                  </a:lnTo>
                  <a:lnTo>
                    <a:pt x="1633" y="2081"/>
                  </a:lnTo>
                  <a:lnTo>
                    <a:pt x="1633" y="2109"/>
                  </a:lnTo>
                  <a:lnTo>
                    <a:pt x="1653" y="2162"/>
                  </a:lnTo>
                  <a:lnTo>
                    <a:pt x="1657" y="2209"/>
                  </a:lnTo>
                  <a:lnTo>
                    <a:pt x="1657" y="2218"/>
                  </a:lnTo>
                  <a:lnTo>
                    <a:pt x="1639" y="2233"/>
                  </a:lnTo>
                  <a:lnTo>
                    <a:pt x="1650" y="2287"/>
                  </a:lnTo>
                  <a:lnTo>
                    <a:pt x="1642" y="2330"/>
                  </a:lnTo>
                  <a:lnTo>
                    <a:pt x="1627" y="2343"/>
                  </a:lnTo>
                  <a:lnTo>
                    <a:pt x="1622" y="2406"/>
                  </a:lnTo>
                  <a:lnTo>
                    <a:pt x="1603" y="2447"/>
                  </a:lnTo>
                  <a:lnTo>
                    <a:pt x="1594" y="2534"/>
                  </a:lnTo>
                  <a:lnTo>
                    <a:pt x="1575" y="2592"/>
                  </a:lnTo>
                  <a:lnTo>
                    <a:pt x="1575" y="2597"/>
                  </a:lnTo>
                  <a:lnTo>
                    <a:pt x="1548" y="2601"/>
                  </a:lnTo>
                  <a:lnTo>
                    <a:pt x="1520" y="2655"/>
                  </a:lnTo>
                  <a:lnTo>
                    <a:pt x="1505" y="2662"/>
                  </a:lnTo>
                  <a:lnTo>
                    <a:pt x="1494" y="2659"/>
                  </a:lnTo>
                  <a:lnTo>
                    <a:pt x="1451" y="2705"/>
                  </a:lnTo>
                  <a:lnTo>
                    <a:pt x="1442" y="2714"/>
                  </a:lnTo>
                  <a:lnTo>
                    <a:pt x="1434" y="2712"/>
                  </a:lnTo>
                  <a:lnTo>
                    <a:pt x="1423" y="2712"/>
                  </a:lnTo>
                  <a:lnTo>
                    <a:pt x="1356" y="2764"/>
                  </a:lnTo>
                  <a:lnTo>
                    <a:pt x="1310" y="2787"/>
                  </a:lnTo>
                  <a:lnTo>
                    <a:pt x="1299" y="2796"/>
                  </a:lnTo>
                  <a:lnTo>
                    <a:pt x="1287" y="2796"/>
                  </a:lnTo>
                  <a:lnTo>
                    <a:pt x="1317" y="2740"/>
                  </a:lnTo>
                  <a:lnTo>
                    <a:pt x="1380" y="2647"/>
                  </a:lnTo>
                  <a:lnTo>
                    <a:pt x="1367" y="2601"/>
                  </a:lnTo>
                  <a:lnTo>
                    <a:pt x="1345" y="2549"/>
                  </a:lnTo>
                  <a:lnTo>
                    <a:pt x="1325" y="2417"/>
                  </a:lnTo>
                  <a:lnTo>
                    <a:pt x="1310" y="2244"/>
                  </a:lnTo>
                  <a:lnTo>
                    <a:pt x="1176" y="2149"/>
                  </a:lnTo>
                  <a:lnTo>
                    <a:pt x="1122" y="2084"/>
                  </a:lnTo>
                  <a:lnTo>
                    <a:pt x="1115" y="2032"/>
                  </a:lnTo>
                  <a:lnTo>
                    <a:pt x="1115" y="2006"/>
                  </a:lnTo>
                  <a:lnTo>
                    <a:pt x="1033" y="1960"/>
                  </a:lnTo>
                  <a:lnTo>
                    <a:pt x="949" y="1865"/>
                  </a:lnTo>
                  <a:lnTo>
                    <a:pt x="923" y="1815"/>
                  </a:lnTo>
                  <a:lnTo>
                    <a:pt x="916" y="1778"/>
                  </a:lnTo>
                  <a:lnTo>
                    <a:pt x="914" y="1772"/>
                  </a:lnTo>
                  <a:lnTo>
                    <a:pt x="829" y="1880"/>
                  </a:lnTo>
                  <a:lnTo>
                    <a:pt x="736" y="1940"/>
                  </a:lnTo>
                  <a:lnTo>
                    <a:pt x="680" y="1964"/>
                  </a:lnTo>
                  <a:lnTo>
                    <a:pt x="680" y="2029"/>
                  </a:lnTo>
                  <a:lnTo>
                    <a:pt x="656" y="2112"/>
                  </a:lnTo>
                  <a:lnTo>
                    <a:pt x="634" y="2166"/>
                  </a:lnTo>
                  <a:lnTo>
                    <a:pt x="622" y="2183"/>
                  </a:lnTo>
                  <a:lnTo>
                    <a:pt x="617" y="2190"/>
                  </a:lnTo>
                  <a:lnTo>
                    <a:pt x="684" y="2319"/>
                  </a:lnTo>
                  <a:lnTo>
                    <a:pt x="691" y="2471"/>
                  </a:lnTo>
                  <a:lnTo>
                    <a:pt x="691" y="2489"/>
                  </a:lnTo>
                  <a:lnTo>
                    <a:pt x="687" y="2491"/>
                  </a:lnTo>
                  <a:lnTo>
                    <a:pt x="650" y="2319"/>
                  </a:lnTo>
                  <a:lnTo>
                    <a:pt x="626" y="2276"/>
                  </a:lnTo>
                  <a:lnTo>
                    <a:pt x="619" y="2268"/>
                  </a:lnTo>
                  <a:lnTo>
                    <a:pt x="617" y="2268"/>
                  </a:lnTo>
                  <a:lnTo>
                    <a:pt x="606" y="2358"/>
                  </a:lnTo>
                  <a:lnTo>
                    <a:pt x="617" y="2421"/>
                  </a:lnTo>
                  <a:lnTo>
                    <a:pt x="630" y="2439"/>
                  </a:lnTo>
                  <a:lnTo>
                    <a:pt x="626" y="2443"/>
                  </a:lnTo>
                  <a:lnTo>
                    <a:pt x="585" y="2393"/>
                  </a:lnTo>
                  <a:lnTo>
                    <a:pt x="587" y="2252"/>
                  </a:lnTo>
                  <a:lnTo>
                    <a:pt x="581" y="2241"/>
                  </a:lnTo>
                  <a:lnTo>
                    <a:pt x="539" y="2304"/>
                  </a:lnTo>
                  <a:lnTo>
                    <a:pt x="485" y="2428"/>
                  </a:lnTo>
                  <a:lnTo>
                    <a:pt x="474" y="2499"/>
                  </a:lnTo>
                  <a:lnTo>
                    <a:pt x="468" y="2447"/>
                  </a:lnTo>
                  <a:lnTo>
                    <a:pt x="474" y="2358"/>
                  </a:lnTo>
                  <a:lnTo>
                    <a:pt x="524" y="2268"/>
                  </a:lnTo>
                  <a:lnTo>
                    <a:pt x="528" y="2255"/>
                  </a:lnTo>
                  <a:lnTo>
                    <a:pt x="563" y="2213"/>
                  </a:lnTo>
                  <a:lnTo>
                    <a:pt x="544" y="2144"/>
                  </a:lnTo>
                  <a:lnTo>
                    <a:pt x="544" y="2127"/>
                  </a:lnTo>
                  <a:lnTo>
                    <a:pt x="513" y="2070"/>
                  </a:lnTo>
                  <a:lnTo>
                    <a:pt x="513" y="2006"/>
                  </a:lnTo>
                  <a:lnTo>
                    <a:pt x="524" y="1954"/>
                  </a:lnTo>
                  <a:lnTo>
                    <a:pt x="544" y="1915"/>
                  </a:lnTo>
                  <a:lnTo>
                    <a:pt x="574" y="1897"/>
                  </a:lnTo>
                  <a:lnTo>
                    <a:pt x="585" y="1876"/>
                  </a:lnTo>
                  <a:lnTo>
                    <a:pt x="576" y="1852"/>
                  </a:lnTo>
                  <a:lnTo>
                    <a:pt x="576" y="1698"/>
                  </a:lnTo>
                  <a:lnTo>
                    <a:pt x="567" y="1704"/>
                  </a:lnTo>
                  <a:lnTo>
                    <a:pt x="492" y="1772"/>
                  </a:lnTo>
                  <a:lnTo>
                    <a:pt x="481" y="1778"/>
                  </a:lnTo>
                  <a:lnTo>
                    <a:pt x="470" y="1778"/>
                  </a:lnTo>
                  <a:lnTo>
                    <a:pt x="464" y="1770"/>
                  </a:lnTo>
                  <a:lnTo>
                    <a:pt x="386" y="1830"/>
                  </a:lnTo>
                  <a:lnTo>
                    <a:pt x="368" y="1834"/>
                  </a:lnTo>
                  <a:lnTo>
                    <a:pt x="359" y="1834"/>
                  </a:lnTo>
                  <a:lnTo>
                    <a:pt x="347" y="1819"/>
                  </a:lnTo>
                  <a:lnTo>
                    <a:pt x="284" y="1858"/>
                  </a:lnTo>
                  <a:lnTo>
                    <a:pt x="269" y="1858"/>
                  </a:lnTo>
                  <a:lnTo>
                    <a:pt x="262" y="1845"/>
                  </a:lnTo>
                  <a:lnTo>
                    <a:pt x="214" y="1873"/>
                  </a:lnTo>
                  <a:lnTo>
                    <a:pt x="199" y="1873"/>
                  </a:lnTo>
                  <a:lnTo>
                    <a:pt x="188" y="1858"/>
                  </a:lnTo>
                  <a:lnTo>
                    <a:pt x="152" y="1873"/>
                  </a:lnTo>
                  <a:lnTo>
                    <a:pt x="145" y="1854"/>
                  </a:lnTo>
                  <a:lnTo>
                    <a:pt x="113" y="1847"/>
                  </a:lnTo>
                  <a:lnTo>
                    <a:pt x="46" y="1858"/>
                  </a:lnTo>
                  <a:lnTo>
                    <a:pt x="15" y="1886"/>
                  </a:lnTo>
                  <a:lnTo>
                    <a:pt x="0" y="1901"/>
                  </a:lnTo>
                  <a:lnTo>
                    <a:pt x="7" y="1873"/>
                  </a:lnTo>
                  <a:lnTo>
                    <a:pt x="4" y="1873"/>
                  </a:lnTo>
                  <a:lnTo>
                    <a:pt x="0" y="1876"/>
                  </a:lnTo>
                  <a:lnTo>
                    <a:pt x="43" y="1819"/>
                  </a:lnTo>
                  <a:lnTo>
                    <a:pt x="74" y="1741"/>
                  </a:lnTo>
                  <a:lnTo>
                    <a:pt x="82" y="1717"/>
                  </a:lnTo>
                  <a:lnTo>
                    <a:pt x="67" y="1705"/>
                  </a:lnTo>
                  <a:lnTo>
                    <a:pt x="137" y="1607"/>
                  </a:lnTo>
                  <a:lnTo>
                    <a:pt x="137" y="1588"/>
                  </a:lnTo>
                  <a:lnTo>
                    <a:pt x="199" y="1522"/>
                  </a:lnTo>
                  <a:lnTo>
                    <a:pt x="242" y="1497"/>
                  </a:lnTo>
                  <a:lnTo>
                    <a:pt x="245" y="1483"/>
                  </a:lnTo>
                  <a:lnTo>
                    <a:pt x="288" y="1471"/>
                  </a:lnTo>
                  <a:lnTo>
                    <a:pt x="372" y="1475"/>
                  </a:lnTo>
                  <a:lnTo>
                    <a:pt x="399" y="1458"/>
                  </a:lnTo>
                  <a:lnTo>
                    <a:pt x="446" y="1458"/>
                  </a:lnTo>
                  <a:lnTo>
                    <a:pt x="453" y="1440"/>
                  </a:lnTo>
                  <a:lnTo>
                    <a:pt x="567" y="1427"/>
                  </a:lnTo>
                  <a:lnTo>
                    <a:pt x="617" y="1405"/>
                  </a:lnTo>
                  <a:lnTo>
                    <a:pt x="665" y="1391"/>
                  </a:lnTo>
                  <a:lnTo>
                    <a:pt x="691" y="1391"/>
                  </a:lnTo>
                  <a:lnTo>
                    <a:pt x="708" y="1405"/>
                  </a:lnTo>
                  <a:lnTo>
                    <a:pt x="715" y="1412"/>
                  </a:lnTo>
                  <a:lnTo>
                    <a:pt x="765" y="1405"/>
                  </a:lnTo>
                  <a:lnTo>
                    <a:pt x="786" y="1377"/>
                  </a:lnTo>
                  <a:lnTo>
                    <a:pt x="786" y="1369"/>
                  </a:lnTo>
                  <a:lnTo>
                    <a:pt x="790" y="1365"/>
                  </a:lnTo>
                  <a:lnTo>
                    <a:pt x="719" y="1313"/>
                  </a:lnTo>
                  <a:lnTo>
                    <a:pt x="708" y="1330"/>
                  </a:lnTo>
                  <a:lnTo>
                    <a:pt x="697" y="1341"/>
                  </a:lnTo>
                  <a:lnTo>
                    <a:pt x="650" y="1341"/>
                  </a:lnTo>
                  <a:lnTo>
                    <a:pt x="617" y="1321"/>
                  </a:lnTo>
                  <a:lnTo>
                    <a:pt x="591" y="1282"/>
                  </a:lnTo>
                  <a:lnTo>
                    <a:pt x="637" y="1299"/>
                  </a:lnTo>
                  <a:lnTo>
                    <a:pt x="648" y="1299"/>
                  </a:lnTo>
                  <a:lnTo>
                    <a:pt x="650" y="1291"/>
                  </a:lnTo>
                  <a:lnTo>
                    <a:pt x="650" y="1282"/>
                  </a:lnTo>
                  <a:lnTo>
                    <a:pt x="544" y="1209"/>
                  </a:lnTo>
                  <a:lnTo>
                    <a:pt x="513" y="1208"/>
                  </a:lnTo>
                  <a:lnTo>
                    <a:pt x="464" y="1143"/>
                  </a:lnTo>
                  <a:lnTo>
                    <a:pt x="457" y="1126"/>
                  </a:lnTo>
                  <a:lnTo>
                    <a:pt x="446" y="1115"/>
                  </a:lnTo>
                  <a:lnTo>
                    <a:pt x="411" y="1133"/>
                  </a:lnTo>
                  <a:lnTo>
                    <a:pt x="368" y="1126"/>
                  </a:lnTo>
                  <a:lnTo>
                    <a:pt x="368" y="1115"/>
                  </a:lnTo>
                  <a:lnTo>
                    <a:pt x="394" y="1115"/>
                  </a:lnTo>
                  <a:lnTo>
                    <a:pt x="414" y="1104"/>
                  </a:lnTo>
                  <a:lnTo>
                    <a:pt x="422" y="1092"/>
                  </a:lnTo>
                  <a:lnTo>
                    <a:pt x="422" y="1079"/>
                  </a:lnTo>
                  <a:lnTo>
                    <a:pt x="394" y="1026"/>
                  </a:lnTo>
                  <a:lnTo>
                    <a:pt x="368" y="888"/>
                  </a:lnTo>
                  <a:lnTo>
                    <a:pt x="353" y="853"/>
                  </a:lnTo>
                  <a:lnTo>
                    <a:pt x="325" y="825"/>
                  </a:lnTo>
                  <a:lnTo>
                    <a:pt x="308" y="829"/>
                  </a:lnTo>
                  <a:lnTo>
                    <a:pt x="301" y="829"/>
                  </a:lnTo>
                  <a:lnTo>
                    <a:pt x="294" y="801"/>
                  </a:lnTo>
                  <a:lnTo>
                    <a:pt x="279" y="767"/>
                  </a:lnTo>
                  <a:lnTo>
                    <a:pt x="273" y="693"/>
                  </a:lnTo>
                  <a:lnTo>
                    <a:pt x="255" y="513"/>
                  </a:lnTo>
                  <a:lnTo>
                    <a:pt x="277" y="450"/>
                  </a:lnTo>
                  <a:lnTo>
                    <a:pt x="320" y="411"/>
                  </a:lnTo>
                  <a:lnTo>
                    <a:pt x="351" y="411"/>
                  </a:lnTo>
                  <a:lnTo>
                    <a:pt x="372" y="435"/>
                  </a:lnTo>
                  <a:lnTo>
                    <a:pt x="368" y="619"/>
                  </a:lnTo>
                  <a:lnTo>
                    <a:pt x="372" y="721"/>
                  </a:lnTo>
                  <a:lnTo>
                    <a:pt x="442" y="814"/>
                  </a:lnTo>
                  <a:lnTo>
                    <a:pt x="468" y="877"/>
                  </a:lnTo>
                  <a:lnTo>
                    <a:pt x="500" y="1037"/>
                  </a:lnTo>
                  <a:lnTo>
                    <a:pt x="513" y="1059"/>
                  </a:lnTo>
                  <a:lnTo>
                    <a:pt x="591" y="1098"/>
                  </a:lnTo>
                  <a:lnTo>
                    <a:pt x="751" y="1221"/>
                  </a:lnTo>
                  <a:lnTo>
                    <a:pt x="786" y="1232"/>
                  </a:lnTo>
                  <a:lnTo>
                    <a:pt x="793" y="1232"/>
                  </a:lnTo>
                  <a:lnTo>
                    <a:pt x="808" y="1209"/>
                  </a:lnTo>
                  <a:lnTo>
                    <a:pt x="804" y="1172"/>
                  </a:lnTo>
                  <a:lnTo>
                    <a:pt x="762" y="1135"/>
                  </a:lnTo>
                  <a:lnTo>
                    <a:pt x="734" y="1133"/>
                  </a:lnTo>
                  <a:lnTo>
                    <a:pt x="730" y="1118"/>
                  </a:lnTo>
                  <a:lnTo>
                    <a:pt x="661" y="1111"/>
                  </a:lnTo>
                  <a:lnTo>
                    <a:pt x="598" y="1079"/>
                  </a:lnTo>
                  <a:lnTo>
                    <a:pt x="552" y="1018"/>
                  </a:lnTo>
                  <a:lnTo>
                    <a:pt x="548" y="1009"/>
                  </a:lnTo>
                  <a:lnTo>
                    <a:pt x="555" y="1001"/>
                  </a:lnTo>
                  <a:lnTo>
                    <a:pt x="555" y="994"/>
                  </a:lnTo>
                  <a:lnTo>
                    <a:pt x="535" y="981"/>
                  </a:lnTo>
                  <a:lnTo>
                    <a:pt x="524" y="970"/>
                  </a:lnTo>
                  <a:lnTo>
                    <a:pt x="524" y="955"/>
                  </a:lnTo>
                  <a:lnTo>
                    <a:pt x="535" y="944"/>
                  </a:lnTo>
                  <a:lnTo>
                    <a:pt x="481" y="884"/>
                  </a:lnTo>
                  <a:lnTo>
                    <a:pt x="464" y="829"/>
                  </a:lnTo>
                  <a:lnTo>
                    <a:pt x="450" y="810"/>
                  </a:lnTo>
                  <a:lnTo>
                    <a:pt x="450" y="801"/>
                  </a:lnTo>
                  <a:lnTo>
                    <a:pt x="461" y="801"/>
                  </a:lnTo>
                  <a:lnTo>
                    <a:pt x="468" y="793"/>
                  </a:lnTo>
                  <a:lnTo>
                    <a:pt x="457" y="767"/>
                  </a:lnTo>
                  <a:lnTo>
                    <a:pt x="433" y="739"/>
                  </a:lnTo>
                  <a:lnTo>
                    <a:pt x="438" y="697"/>
                  </a:lnTo>
                  <a:lnTo>
                    <a:pt x="422" y="658"/>
                  </a:lnTo>
                  <a:lnTo>
                    <a:pt x="468" y="676"/>
                  </a:lnTo>
                  <a:lnTo>
                    <a:pt x="470" y="676"/>
                  </a:lnTo>
                  <a:lnTo>
                    <a:pt x="477" y="661"/>
                  </a:lnTo>
                  <a:lnTo>
                    <a:pt x="477" y="626"/>
                  </a:lnTo>
                  <a:lnTo>
                    <a:pt x="474" y="591"/>
                  </a:lnTo>
                  <a:lnTo>
                    <a:pt x="464" y="570"/>
                  </a:lnTo>
                  <a:lnTo>
                    <a:pt x="477" y="555"/>
                  </a:lnTo>
                  <a:lnTo>
                    <a:pt x="481" y="537"/>
                  </a:lnTo>
                  <a:lnTo>
                    <a:pt x="587" y="580"/>
                  </a:lnTo>
                  <a:lnTo>
                    <a:pt x="630" y="606"/>
                  </a:lnTo>
                  <a:lnTo>
                    <a:pt x="634" y="609"/>
                  </a:lnTo>
                  <a:lnTo>
                    <a:pt x="645" y="591"/>
                  </a:lnTo>
                  <a:lnTo>
                    <a:pt x="680" y="615"/>
                  </a:lnTo>
                  <a:lnTo>
                    <a:pt x="715" y="661"/>
                  </a:lnTo>
                  <a:lnTo>
                    <a:pt x="719" y="661"/>
                  </a:lnTo>
                  <a:lnTo>
                    <a:pt x="725" y="654"/>
                  </a:lnTo>
                  <a:lnTo>
                    <a:pt x="669" y="567"/>
                  </a:lnTo>
                  <a:lnTo>
                    <a:pt x="617" y="498"/>
                  </a:lnTo>
                  <a:lnTo>
                    <a:pt x="594" y="414"/>
                  </a:lnTo>
                  <a:lnTo>
                    <a:pt x="602" y="368"/>
                  </a:lnTo>
                  <a:lnTo>
                    <a:pt x="645" y="344"/>
                  </a:lnTo>
                  <a:lnTo>
                    <a:pt x="665" y="307"/>
                  </a:lnTo>
                  <a:lnTo>
                    <a:pt x="693" y="286"/>
                  </a:lnTo>
                  <a:lnTo>
                    <a:pt x="712" y="243"/>
                  </a:lnTo>
                  <a:lnTo>
                    <a:pt x="704" y="199"/>
                  </a:lnTo>
                  <a:lnTo>
                    <a:pt x="704" y="152"/>
                  </a:lnTo>
                  <a:lnTo>
                    <a:pt x="712" y="141"/>
                  </a:lnTo>
                  <a:lnTo>
                    <a:pt x="719" y="106"/>
                  </a:lnTo>
                  <a:lnTo>
                    <a:pt x="723" y="63"/>
                  </a:lnTo>
                  <a:lnTo>
                    <a:pt x="725" y="50"/>
                  </a:lnTo>
                  <a:lnTo>
                    <a:pt x="725" y="0"/>
                  </a:lnTo>
                  <a:lnTo>
                    <a:pt x="747" y="35"/>
                  </a:lnTo>
                  <a:lnTo>
                    <a:pt x="836" y="134"/>
                  </a:lnTo>
                  <a:close/>
                  <a:moveTo>
                    <a:pt x="1876" y="1065"/>
                  </a:moveTo>
                  <a:lnTo>
                    <a:pt x="1810" y="1092"/>
                  </a:lnTo>
                  <a:lnTo>
                    <a:pt x="1752" y="1133"/>
                  </a:lnTo>
                  <a:lnTo>
                    <a:pt x="1700" y="1146"/>
                  </a:lnTo>
                  <a:lnTo>
                    <a:pt x="1692" y="1146"/>
                  </a:lnTo>
                  <a:lnTo>
                    <a:pt x="1707" y="1107"/>
                  </a:lnTo>
                  <a:lnTo>
                    <a:pt x="1767" y="1052"/>
                  </a:lnTo>
                  <a:lnTo>
                    <a:pt x="1783" y="1044"/>
                  </a:lnTo>
                  <a:lnTo>
                    <a:pt x="1834" y="1052"/>
                  </a:lnTo>
                  <a:lnTo>
                    <a:pt x="1876" y="1065"/>
                  </a:lnTo>
                  <a:close/>
                  <a:moveTo>
                    <a:pt x="973" y="1475"/>
                  </a:moveTo>
                  <a:lnTo>
                    <a:pt x="981" y="1497"/>
                  </a:lnTo>
                  <a:lnTo>
                    <a:pt x="959" y="1512"/>
                  </a:lnTo>
                  <a:lnTo>
                    <a:pt x="942" y="1540"/>
                  </a:lnTo>
                  <a:lnTo>
                    <a:pt x="938" y="1544"/>
                  </a:lnTo>
                  <a:lnTo>
                    <a:pt x="884" y="1471"/>
                  </a:lnTo>
                  <a:lnTo>
                    <a:pt x="895" y="1405"/>
                  </a:lnTo>
                  <a:lnTo>
                    <a:pt x="934" y="1431"/>
                  </a:lnTo>
                  <a:lnTo>
                    <a:pt x="973" y="1475"/>
                  </a:lnTo>
                  <a:close/>
                  <a:moveTo>
                    <a:pt x="856" y="1412"/>
                  </a:moveTo>
                  <a:lnTo>
                    <a:pt x="842" y="1455"/>
                  </a:lnTo>
                  <a:lnTo>
                    <a:pt x="842" y="1458"/>
                  </a:lnTo>
                  <a:lnTo>
                    <a:pt x="739" y="1466"/>
                  </a:lnTo>
                  <a:lnTo>
                    <a:pt x="719" y="1475"/>
                  </a:lnTo>
                  <a:lnTo>
                    <a:pt x="725" y="1462"/>
                  </a:lnTo>
                  <a:lnTo>
                    <a:pt x="775" y="1447"/>
                  </a:lnTo>
                  <a:lnTo>
                    <a:pt x="799" y="1431"/>
                  </a:lnTo>
                  <a:lnTo>
                    <a:pt x="821" y="1391"/>
                  </a:lnTo>
                  <a:lnTo>
                    <a:pt x="853" y="1412"/>
                  </a:lnTo>
                  <a:lnTo>
                    <a:pt x="856" y="1412"/>
                  </a:lnTo>
                  <a:close/>
                  <a:moveTo>
                    <a:pt x="804" y="1143"/>
                  </a:moveTo>
                  <a:lnTo>
                    <a:pt x="821" y="1154"/>
                  </a:lnTo>
                  <a:lnTo>
                    <a:pt x="907" y="1169"/>
                  </a:lnTo>
                  <a:lnTo>
                    <a:pt x="910" y="1172"/>
                  </a:lnTo>
                  <a:lnTo>
                    <a:pt x="888" y="1189"/>
                  </a:lnTo>
                  <a:lnTo>
                    <a:pt x="903" y="1221"/>
                  </a:lnTo>
                  <a:lnTo>
                    <a:pt x="921" y="1239"/>
                  </a:lnTo>
                  <a:lnTo>
                    <a:pt x="921" y="1256"/>
                  </a:lnTo>
                  <a:lnTo>
                    <a:pt x="882" y="1323"/>
                  </a:lnTo>
                  <a:lnTo>
                    <a:pt x="825" y="1284"/>
                  </a:lnTo>
                  <a:lnTo>
                    <a:pt x="825" y="1263"/>
                  </a:lnTo>
                  <a:lnTo>
                    <a:pt x="842" y="1235"/>
                  </a:lnTo>
                  <a:lnTo>
                    <a:pt x="829" y="1178"/>
                  </a:lnTo>
                  <a:lnTo>
                    <a:pt x="782" y="1141"/>
                  </a:lnTo>
                  <a:lnTo>
                    <a:pt x="786" y="1135"/>
                  </a:lnTo>
                  <a:lnTo>
                    <a:pt x="808" y="1141"/>
                  </a:lnTo>
                  <a:lnTo>
                    <a:pt x="804" y="1143"/>
                  </a:lnTo>
                  <a:close/>
                  <a:moveTo>
                    <a:pt x="996" y="1306"/>
                  </a:moveTo>
                  <a:lnTo>
                    <a:pt x="938" y="1323"/>
                  </a:lnTo>
                  <a:lnTo>
                    <a:pt x="921" y="1323"/>
                  </a:lnTo>
                  <a:lnTo>
                    <a:pt x="962" y="1252"/>
                  </a:lnTo>
                  <a:lnTo>
                    <a:pt x="1005" y="1232"/>
                  </a:lnTo>
                  <a:lnTo>
                    <a:pt x="990" y="1302"/>
                  </a:lnTo>
                  <a:lnTo>
                    <a:pt x="996" y="1306"/>
                  </a:lnTo>
                  <a:close/>
                  <a:moveTo>
                    <a:pt x="1102" y="1455"/>
                  </a:moveTo>
                  <a:lnTo>
                    <a:pt x="1200" y="1486"/>
                  </a:lnTo>
                  <a:lnTo>
                    <a:pt x="1200" y="1490"/>
                  </a:lnTo>
                  <a:lnTo>
                    <a:pt x="1169" y="1486"/>
                  </a:lnTo>
                  <a:lnTo>
                    <a:pt x="1076" y="1470"/>
                  </a:lnTo>
                  <a:lnTo>
                    <a:pt x="1040" y="1471"/>
                  </a:lnTo>
                  <a:lnTo>
                    <a:pt x="953" y="1384"/>
                  </a:lnTo>
                  <a:lnTo>
                    <a:pt x="946" y="1377"/>
                  </a:lnTo>
                  <a:lnTo>
                    <a:pt x="1005" y="1364"/>
                  </a:lnTo>
                  <a:lnTo>
                    <a:pt x="1009" y="1358"/>
                  </a:lnTo>
                  <a:lnTo>
                    <a:pt x="1033" y="1405"/>
                  </a:lnTo>
                  <a:lnTo>
                    <a:pt x="1102" y="1455"/>
                  </a:lnTo>
                  <a:close/>
                  <a:moveTo>
                    <a:pt x="1510" y="1412"/>
                  </a:moveTo>
                  <a:lnTo>
                    <a:pt x="1497" y="1462"/>
                  </a:lnTo>
                  <a:lnTo>
                    <a:pt x="1403" y="1471"/>
                  </a:lnTo>
                  <a:lnTo>
                    <a:pt x="1380" y="1470"/>
                  </a:lnTo>
                  <a:lnTo>
                    <a:pt x="1462" y="1432"/>
                  </a:lnTo>
                  <a:lnTo>
                    <a:pt x="1501" y="1408"/>
                  </a:lnTo>
                  <a:lnTo>
                    <a:pt x="1533" y="1380"/>
                  </a:lnTo>
                  <a:lnTo>
                    <a:pt x="1529" y="1391"/>
                  </a:lnTo>
                  <a:lnTo>
                    <a:pt x="1510" y="1412"/>
                  </a:lnTo>
                  <a:close/>
                  <a:moveTo>
                    <a:pt x="1533" y="1557"/>
                  </a:moveTo>
                  <a:lnTo>
                    <a:pt x="1596" y="1607"/>
                  </a:lnTo>
                  <a:lnTo>
                    <a:pt x="1650" y="1631"/>
                  </a:lnTo>
                  <a:lnTo>
                    <a:pt x="1548" y="1692"/>
                  </a:lnTo>
                  <a:lnTo>
                    <a:pt x="1540" y="1692"/>
                  </a:lnTo>
                  <a:lnTo>
                    <a:pt x="1473" y="1587"/>
                  </a:lnTo>
                  <a:lnTo>
                    <a:pt x="1399" y="1518"/>
                  </a:lnTo>
                  <a:lnTo>
                    <a:pt x="1483" y="1514"/>
                  </a:lnTo>
                  <a:lnTo>
                    <a:pt x="1510" y="1514"/>
                  </a:lnTo>
                  <a:lnTo>
                    <a:pt x="1533" y="1557"/>
                  </a:lnTo>
                  <a:close/>
                  <a:moveTo>
                    <a:pt x="1287" y="2142"/>
                  </a:moveTo>
                  <a:lnTo>
                    <a:pt x="1302" y="2202"/>
                  </a:lnTo>
                  <a:lnTo>
                    <a:pt x="1302" y="2209"/>
                  </a:lnTo>
                  <a:lnTo>
                    <a:pt x="1239" y="2127"/>
                  </a:lnTo>
                  <a:lnTo>
                    <a:pt x="1200" y="2034"/>
                  </a:lnTo>
                  <a:lnTo>
                    <a:pt x="1196" y="2014"/>
                  </a:lnTo>
                  <a:lnTo>
                    <a:pt x="1235" y="2068"/>
                  </a:lnTo>
                  <a:lnTo>
                    <a:pt x="1287" y="2142"/>
                  </a:lnTo>
                  <a:close/>
                  <a:moveTo>
                    <a:pt x="1399" y="2042"/>
                  </a:moveTo>
                  <a:lnTo>
                    <a:pt x="1445" y="2138"/>
                  </a:lnTo>
                  <a:lnTo>
                    <a:pt x="1466" y="2255"/>
                  </a:lnTo>
                  <a:lnTo>
                    <a:pt x="1462" y="2326"/>
                  </a:lnTo>
                  <a:lnTo>
                    <a:pt x="1462" y="2330"/>
                  </a:lnTo>
                  <a:lnTo>
                    <a:pt x="1427" y="2280"/>
                  </a:lnTo>
                  <a:lnTo>
                    <a:pt x="1367" y="2116"/>
                  </a:lnTo>
                  <a:lnTo>
                    <a:pt x="1345" y="2001"/>
                  </a:lnTo>
                  <a:lnTo>
                    <a:pt x="1328" y="1954"/>
                  </a:lnTo>
                  <a:lnTo>
                    <a:pt x="1338" y="1897"/>
                  </a:lnTo>
                  <a:lnTo>
                    <a:pt x="1356" y="1927"/>
                  </a:lnTo>
                  <a:lnTo>
                    <a:pt x="1399" y="2042"/>
                  </a:lnTo>
                  <a:close/>
                  <a:moveTo>
                    <a:pt x="1462" y="2378"/>
                  </a:moveTo>
                  <a:lnTo>
                    <a:pt x="1462" y="2443"/>
                  </a:lnTo>
                  <a:lnTo>
                    <a:pt x="1451" y="2491"/>
                  </a:lnTo>
                  <a:lnTo>
                    <a:pt x="1436" y="2432"/>
                  </a:lnTo>
                  <a:lnTo>
                    <a:pt x="1423" y="2350"/>
                  </a:lnTo>
                  <a:lnTo>
                    <a:pt x="1362" y="2268"/>
                  </a:lnTo>
                  <a:lnTo>
                    <a:pt x="1362" y="2248"/>
                  </a:lnTo>
                  <a:lnTo>
                    <a:pt x="1419" y="2322"/>
                  </a:lnTo>
                  <a:lnTo>
                    <a:pt x="1462" y="2378"/>
                  </a:lnTo>
                  <a:close/>
                  <a:moveTo>
                    <a:pt x="1434" y="2545"/>
                  </a:moveTo>
                  <a:lnTo>
                    <a:pt x="1403" y="2608"/>
                  </a:lnTo>
                  <a:lnTo>
                    <a:pt x="1399" y="2612"/>
                  </a:lnTo>
                  <a:lnTo>
                    <a:pt x="1362" y="2449"/>
                  </a:lnTo>
                  <a:lnTo>
                    <a:pt x="1360" y="2332"/>
                  </a:lnTo>
                  <a:lnTo>
                    <a:pt x="1405" y="2428"/>
                  </a:lnTo>
                  <a:lnTo>
                    <a:pt x="1434" y="2545"/>
                  </a:lnTo>
                  <a:close/>
                  <a:moveTo>
                    <a:pt x="622" y="2149"/>
                  </a:moveTo>
                  <a:lnTo>
                    <a:pt x="613" y="2177"/>
                  </a:lnTo>
                  <a:lnTo>
                    <a:pt x="598" y="2149"/>
                  </a:lnTo>
                  <a:lnTo>
                    <a:pt x="602" y="2096"/>
                  </a:lnTo>
                  <a:lnTo>
                    <a:pt x="613" y="2084"/>
                  </a:lnTo>
                  <a:lnTo>
                    <a:pt x="609" y="2081"/>
                  </a:lnTo>
                  <a:lnTo>
                    <a:pt x="626" y="2025"/>
                  </a:lnTo>
                  <a:lnTo>
                    <a:pt x="634" y="2049"/>
                  </a:lnTo>
                  <a:lnTo>
                    <a:pt x="622" y="214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7"/>
            <p:cNvSpPr>
              <a:spLocks/>
            </p:cNvSpPr>
            <p:nvPr/>
          </p:nvSpPr>
          <p:spPr bwMode="auto">
            <a:xfrm>
              <a:off x="368" y="20"/>
              <a:ext cx="53" cy="155"/>
            </a:xfrm>
            <a:custGeom>
              <a:avLst/>
              <a:gdLst>
                <a:gd name="T0" fmla="*/ 106 w 106"/>
                <a:gd name="T1" fmla="*/ 130 h 310"/>
                <a:gd name="T2" fmla="*/ 93 w 106"/>
                <a:gd name="T3" fmla="*/ 236 h 310"/>
                <a:gd name="T4" fmla="*/ 63 w 106"/>
                <a:gd name="T5" fmla="*/ 301 h 310"/>
                <a:gd name="T6" fmla="*/ 54 w 106"/>
                <a:gd name="T7" fmla="*/ 308 h 310"/>
                <a:gd name="T8" fmla="*/ 50 w 106"/>
                <a:gd name="T9" fmla="*/ 310 h 310"/>
                <a:gd name="T10" fmla="*/ 22 w 106"/>
                <a:gd name="T11" fmla="*/ 78 h 310"/>
                <a:gd name="T12" fmla="*/ 0 w 106"/>
                <a:gd name="T13" fmla="*/ 0 h 310"/>
                <a:gd name="T14" fmla="*/ 96 w 106"/>
                <a:gd name="T15" fmla="*/ 110 h 310"/>
                <a:gd name="T16" fmla="*/ 106 w 106"/>
                <a:gd name="T17" fmla="*/ 130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310">
                  <a:moveTo>
                    <a:pt x="106" y="130"/>
                  </a:moveTo>
                  <a:lnTo>
                    <a:pt x="93" y="236"/>
                  </a:lnTo>
                  <a:lnTo>
                    <a:pt x="63" y="301"/>
                  </a:lnTo>
                  <a:lnTo>
                    <a:pt x="54" y="308"/>
                  </a:lnTo>
                  <a:lnTo>
                    <a:pt x="50" y="310"/>
                  </a:lnTo>
                  <a:lnTo>
                    <a:pt x="22" y="78"/>
                  </a:lnTo>
                  <a:lnTo>
                    <a:pt x="0" y="0"/>
                  </a:lnTo>
                  <a:lnTo>
                    <a:pt x="96" y="110"/>
                  </a:lnTo>
                  <a:lnTo>
                    <a:pt x="106" y="130"/>
                  </a:lnTo>
                  <a:close/>
                </a:path>
              </a:pathLst>
            </a:custGeom>
            <a:solidFill>
              <a:srgbClr val="669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8"/>
            <p:cNvSpPr>
              <a:spLocks/>
            </p:cNvSpPr>
            <p:nvPr/>
          </p:nvSpPr>
          <p:spPr bwMode="auto">
            <a:xfrm>
              <a:off x="325" y="39"/>
              <a:ext cx="68" cy="180"/>
            </a:xfrm>
            <a:custGeom>
              <a:avLst/>
              <a:gdLst>
                <a:gd name="T0" fmla="*/ 132 w 136"/>
                <a:gd name="T1" fmla="*/ 333 h 360"/>
                <a:gd name="T2" fmla="*/ 136 w 136"/>
                <a:gd name="T3" fmla="*/ 349 h 360"/>
                <a:gd name="T4" fmla="*/ 136 w 136"/>
                <a:gd name="T5" fmla="*/ 360 h 360"/>
                <a:gd name="T6" fmla="*/ 97 w 136"/>
                <a:gd name="T7" fmla="*/ 357 h 360"/>
                <a:gd name="T8" fmla="*/ 47 w 136"/>
                <a:gd name="T9" fmla="*/ 329 h 360"/>
                <a:gd name="T10" fmla="*/ 0 w 136"/>
                <a:gd name="T11" fmla="*/ 269 h 360"/>
                <a:gd name="T12" fmla="*/ 19 w 136"/>
                <a:gd name="T13" fmla="*/ 240 h 360"/>
                <a:gd name="T14" fmla="*/ 65 w 136"/>
                <a:gd name="T15" fmla="*/ 191 h 360"/>
                <a:gd name="T16" fmla="*/ 65 w 136"/>
                <a:gd name="T17" fmla="*/ 121 h 360"/>
                <a:gd name="T18" fmla="*/ 58 w 136"/>
                <a:gd name="T19" fmla="*/ 106 h 360"/>
                <a:gd name="T20" fmla="*/ 65 w 136"/>
                <a:gd name="T21" fmla="*/ 74 h 360"/>
                <a:gd name="T22" fmla="*/ 75 w 136"/>
                <a:gd name="T23" fmla="*/ 52 h 360"/>
                <a:gd name="T24" fmla="*/ 84 w 136"/>
                <a:gd name="T25" fmla="*/ 0 h 360"/>
                <a:gd name="T26" fmla="*/ 104 w 136"/>
                <a:gd name="T27" fmla="*/ 106 h 360"/>
                <a:gd name="T28" fmla="*/ 132 w 136"/>
                <a:gd name="T29" fmla="*/ 333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6" h="360">
                  <a:moveTo>
                    <a:pt x="132" y="333"/>
                  </a:moveTo>
                  <a:lnTo>
                    <a:pt x="136" y="349"/>
                  </a:lnTo>
                  <a:lnTo>
                    <a:pt x="136" y="360"/>
                  </a:lnTo>
                  <a:lnTo>
                    <a:pt x="97" y="357"/>
                  </a:lnTo>
                  <a:lnTo>
                    <a:pt x="47" y="329"/>
                  </a:lnTo>
                  <a:lnTo>
                    <a:pt x="0" y="269"/>
                  </a:lnTo>
                  <a:lnTo>
                    <a:pt x="19" y="240"/>
                  </a:lnTo>
                  <a:lnTo>
                    <a:pt x="65" y="191"/>
                  </a:lnTo>
                  <a:lnTo>
                    <a:pt x="65" y="121"/>
                  </a:lnTo>
                  <a:lnTo>
                    <a:pt x="58" y="106"/>
                  </a:lnTo>
                  <a:lnTo>
                    <a:pt x="65" y="74"/>
                  </a:lnTo>
                  <a:lnTo>
                    <a:pt x="75" y="52"/>
                  </a:lnTo>
                  <a:lnTo>
                    <a:pt x="84" y="0"/>
                  </a:lnTo>
                  <a:lnTo>
                    <a:pt x="104" y="106"/>
                  </a:lnTo>
                  <a:lnTo>
                    <a:pt x="132" y="333"/>
                  </a:lnTo>
                  <a:close/>
                </a:path>
              </a:pathLst>
            </a:custGeom>
            <a:solidFill>
              <a:srgbClr val="99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9"/>
            <p:cNvSpPr>
              <a:spLocks/>
            </p:cNvSpPr>
            <p:nvPr/>
          </p:nvSpPr>
          <p:spPr bwMode="auto">
            <a:xfrm>
              <a:off x="395" y="79"/>
              <a:ext cx="111" cy="252"/>
            </a:xfrm>
            <a:custGeom>
              <a:avLst/>
              <a:gdLst>
                <a:gd name="T0" fmla="*/ 133 w 223"/>
                <a:gd name="T1" fmla="*/ 61 h 503"/>
                <a:gd name="T2" fmla="*/ 163 w 223"/>
                <a:gd name="T3" fmla="*/ 154 h 503"/>
                <a:gd name="T4" fmla="*/ 183 w 223"/>
                <a:gd name="T5" fmla="*/ 156 h 503"/>
                <a:gd name="T6" fmla="*/ 198 w 223"/>
                <a:gd name="T7" fmla="*/ 175 h 503"/>
                <a:gd name="T8" fmla="*/ 206 w 223"/>
                <a:gd name="T9" fmla="*/ 217 h 503"/>
                <a:gd name="T10" fmla="*/ 211 w 223"/>
                <a:gd name="T11" fmla="*/ 221 h 503"/>
                <a:gd name="T12" fmla="*/ 223 w 223"/>
                <a:gd name="T13" fmla="*/ 221 h 503"/>
                <a:gd name="T14" fmla="*/ 219 w 223"/>
                <a:gd name="T15" fmla="*/ 280 h 503"/>
                <a:gd name="T16" fmla="*/ 187 w 223"/>
                <a:gd name="T17" fmla="*/ 390 h 503"/>
                <a:gd name="T18" fmla="*/ 117 w 223"/>
                <a:gd name="T19" fmla="*/ 472 h 503"/>
                <a:gd name="T20" fmla="*/ 81 w 223"/>
                <a:gd name="T21" fmla="*/ 503 h 503"/>
                <a:gd name="T22" fmla="*/ 63 w 223"/>
                <a:gd name="T23" fmla="*/ 472 h 503"/>
                <a:gd name="T24" fmla="*/ 24 w 223"/>
                <a:gd name="T25" fmla="*/ 355 h 503"/>
                <a:gd name="T26" fmla="*/ 59 w 223"/>
                <a:gd name="T27" fmla="*/ 308 h 503"/>
                <a:gd name="T28" fmla="*/ 113 w 223"/>
                <a:gd name="T29" fmla="*/ 128 h 503"/>
                <a:gd name="T30" fmla="*/ 124 w 223"/>
                <a:gd name="T31" fmla="*/ 97 h 503"/>
                <a:gd name="T32" fmla="*/ 124 w 223"/>
                <a:gd name="T33" fmla="*/ 93 h 503"/>
                <a:gd name="T34" fmla="*/ 120 w 223"/>
                <a:gd name="T35" fmla="*/ 89 h 503"/>
                <a:gd name="T36" fmla="*/ 105 w 223"/>
                <a:gd name="T37" fmla="*/ 104 h 503"/>
                <a:gd name="T38" fmla="*/ 78 w 223"/>
                <a:gd name="T39" fmla="*/ 223 h 503"/>
                <a:gd name="T40" fmla="*/ 46 w 223"/>
                <a:gd name="T41" fmla="*/ 312 h 503"/>
                <a:gd name="T42" fmla="*/ 24 w 223"/>
                <a:gd name="T43" fmla="*/ 338 h 503"/>
                <a:gd name="T44" fmla="*/ 0 w 223"/>
                <a:gd name="T45" fmla="*/ 230 h 503"/>
                <a:gd name="T46" fmla="*/ 0 w 223"/>
                <a:gd name="T47" fmla="*/ 217 h 503"/>
                <a:gd name="T48" fmla="*/ 3 w 223"/>
                <a:gd name="T49" fmla="*/ 202 h 503"/>
                <a:gd name="T50" fmla="*/ 24 w 223"/>
                <a:gd name="T51" fmla="*/ 178 h 503"/>
                <a:gd name="T52" fmla="*/ 57 w 223"/>
                <a:gd name="T53" fmla="*/ 100 h 503"/>
                <a:gd name="T54" fmla="*/ 63 w 223"/>
                <a:gd name="T55" fmla="*/ 54 h 503"/>
                <a:gd name="T56" fmla="*/ 59 w 223"/>
                <a:gd name="T57" fmla="*/ 5 h 503"/>
                <a:gd name="T58" fmla="*/ 70 w 223"/>
                <a:gd name="T59" fmla="*/ 0 h 503"/>
                <a:gd name="T60" fmla="*/ 109 w 223"/>
                <a:gd name="T61" fmla="*/ 54 h 503"/>
                <a:gd name="T62" fmla="*/ 133 w 223"/>
                <a:gd name="T63" fmla="*/ 61 h 5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3" h="503">
                  <a:moveTo>
                    <a:pt x="133" y="61"/>
                  </a:moveTo>
                  <a:lnTo>
                    <a:pt x="163" y="154"/>
                  </a:lnTo>
                  <a:lnTo>
                    <a:pt x="183" y="156"/>
                  </a:lnTo>
                  <a:lnTo>
                    <a:pt x="198" y="175"/>
                  </a:lnTo>
                  <a:lnTo>
                    <a:pt x="206" y="217"/>
                  </a:lnTo>
                  <a:lnTo>
                    <a:pt x="211" y="221"/>
                  </a:lnTo>
                  <a:lnTo>
                    <a:pt x="223" y="221"/>
                  </a:lnTo>
                  <a:lnTo>
                    <a:pt x="219" y="280"/>
                  </a:lnTo>
                  <a:lnTo>
                    <a:pt x="187" y="390"/>
                  </a:lnTo>
                  <a:lnTo>
                    <a:pt x="117" y="472"/>
                  </a:lnTo>
                  <a:lnTo>
                    <a:pt x="81" y="503"/>
                  </a:lnTo>
                  <a:lnTo>
                    <a:pt x="63" y="472"/>
                  </a:lnTo>
                  <a:lnTo>
                    <a:pt x="24" y="355"/>
                  </a:lnTo>
                  <a:lnTo>
                    <a:pt x="59" y="308"/>
                  </a:lnTo>
                  <a:lnTo>
                    <a:pt x="113" y="128"/>
                  </a:lnTo>
                  <a:lnTo>
                    <a:pt x="124" y="97"/>
                  </a:lnTo>
                  <a:lnTo>
                    <a:pt x="124" y="93"/>
                  </a:lnTo>
                  <a:lnTo>
                    <a:pt x="120" y="89"/>
                  </a:lnTo>
                  <a:lnTo>
                    <a:pt x="105" y="104"/>
                  </a:lnTo>
                  <a:lnTo>
                    <a:pt x="78" y="223"/>
                  </a:lnTo>
                  <a:lnTo>
                    <a:pt x="46" y="312"/>
                  </a:lnTo>
                  <a:lnTo>
                    <a:pt x="24" y="338"/>
                  </a:lnTo>
                  <a:lnTo>
                    <a:pt x="0" y="230"/>
                  </a:lnTo>
                  <a:lnTo>
                    <a:pt x="0" y="217"/>
                  </a:lnTo>
                  <a:lnTo>
                    <a:pt x="3" y="202"/>
                  </a:lnTo>
                  <a:lnTo>
                    <a:pt x="24" y="178"/>
                  </a:lnTo>
                  <a:lnTo>
                    <a:pt x="57" y="100"/>
                  </a:lnTo>
                  <a:lnTo>
                    <a:pt x="63" y="54"/>
                  </a:lnTo>
                  <a:lnTo>
                    <a:pt x="59" y="5"/>
                  </a:lnTo>
                  <a:lnTo>
                    <a:pt x="70" y="0"/>
                  </a:lnTo>
                  <a:lnTo>
                    <a:pt x="109" y="54"/>
                  </a:lnTo>
                  <a:lnTo>
                    <a:pt x="133" y="61"/>
                  </a:lnTo>
                  <a:close/>
                </a:path>
              </a:pathLst>
            </a:custGeom>
            <a:solidFill>
              <a:srgbClr val="5999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301" y="178"/>
              <a:ext cx="117" cy="131"/>
            </a:xfrm>
            <a:custGeom>
              <a:avLst/>
              <a:gdLst>
                <a:gd name="T0" fmla="*/ 82 w 234"/>
                <a:gd name="T1" fmla="*/ 54 h 262"/>
                <a:gd name="T2" fmla="*/ 160 w 234"/>
                <a:gd name="T3" fmla="*/ 96 h 262"/>
                <a:gd name="T4" fmla="*/ 188 w 234"/>
                <a:gd name="T5" fmla="*/ 98 h 262"/>
                <a:gd name="T6" fmla="*/ 234 w 234"/>
                <a:gd name="T7" fmla="*/ 262 h 262"/>
                <a:gd name="T8" fmla="*/ 215 w 234"/>
                <a:gd name="T9" fmla="*/ 254 h 262"/>
                <a:gd name="T10" fmla="*/ 191 w 234"/>
                <a:gd name="T11" fmla="*/ 213 h 262"/>
                <a:gd name="T12" fmla="*/ 176 w 234"/>
                <a:gd name="T13" fmla="*/ 206 h 262"/>
                <a:gd name="T14" fmla="*/ 165 w 234"/>
                <a:gd name="T15" fmla="*/ 210 h 262"/>
                <a:gd name="T16" fmla="*/ 123 w 234"/>
                <a:gd name="T17" fmla="*/ 167 h 262"/>
                <a:gd name="T18" fmla="*/ 95 w 234"/>
                <a:gd name="T19" fmla="*/ 171 h 262"/>
                <a:gd name="T20" fmla="*/ 63 w 234"/>
                <a:gd name="T21" fmla="*/ 141 h 262"/>
                <a:gd name="T22" fmla="*/ 58 w 234"/>
                <a:gd name="T23" fmla="*/ 135 h 262"/>
                <a:gd name="T24" fmla="*/ 32 w 234"/>
                <a:gd name="T25" fmla="*/ 145 h 262"/>
                <a:gd name="T26" fmla="*/ 15 w 234"/>
                <a:gd name="T27" fmla="*/ 124 h 262"/>
                <a:gd name="T28" fmla="*/ 0 w 234"/>
                <a:gd name="T29" fmla="*/ 67 h 262"/>
                <a:gd name="T30" fmla="*/ 4 w 234"/>
                <a:gd name="T31" fmla="*/ 22 h 262"/>
                <a:gd name="T32" fmla="*/ 17 w 234"/>
                <a:gd name="T33" fmla="*/ 7 h 262"/>
                <a:gd name="T34" fmla="*/ 35 w 234"/>
                <a:gd name="T35" fmla="*/ 7 h 262"/>
                <a:gd name="T36" fmla="*/ 43 w 234"/>
                <a:gd name="T37" fmla="*/ 0 h 262"/>
                <a:gd name="T38" fmla="*/ 74 w 234"/>
                <a:gd name="T39" fmla="*/ 39 h 262"/>
                <a:gd name="T40" fmla="*/ 82 w 234"/>
                <a:gd name="T41" fmla="*/ 54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4" h="262">
                  <a:moveTo>
                    <a:pt x="82" y="54"/>
                  </a:moveTo>
                  <a:lnTo>
                    <a:pt x="160" y="96"/>
                  </a:lnTo>
                  <a:lnTo>
                    <a:pt x="188" y="98"/>
                  </a:lnTo>
                  <a:lnTo>
                    <a:pt x="234" y="262"/>
                  </a:lnTo>
                  <a:lnTo>
                    <a:pt x="215" y="254"/>
                  </a:lnTo>
                  <a:lnTo>
                    <a:pt x="191" y="213"/>
                  </a:lnTo>
                  <a:lnTo>
                    <a:pt x="176" y="206"/>
                  </a:lnTo>
                  <a:lnTo>
                    <a:pt x="165" y="210"/>
                  </a:lnTo>
                  <a:lnTo>
                    <a:pt x="123" y="167"/>
                  </a:lnTo>
                  <a:lnTo>
                    <a:pt x="95" y="171"/>
                  </a:lnTo>
                  <a:lnTo>
                    <a:pt x="63" y="141"/>
                  </a:lnTo>
                  <a:lnTo>
                    <a:pt x="58" y="135"/>
                  </a:lnTo>
                  <a:lnTo>
                    <a:pt x="32" y="145"/>
                  </a:lnTo>
                  <a:lnTo>
                    <a:pt x="15" y="124"/>
                  </a:lnTo>
                  <a:lnTo>
                    <a:pt x="0" y="67"/>
                  </a:lnTo>
                  <a:lnTo>
                    <a:pt x="4" y="22"/>
                  </a:lnTo>
                  <a:lnTo>
                    <a:pt x="17" y="7"/>
                  </a:lnTo>
                  <a:lnTo>
                    <a:pt x="35" y="7"/>
                  </a:lnTo>
                  <a:lnTo>
                    <a:pt x="43" y="0"/>
                  </a:lnTo>
                  <a:lnTo>
                    <a:pt x="74" y="39"/>
                  </a:lnTo>
                  <a:lnTo>
                    <a:pt x="82" y="54"/>
                  </a:lnTo>
                  <a:close/>
                </a:path>
              </a:pathLst>
            </a:custGeom>
            <a:solidFill>
              <a:srgbClr val="7FB2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auto">
            <a:xfrm>
              <a:off x="436" y="200"/>
              <a:ext cx="93" cy="209"/>
            </a:xfrm>
            <a:custGeom>
              <a:avLst/>
              <a:gdLst>
                <a:gd name="T0" fmla="*/ 160 w 188"/>
                <a:gd name="T1" fmla="*/ 99 h 418"/>
                <a:gd name="T2" fmla="*/ 184 w 188"/>
                <a:gd name="T3" fmla="*/ 93 h 418"/>
                <a:gd name="T4" fmla="*/ 184 w 188"/>
                <a:gd name="T5" fmla="*/ 149 h 418"/>
                <a:gd name="T6" fmla="*/ 177 w 188"/>
                <a:gd name="T7" fmla="*/ 164 h 418"/>
                <a:gd name="T8" fmla="*/ 177 w 188"/>
                <a:gd name="T9" fmla="*/ 173 h 418"/>
                <a:gd name="T10" fmla="*/ 188 w 188"/>
                <a:gd name="T11" fmla="*/ 184 h 418"/>
                <a:gd name="T12" fmla="*/ 149 w 188"/>
                <a:gd name="T13" fmla="*/ 277 h 418"/>
                <a:gd name="T14" fmla="*/ 117 w 188"/>
                <a:gd name="T15" fmla="*/ 337 h 418"/>
                <a:gd name="T16" fmla="*/ 63 w 188"/>
                <a:gd name="T17" fmla="*/ 387 h 418"/>
                <a:gd name="T18" fmla="*/ 43 w 188"/>
                <a:gd name="T19" fmla="*/ 402 h 418"/>
                <a:gd name="T20" fmla="*/ 32 w 188"/>
                <a:gd name="T21" fmla="*/ 411 h 418"/>
                <a:gd name="T22" fmla="*/ 32 w 188"/>
                <a:gd name="T23" fmla="*/ 418 h 418"/>
                <a:gd name="T24" fmla="*/ 21 w 188"/>
                <a:gd name="T25" fmla="*/ 407 h 418"/>
                <a:gd name="T26" fmla="*/ 28 w 188"/>
                <a:gd name="T27" fmla="*/ 376 h 418"/>
                <a:gd name="T28" fmla="*/ 28 w 188"/>
                <a:gd name="T29" fmla="*/ 309 h 418"/>
                <a:gd name="T30" fmla="*/ 21 w 188"/>
                <a:gd name="T31" fmla="*/ 301 h 418"/>
                <a:gd name="T32" fmla="*/ 13 w 188"/>
                <a:gd name="T33" fmla="*/ 309 h 418"/>
                <a:gd name="T34" fmla="*/ 0 w 188"/>
                <a:gd name="T35" fmla="*/ 277 h 418"/>
                <a:gd name="T36" fmla="*/ 24 w 188"/>
                <a:gd name="T37" fmla="*/ 255 h 418"/>
                <a:gd name="T38" fmla="*/ 52 w 188"/>
                <a:gd name="T39" fmla="*/ 231 h 418"/>
                <a:gd name="T40" fmla="*/ 125 w 188"/>
                <a:gd name="T41" fmla="*/ 136 h 418"/>
                <a:gd name="T42" fmla="*/ 156 w 188"/>
                <a:gd name="T43" fmla="*/ 19 h 418"/>
                <a:gd name="T44" fmla="*/ 156 w 188"/>
                <a:gd name="T45" fmla="*/ 0 h 418"/>
                <a:gd name="T46" fmla="*/ 153 w 188"/>
                <a:gd name="T47" fmla="*/ 93 h 418"/>
                <a:gd name="T48" fmla="*/ 160 w 188"/>
                <a:gd name="T49" fmla="*/ 99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88" h="418">
                  <a:moveTo>
                    <a:pt x="160" y="99"/>
                  </a:moveTo>
                  <a:lnTo>
                    <a:pt x="184" y="93"/>
                  </a:lnTo>
                  <a:lnTo>
                    <a:pt x="184" y="149"/>
                  </a:lnTo>
                  <a:lnTo>
                    <a:pt x="177" y="164"/>
                  </a:lnTo>
                  <a:lnTo>
                    <a:pt x="177" y="173"/>
                  </a:lnTo>
                  <a:lnTo>
                    <a:pt x="188" y="184"/>
                  </a:lnTo>
                  <a:lnTo>
                    <a:pt x="149" y="277"/>
                  </a:lnTo>
                  <a:lnTo>
                    <a:pt x="117" y="337"/>
                  </a:lnTo>
                  <a:lnTo>
                    <a:pt x="63" y="387"/>
                  </a:lnTo>
                  <a:lnTo>
                    <a:pt x="43" y="402"/>
                  </a:lnTo>
                  <a:lnTo>
                    <a:pt x="32" y="411"/>
                  </a:lnTo>
                  <a:lnTo>
                    <a:pt x="32" y="418"/>
                  </a:lnTo>
                  <a:lnTo>
                    <a:pt x="21" y="407"/>
                  </a:lnTo>
                  <a:lnTo>
                    <a:pt x="28" y="376"/>
                  </a:lnTo>
                  <a:lnTo>
                    <a:pt x="28" y="309"/>
                  </a:lnTo>
                  <a:lnTo>
                    <a:pt x="21" y="301"/>
                  </a:lnTo>
                  <a:lnTo>
                    <a:pt x="13" y="309"/>
                  </a:lnTo>
                  <a:lnTo>
                    <a:pt x="0" y="277"/>
                  </a:lnTo>
                  <a:lnTo>
                    <a:pt x="24" y="255"/>
                  </a:lnTo>
                  <a:lnTo>
                    <a:pt x="52" y="231"/>
                  </a:lnTo>
                  <a:lnTo>
                    <a:pt x="125" y="136"/>
                  </a:lnTo>
                  <a:lnTo>
                    <a:pt x="156" y="19"/>
                  </a:lnTo>
                  <a:lnTo>
                    <a:pt x="156" y="0"/>
                  </a:lnTo>
                  <a:lnTo>
                    <a:pt x="153" y="93"/>
                  </a:lnTo>
                  <a:lnTo>
                    <a:pt x="160" y="99"/>
                  </a:lnTo>
                  <a:close/>
                </a:path>
              </a:pathLst>
            </a:custGeom>
            <a:solidFill>
              <a:srgbClr val="4C93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auto">
            <a:xfrm>
              <a:off x="149" y="211"/>
              <a:ext cx="32" cy="12"/>
            </a:xfrm>
            <a:custGeom>
              <a:avLst/>
              <a:gdLst>
                <a:gd name="T0" fmla="*/ 65 w 65"/>
                <a:gd name="T1" fmla="*/ 24 h 24"/>
                <a:gd name="T2" fmla="*/ 36 w 65"/>
                <a:gd name="T3" fmla="*/ 9 h 24"/>
                <a:gd name="T4" fmla="*/ 0 w 65"/>
                <a:gd name="T5" fmla="*/ 16 h 24"/>
                <a:gd name="T6" fmla="*/ 23 w 65"/>
                <a:gd name="T7" fmla="*/ 0 h 24"/>
                <a:gd name="T8" fmla="*/ 56 w 65"/>
                <a:gd name="T9" fmla="*/ 2 h 24"/>
                <a:gd name="T10" fmla="*/ 65 w 65"/>
                <a:gd name="T11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24">
                  <a:moveTo>
                    <a:pt x="65" y="24"/>
                  </a:moveTo>
                  <a:lnTo>
                    <a:pt x="36" y="9"/>
                  </a:lnTo>
                  <a:lnTo>
                    <a:pt x="0" y="16"/>
                  </a:lnTo>
                  <a:lnTo>
                    <a:pt x="23" y="0"/>
                  </a:lnTo>
                  <a:lnTo>
                    <a:pt x="56" y="2"/>
                  </a:lnTo>
                  <a:lnTo>
                    <a:pt x="65" y="24"/>
                  </a:lnTo>
                  <a:close/>
                </a:path>
              </a:pathLst>
            </a:custGeom>
            <a:solidFill>
              <a:srgbClr val="C4AD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3"/>
            <p:cNvSpPr>
              <a:spLocks/>
            </p:cNvSpPr>
            <p:nvPr/>
          </p:nvSpPr>
          <p:spPr bwMode="auto">
            <a:xfrm>
              <a:off x="135" y="223"/>
              <a:ext cx="306" cy="465"/>
            </a:xfrm>
            <a:custGeom>
              <a:avLst/>
              <a:gdLst>
                <a:gd name="T0" fmla="*/ 95 w 613"/>
                <a:gd name="T1" fmla="*/ 24 h 931"/>
                <a:gd name="T2" fmla="*/ 93 w 613"/>
                <a:gd name="T3" fmla="*/ 156 h 931"/>
                <a:gd name="T4" fmla="*/ 90 w 613"/>
                <a:gd name="T5" fmla="*/ 240 h 931"/>
                <a:gd name="T6" fmla="*/ 71 w 613"/>
                <a:gd name="T7" fmla="*/ 206 h 931"/>
                <a:gd name="T8" fmla="*/ 67 w 613"/>
                <a:gd name="T9" fmla="*/ 184 h 931"/>
                <a:gd name="T10" fmla="*/ 64 w 613"/>
                <a:gd name="T11" fmla="*/ 180 h 931"/>
                <a:gd name="T12" fmla="*/ 56 w 613"/>
                <a:gd name="T13" fmla="*/ 180 h 931"/>
                <a:gd name="T14" fmla="*/ 60 w 613"/>
                <a:gd name="T15" fmla="*/ 219 h 931"/>
                <a:gd name="T16" fmla="*/ 103 w 613"/>
                <a:gd name="T17" fmla="*/ 297 h 931"/>
                <a:gd name="T18" fmla="*/ 169 w 613"/>
                <a:gd name="T19" fmla="*/ 386 h 931"/>
                <a:gd name="T20" fmla="*/ 201 w 613"/>
                <a:gd name="T21" fmla="*/ 496 h 931"/>
                <a:gd name="T22" fmla="*/ 212 w 613"/>
                <a:gd name="T23" fmla="*/ 572 h 931"/>
                <a:gd name="T24" fmla="*/ 216 w 613"/>
                <a:gd name="T25" fmla="*/ 578 h 931"/>
                <a:gd name="T26" fmla="*/ 195 w 613"/>
                <a:gd name="T27" fmla="*/ 567 h 931"/>
                <a:gd name="T28" fmla="*/ 192 w 613"/>
                <a:gd name="T29" fmla="*/ 570 h 931"/>
                <a:gd name="T30" fmla="*/ 244 w 613"/>
                <a:gd name="T31" fmla="*/ 626 h 931"/>
                <a:gd name="T32" fmla="*/ 305 w 613"/>
                <a:gd name="T33" fmla="*/ 652 h 931"/>
                <a:gd name="T34" fmla="*/ 431 w 613"/>
                <a:gd name="T35" fmla="*/ 754 h 931"/>
                <a:gd name="T36" fmla="*/ 470 w 613"/>
                <a:gd name="T37" fmla="*/ 778 h 931"/>
                <a:gd name="T38" fmla="*/ 580 w 613"/>
                <a:gd name="T39" fmla="*/ 877 h 931"/>
                <a:gd name="T40" fmla="*/ 602 w 613"/>
                <a:gd name="T41" fmla="*/ 888 h 931"/>
                <a:gd name="T42" fmla="*/ 613 w 613"/>
                <a:gd name="T43" fmla="*/ 903 h 931"/>
                <a:gd name="T44" fmla="*/ 610 w 613"/>
                <a:gd name="T45" fmla="*/ 919 h 931"/>
                <a:gd name="T46" fmla="*/ 610 w 613"/>
                <a:gd name="T47" fmla="*/ 927 h 931"/>
                <a:gd name="T48" fmla="*/ 606 w 613"/>
                <a:gd name="T49" fmla="*/ 931 h 931"/>
                <a:gd name="T50" fmla="*/ 539 w 613"/>
                <a:gd name="T51" fmla="*/ 903 h 931"/>
                <a:gd name="T52" fmla="*/ 424 w 613"/>
                <a:gd name="T53" fmla="*/ 832 h 931"/>
                <a:gd name="T54" fmla="*/ 387 w 613"/>
                <a:gd name="T55" fmla="*/ 814 h 931"/>
                <a:gd name="T56" fmla="*/ 372 w 613"/>
                <a:gd name="T57" fmla="*/ 814 h 931"/>
                <a:gd name="T58" fmla="*/ 333 w 613"/>
                <a:gd name="T59" fmla="*/ 782 h 931"/>
                <a:gd name="T60" fmla="*/ 286 w 613"/>
                <a:gd name="T61" fmla="*/ 747 h 931"/>
                <a:gd name="T62" fmla="*/ 255 w 613"/>
                <a:gd name="T63" fmla="*/ 739 h 931"/>
                <a:gd name="T64" fmla="*/ 216 w 613"/>
                <a:gd name="T65" fmla="*/ 700 h 931"/>
                <a:gd name="T66" fmla="*/ 216 w 613"/>
                <a:gd name="T67" fmla="*/ 695 h 931"/>
                <a:gd name="T68" fmla="*/ 205 w 613"/>
                <a:gd name="T69" fmla="*/ 687 h 931"/>
                <a:gd name="T70" fmla="*/ 169 w 613"/>
                <a:gd name="T71" fmla="*/ 630 h 931"/>
                <a:gd name="T72" fmla="*/ 142 w 613"/>
                <a:gd name="T73" fmla="*/ 598 h 931"/>
                <a:gd name="T74" fmla="*/ 110 w 613"/>
                <a:gd name="T75" fmla="*/ 474 h 931"/>
                <a:gd name="T76" fmla="*/ 110 w 613"/>
                <a:gd name="T77" fmla="*/ 435 h 931"/>
                <a:gd name="T78" fmla="*/ 90 w 613"/>
                <a:gd name="T79" fmla="*/ 392 h 931"/>
                <a:gd name="T80" fmla="*/ 60 w 613"/>
                <a:gd name="T81" fmla="*/ 368 h 931"/>
                <a:gd name="T82" fmla="*/ 43 w 613"/>
                <a:gd name="T83" fmla="*/ 368 h 931"/>
                <a:gd name="T84" fmla="*/ 39 w 613"/>
                <a:gd name="T85" fmla="*/ 371 h 931"/>
                <a:gd name="T86" fmla="*/ 43 w 613"/>
                <a:gd name="T87" fmla="*/ 355 h 931"/>
                <a:gd name="T88" fmla="*/ 25 w 613"/>
                <a:gd name="T89" fmla="*/ 332 h 931"/>
                <a:gd name="T90" fmla="*/ 15 w 613"/>
                <a:gd name="T91" fmla="*/ 254 h 931"/>
                <a:gd name="T92" fmla="*/ 0 w 613"/>
                <a:gd name="T93" fmla="*/ 134 h 931"/>
                <a:gd name="T94" fmla="*/ 0 w 613"/>
                <a:gd name="T95" fmla="*/ 74 h 931"/>
                <a:gd name="T96" fmla="*/ 19 w 613"/>
                <a:gd name="T97" fmla="*/ 24 h 931"/>
                <a:gd name="T98" fmla="*/ 47 w 613"/>
                <a:gd name="T99" fmla="*/ 0 h 931"/>
                <a:gd name="T100" fmla="*/ 78 w 613"/>
                <a:gd name="T101" fmla="*/ 7 h 931"/>
                <a:gd name="T102" fmla="*/ 95 w 613"/>
                <a:gd name="T103" fmla="*/ 24 h 9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613" h="931">
                  <a:moveTo>
                    <a:pt x="95" y="24"/>
                  </a:moveTo>
                  <a:lnTo>
                    <a:pt x="93" y="156"/>
                  </a:lnTo>
                  <a:lnTo>
                    <a:pt x="90" y="240"/>
                  </a:lnTo>
                  <a:lnTo>
                    <a:pt x="71" y="206"/>
                  </a:lnTo>
                  <a:lnTo>
                    <a:pt x="67" y="184"/>
                  </a:lnTo>
                  <a:lnTo>
                    <a:pt x="64" y="180"/>
                  </a:lnTo>
                  <a:lnTo>
                    <a:pt x="56" y="180"/>
                  </a:lnTo>
                  <a:lnTo>
                    <a:pt x="60" y="219"/>
                  </a:lnTo>
                  <a:lnTo>
                    <a:pt x="103" y="297"/>
                  </a:lnTo>
                  <a:lnTo>
                    <a:pt x="169" y="386"/>
                  </a:lnTo>
                  <a:lnTo>
                    <a:pt x="201" y="496"/>
                  </a:lnTo>
                  <a:lnTo>
                    <a:pt x="212" y="572"/>
                  </a:lnTo>
                  <a:lnTo>
                    <a:pt x="216" y="578"/>
                  </a:lnTo>
                  <a:lnTo>
                    <a:pt x="195" y="567"/>
                  </a:lnTo>
                  <a:lnTo>
                    <a:pt x="192" y="570"/>
                  </a:lnTo>
                  <a:lnTo>
                    <a:pt x="244" y="626"/>
                  </a:lnTo>
                  <a:lnTo>
                    <a:pt x="305" y="652"/>
                  </a:lnTo>
                  <a:lnTo>
                    <a:pt x="431" y="754"/>
                  </a:lnTo>
                  <a:lnTo>
                    <a:pt x="470" y="778"/>
                  </a:lnTo>
                  <a:lnTo>
                    <a:pt x="580" y="877"/>
                  </a:lnTo>
                  <a:lnTo>
                    <a:pt x="602" y="888"/>
                  </a:lnTo>
                  <a:lnTo>
                    <a:pt x="613" y="903"/>
                  </a:lnTo>
                  <a:lnTo>
                    <a:pt x="610" y="919"/>
                  </a:lnTo>
                  <a:lnTo>
                    <a:pt x="610" y="927"/>
                  </a:lnTo>
                  <a:lnTo>
                    <a:pt x="606" y="931"/>
                  </a:lnTo>
                  <a:lnTo>
                    <a:pt x="539" y="903"/>
                  </a:lnTo>
                  <a:lnTo>
                    <a:pt x="424" y="832"/>
                  </a:lnTo>
                  <a:lnTo>
                    <a:pt x="387" y="814"/>
                  </a:lnTo>
                  <a:lnTo>
                    <a:pt x="372" y="814"/>
                  </a:lnTo>
                  <a:lnTo>
                    <a:pt x="333" y="782"/>
                  </a:lnTo>
                  <a:lnTo>
                    <a:pt x="286" y="747"/>
                  </a:lnTo>
                  <a:lnTo>
                    <a:pt x="255" y="739"/>
                  </a:lnTo>
                  <a:lnTo>
                    <a:pt x="216" y="700"/>
                  </a:lnTo>
                  <a:lnTo>
                    <a:pt x="216" y="695"/>
                  </a:lnTo>
                  <a:lnTo>
                    <a:pt x="205" y="687"/>
                  </a:lnTo>
                  <a:lnTo>
                    <a:pt x="169" y="630"/>
                  </a:lnTo>
                  <a:lnTo>
                    <a:pt x="142" y="598"/>
                  </a:lnTo>
                  <a:lnTo>
                    <a:pt x="110" y="474"/>
                  </a:lnTo>
                  <a:lnTo>
                    <a:pt x="110" y="435"/>
                  </a:lnTo>
                  <a:lnTo>
                    <a:pt x="90" y="392"/>
                  </a:lnTo>
                  <a:lnTo>
                    <a:pt x="60" y="368"/>
                  </a:lnTo>
                  <a:lnTo>
                    <a:pt x="43" y="368"/>
                  </a:lnTo>
                  <a:lnTo>
                    <a:pt x="39" y="371"/>
                  </a:lnTo>
                  <a:lnTo>
                    <a:pt x="43" y="355"/>
                  </a:lnTo>
                  <a:lnTo>
                    <a:pt x="25" y="332"/>
                  </a:lnTo>
                  <a:lnTo>
                    <a:pt x="15" y="254"/>
                  </a:lnTo>
                  <a:lnTo>
                    <a:pt x="0" y="134"/>
                  </a:lnTo>
                  <a:lnTo>
                    <a:pt x="0" y="74"/>
                  </a:lnTo>
                  <a:lnTo>
                    <a:pt x="19" y="24"/>
                  </a:lnTo>
                  <a:lnTo>
                    <a:pt x="47" y="0"/>
                  </a:lnTo>
                  <a:lnTo>
                    <a:pt x="78" y="7"/>
                  </a:lnTo>
                  <a:lnTo>
                    <a:pt x="95" y="24"/>
                  </a:lnTo>
                  <a:close/>
                </a:path>
              </a:pathLst>
            </a:custGeom>
            <a:solidFill>
              <a:srgbClr val="99875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4"/>
            <p:cNvSpPr>
              <a:spLocks/>
            </p:cNvSpPr>
            <p:nvPr/>
          </p:nvSpPr>
          <p:spPr bwMode="auto">
            <a:xfrm>
              <a:off x="322" y="253"/>
              <a:ext cx="119" cy="154"/>
            </a:xfrm>
            <a:custGeom>
              <a:avLst/>
              <a:gdLst>
                <a:gd name="T0" fmla="*/ 78 w 237"/>
                <a:gd name="T1" fmla="*/ 32 h 309"/>
                <a:gd name="T2" fmla="*/ 122 w 237"/>
                <a:gd name="T3" fmla="*/ 78 h 309"/>
                <a:gd name="T4" fmla="*/ 133 w 237"/>
                <a:gd name="T5" fmla="*/ 75 h 309"/>
                <a:gd name="T6" fmla="*/ 165 w 237"/>
                <a:gd name="T7" fmla="*/ 125 h 309"/>
                <a:gd name="T8" fmla="*/ 165 w 237"/>
                <a:gd name="T9" fmla="*/ 129 h 309"/>
                <a:gd name="T10" fmla="*/ 184 w 237"/>
                <a:gd name="T11" fmla="*/ 132 h 309"/>
                <a:gd name="T12" fmla="*/ 208 w 237"/>
                <a:gd name="T13" fmla="*/ 181 h 309"/>
                <a:gd name="T14" fmla="*/ 211 w 237"/>
                <a:gd name="T15" fmla="*/ 214 h 309"/>
                <a:gd name="T16" fmla="*/ 211 w 237"/>
                <a:gd name="T17" fmla="*/ 216 h 309"/>
                <a:gd name="T18" fmla="*/ 219 w 237"/>
                <a:gd name="T19" fmla="*/ 223 h 309"/>
                <a:gd name="T20" fmla="*/ 234 w 237"/>
                <a:gd name="T21" fmla="*/ 221 h 309"/>
                <a:gd name="T22" fmla="*/ 237 w 237"/>
                <a:gd name="T23" fmla="*/ 290 h 309"/>
                <a:gd name="T24" fmla="*/ 230 w 237"/>
                <a:gd name="T25" fmla="*/ 309 h 309"/>
                <a:gd name="T26" fmla="*/ 202 w 237"/>
                <a:gd name="T27" fmla="*/ 242 h 309"/>
                <a:gd name="T28" fmla="*/ 169 w 237"/>
                <a:gd name="T29" fmla="*/ 199 h 309"/>
                <a:gd name="T30" fmla="*/ 163 w 237"/>
                <a:gd name="T31" fmla="*/ 192 h 309"/>
                <a:gd name="T32" fmla="*/ 145 w 237"/>
                <a:gd name="T33" fmla="*/ 192 h 309"/>
                <a:gd name="T34" fmla="*/ 137 w 237"/>
                <a:gd name="T35" fmla="*/ 199 h 309"/>
                <a:gd name="T36" fmla="*/ 106 w 237"/>
                <a:gd name="T37" fmla="*/ 153 h 309"/>
                <a:gd name="T38" fmla="*/ 94 w 237"/>
                <a:gd name="T39" fmla="*/ 149 h 309"/>
                <a:gd name="T40" fmla="*/ 15 w 237"/>
                <a:gd name="T41" fmla="*/ 30 h 309"/>
                <a:gd name="T42" fmla="*/ 0 w 237"/>
                <a:gd name="T43" fmla="*/ 15 h 309"/>
                <a:gd name="T44" fmla="*/ 11 w 237"/>
                <a:gd name="T45" fmla="*/ 0 h 309"/>
                <a:gd name="T46" fmla="*/ 52 w 237"/>
                <a:gd name="T47" fmla="*/ 39 h 309"/>
                <a:gd name="T48" fmla="*/ 78 w 237"/>
                <a:gd name="T49" fmla="*/ 32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37" h="309">
                  <a:moveTo>
                    <a:pt x="78" y="32"/>
                  </a:moveTo>
                  <a:lnTo>
                    <a:pt x="122" y="78"/>
                  </a:lnTo>
                  <a:lnTo>
                    <a:pt x="133" y="75"/>
                  </a:lnTo>
                  <a:lnTo>
                    <a:pt x="165" y="125"/>
                  </a:lnTo>
                  <a:lnTo>
                    <a:pt x="165" y="129"/>
                  </a:lnTo>
                  <a:lnTo>
                    <a:pt x="184" y="132"/>
                  </a:lnTo>
                  <a:lnTo>
                    <a:pt x="208" y="181"/>
                  </a:lnTo>
                  <a:lnTo>
                    <a:pt x="211" y="214"/>
                  </a:lnTo>
                  <a:lnTo>
                    <a:pt x="211" y="216"/>
                  </a:lnTo>
                  <a:lnTo>
                    <a:pt x="219" y="223"/>
                  </a:lnTo>
                  <a:lnTo>
                    <a:pt x="234" y="221"/>
                  </a:lnTo>
                  <a:lnTo>
                    <a:pt x="237" y="290"/>
                  </a:lnTo>
                  <a:lnTo>
                    <a:pt x="230" y="309"/>
                  </a:lnTo>
                  <a:lnTo>
                    <a:pt x="202" y="242"/>
                  </a:lnTo>
                  <a:lnTo>
                    <a:pt x="169" y="199"/>
                  </a:lnTo>
                  <a:lnTo>
                    <a:pt x="163" y="192"/>
                  </a:lnTo>
                  <a:lnTo>
                    <a:pt x="145" y="192"/>
                  </a:lnTo>
                  <a:lnTo>
                    <a:pt x="137" y="199"/>
                  </a:lnTo>
                  <a:lnTo>
                    <a:pt x="106" y="153"/>
                  </a:lnTo>
                  <a:lnTo>
                    <a:pt x="94" y="149"/>
                  </a:lnTo>
                  <a:lnTo>
                    <a:pt x="15" y="30"/>
                  </a:lnTo>
                  <a:lnTo>
                    <a:pt x="0" y="15"/>
                  </a:lnTo>
                  <a:lnTo>
                    <a:pt x="11" y="0"/>
                  </a:lnTo>
                  <a:lnTo>
                    <a:pt x="52" y="39"/>
                  </a:lnTo>
                  <a:lnTo>
                    <a:pt x="78" y="32"/>
                  </a:lnTo>
                  <a:close/>
                </a:path>
              </a:pathLst>
            </a:custGeom>
            <a:solidFill>
              <a:srgbClr val="1A7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5"/>
            <p:cNvSpPr>
              <a:spLocks/>
            </p:cNvSpPr>
            <p:nvPr/>
          </p:nvSpPr>
          <p:spPr bwMode="auto">
            <a:xfrm>
              <a:off x="237" y="278"/>
              <a:ext cx="150" cy="166"/>
            </a:xfrm>
            <a:custGeom>
              <a:avLst/>
              <a:gdLst>
                <a:gd name="T0" fmla="*/ 160 w 301"/>
                <a:gd name="T1" fmla="*/ 67 h 333"/>
                <a:gd name="T2" fmla="*/ 176 w 301"/>
                <a:gd name="T3" fmla="*/ 54 h 333"/>
                <a:gd name="T4" fmla="*/ 213 w 301"/>
                <a:gd name="T5" fmla="*/ 86 h 333"/>
                <a:gd name="T6" fmla="*/ 238 w 301"/>
                <a:gd name="T7" fmla="*/ 118 h 333"/>
                <a:gd name="T8" fmla="*/ 269 w 301"/>
                <a:gd name="T9" fmla="*/ 118 h 333"/>
                <a:gd name="T10" fmla="*/ 293 w 301"/>
                <a:gd name="T11" fmla="*/ 157 h 333"/>
                <a:gd name="T12" fmla="*/ 293 w 301"/>
                <a:gd name="T13" fmla="*/ 188 h 333"/>
                <a:gd name="T14" fmla="*/ 301 w 301"/>
                <a:gd name="T15" fmla="*/ 262 h 333"/>
                <a:gd name="T16" fmla="*/ 291 w 301"/>
                <a:gd name="T17" fmla="*/ 320 h 333"/>
                <a:gd name="T18" fmla="*/ 293 w 301"/>
                <a:gd name="T19" fmla="*/ 322 h 333"/>
                <a:gd name="T20" fmla="*/ 293 w 301"/>
                <a:gd name="T21" fmla="*/ 333 h 333"/>
                <a:gd name="T22" fmla="*/ 128 w 301"/>
                <a:gd name="T23" fmla="*/ 212 h 333"/>
                <a:gd name="T24" fmla="*/ 93 w 301"/>
                <a:gd name="T25" fmla="*/ 196 h 333"/>
                <a:gd name="T26" fmla="*/ 50 w 301"/>
                <a:gd name="T27" fmla="*/ 157 h 333"/>
                <a:gd name="T28" fmla="*/ 26 w 301"/>
                <a:gd name="T29" fmla="*/ 138 h 333"/>
                <a:gd name="T30" fmla="*/ 11 w 301"/>
                <a:gd name="T31" fmla="*/ 118 h 333"/>
                <a:gd name="T32" fmla="*/ 7 w 301"/>
                <a:gd name="T33" fmla="*/ 32 h 333"/>
                <a:gd name="T34" fmla="*/ 0 w 301"/>
                <a:gd name="T35" fmla="*/ 17 h 333"/>
                <a:gd name="T36" fmla="*/ 15 w 301"/>
                <a:gd name="T37" fmla="*/ 0 h 333"/>
                <a:gd name="T38" fmla="*/ 128 w 301"/>
                <a:gd name="T39" fmla="*/ 43 h 333"/>
                <a:gd name="T40" fmla="*/ 160 w 301"/>
                <a:gd name="T41" fmla="*/ 67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301" h="333">
                  <a:moveTo>
                    <a:pt x="160" y="67"/>
                  </a:moveTo>
                  <a:lnTo>
                    <a:pt x="176" y="54"/>
                  </a:lnTo>
                  <a:lnTo>
                    <a:pt x="213" y="86"/>
                  </a:lnTo>
                  <a:lnTo>
                    <a:pt x="238" y="118"/>
                  </a:lnTo>
                  <a:lnTo>
                    <a:pt x="269" y="118"/>
                  </a:lnTo>
                  <a:lnTo>
                    <a:pt x="293" y="157"/>
                  </a:lnTo>
                  <a:lnTo>
                    <a:pt x="293" y="188"/>
                  </a:lnTo>
                  <a:lnTo>
                    <a:pt x="301" y="262"/>
                  </a:lnTo>
                  <a:lnTo>
                    <a:pt x="291" y="320"/>
                  </a:lnTo>
                  <a:lnTo>
                    <a:pt x="293" y="322"/>
                  </a:lnTo>
                  <a:lnTo>
                    <a:pt x="293" y="333"/>
                  </a:lnTo>
                  <a:lnTo>
                    <a:pt x="128" y="212"/>
                  </a:lnTo>
                  <a:lnTo>
                    <a:pt x="93" y="196"/>
                  </a:lnTo>
                  <a:lnTo>
                    <a:pt x="50" y="157"/>
                  </a:lnTo>
                  <a:lnTo>
                    <a:pt x="26" y="138"/>
                  </a:lnTo>
                  <a:lnTo>
                    <a:pt x="11" y="118"/>
                  </a:lnTo>
                  <a:lnTo>
                    <a:pt x="7" y="32"/>
                  </a:lnTo>
                  <a:lnTo>
                    <a:pt x="0" y="17"/>
                  </a:lnTo>
                  <a:lnTo>
                    <a:pt x="15" y="0"/>
                  </a:lnTo>
                  <a:lnTo>
                    <a:pt x="128" y="43"/>
                  </a:lnTo>
                  <a:lnTo>
                    <a:pt x="160" y="67"/>
                  </a:lnTo>
                  <a:close/>
                </a:path>
              </a:pathLst>
            </a:custGeom>
            <a:solidFill>
              <a:srgbClr val="99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6"/>
            <p:cNvSpPr>
              <a:spLocks/>
            </p:cNvSpPr>
            <p:nvPr/>
          </p:nvSpPr>
          <p:spPr bwMode="auto">
            <a:xfrm>
              <a:off x="495" y="295"/>
              <a:ext cx="228" cy="268"/>
            </a:xfrm>
            <a:custGeom>
              <a:avLst/>
              <a:gdLst>
                <a:gd name="T0" fmla="*/ 323 w 455"/>
                <a:gd name="T1" fmla="*/ 3 h 535"/>
                <a:gd name="T2" fmla="*/ 323 w 455"/>
                <a:gd name="T3" fmla="*/ 11 h 535"/>
                <a:gd name="T4" fmla="*/ 351 w 455"/>
                <a:gd name="T5" fmla="*/ 11 h 535"/>
                <a:gd name="T6" fmla="*/ 394 w 455"/>
                <a:gd name="T7" fmla="*/ 3 h 535"/>
                <a:gd name="T8" fmla="*/ 401 w 455"/>
                <a:gd name="T9" fmla="*/ 15 h 535"/>
                <a:gd name="T10" fmla="*/ 413 w 455"/>
                <a:gd name="T11" fmla="*/ 18 h 535"/>
                <a:gd name="T12" fmla="*/ 455 w 455"/>
                <a:gd name="T13" fmla="*/ 7 h 535"/>
                <a:gd name="T14" fmla="*/ 331 w 455"/>
                <a:gd name="T15" fmla="*/ 137 h 535"/>
                <a:gd name="T16" fmla="*/ 257 w 455"/>
                <a:gd name="T17" fmla="*/ 241 h 535"/>
                <a:gd name="T18" fmla="*/ 242 w 455"/>
                <a:gd name="T19" fmla="*/ 273 h 535"/>
                <a:gd name="T20" fmla="*/ 58 w 455"/>
                <a:gd name="T21" fmla="*/ 464 h 535"/>
                <a:gd name="T22" fmla="*/ 11 w 455"/>
                <a:gd name="T23" fmla="*/ 535 h 535"/>
                <a:gd name="T24" fmla="*/ 8 w 455"/>
                <a:gd name="T25" fmla="*/ 464 h 535"/>
                <a:gd name="T26" fmla="*/ 0 w 455"/>
                <a:gd name="T27" fmla="*/ 457 h 535"/>
                <a:gd name="T28" fmla="*/ 0 w 455"/>
                <a:gd name="T29" fmla="*/ 449 h 535"/>
                <a:gd name="T30" fmla="*/ 73 w 455"/>
                <a:gd name="T31" fmla="*/ 382 h 535"/>
                <a:gd name="T32" fmla="*/ 89 w 455"/>
                <a:gd name="T33" fmla="*/ 358 h 535"/>
                <a:gd name="T34" fmla="*/ 86 w 455"/>
                <a:gd name="T35" fmla="*/ 325 h 535"/>
                <a:gd name="T36" fmla="*/ 125 w 455"/>
                <a:gd name="T37" fmla="*/ 284 h 535"/>
                <a:gd name="T38" fmla="*/ 128 w 455"/>
                <a:gd name="T39" fmla="*/ 273 h 535"/>
                <a:gd name="T40" fmla="*/ 121 w 455"/>
                <a:gd name="T41" fmla="*/ 258 h 535"/>
                <a:gd name="T42" fmla="*/ 128 w 455"/>
                <a:gd name="T43" fmla="*/ 234 h 535"/>
                <a:gd name="T44" fmla="*/ 128 w 455"/>
                <a:gd name="T45" fmla="*/ 215 h 535"/>
                <a:gd name="T46" fmla="*/ 154 w 455"/>
                <a:gd name="T47" fmla="*/ 187 h 535"/>
                <a:gd name="T48" fmla="*/ 160 w 455"/>
                <a:gd name="T49" fmla="*/ 180 h 535"/>
                <a:gd name="T50" fmla="*/ 160 w 455"/>
                <a:gd name="T51" fmla="*/ 156 h 535"/>
                <a:gd name="T52" fmla="*/ 199 w 455"/>
                <a:gd name="T53" fmla="*/ 109 h 535"/>
                <a:gd name="T54" fmla="*/ 199 w 455"/>
                <a:gd name="T55" fmla="*/ 93 h 535"/>
                <a:gd name="T56" fmla="*/ 253 w 455"/>
                <a:gd name="T57" fmla="*/ 24 h 535"/>
                <a:gd name="T58" fmla="*/ 303 w 455"/>
                <a:gd name="T59" fmla="*/ 3 h 535"/>
                <a:gd name="T60" fmla="*/ 312 w 455"/>
                <a:gd name="T61" fmla="*/ 0 h 535"/>
                <a:gd name="T62" fmla="*/ 327 w 455"/>
                <a:gd name="T63" fmla="*/ 0 h 535"/>
                <a:gd name="T64" fmla="*/ 323 w 455"/>
                <a:gd name="T65" fmla="*/ 3 h 5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55" h="535">
                  <a:moveTo>
                    <a:pt x="323" y="3"/>
                  </a:moveTo>
                  <a:lnTo>
                    <a:pt x="323" y="11"/>
                  </a:lnTo>
                  <a:lnTo>
                    <a:pt x="351" y="11"/>
                  </a:lnTo>
                  <a:lnTo>
                    <a:pt x="394" y="3"/>
                  </a:lnTo>
                  <a:lnTo>
                    <a:pt x="401" y="15"/>
                  </a:lnTo>
                  <a:lnTo>
                    <a:pt x="413" y="18"/>
                  </a:lnTo>
                  <a:lnTo>
                    <a:pt x="455" y="7"/>
                  </a:lnTo>
                  <a:lnTo>
                    <a:pt x="331" y="137"/>
                  </a:lnTo>
                  <a:lnTo>
                    <a:pt x="257" y="241"/>
                  </a:lnTo>
                  <a:lnTo>
                    <a:pt x="242" y="273"/>
                  </a:lnTo>
                  <a:lnTo>
                    <a:pt x="58" y="464"/>
                  </a:lnTo>
                  <a:lnTo>
                    <a:pt x="11" y="535"/>
                  </a:lnTo>
                  <a:lnTo>
                    <a:pt x="8" y="464"/>
                  </a:lnTo>
                  <a:lnTo>
                    <a:pt x="0" y="457"/>
                  </a:lnTo>
                  <a:lnTo>
                    <a:pt x="0" y="449"/>
                  </a:lnTo>
                  <a:lnTo>
                    <a:pt x="73" y="382"/>
                  </a:lnTo>
                  <a:lnTo>
                    <a:pt x="89" y="358"/>
                  </a:lnTo>
                  <a:lnTo>
                    <a:pt x="86" y="325"/>
                  </a:lnTo>
                  <a:lnTo>
                    <a:pt x="125" y="284"/>
                  </a:lnTo>
                  <a:lnTo>
                    <a:pt x="128" y="273"/>
                  </a:lnTo>
                  <a:lnTo>
                    <a:pt x="121" y="258"/>
                  </a:lnTo>
                  <a:lnTo>
                    <a:pt x="128" y="234"/>
                  </a:lnTo>
                  <a:lnTo>
                    <a:pt x="128" y="215"/>
                  </a:lnTo>
                  <a:lnTo>
                    <a:pt x="154" y="187"/>
                  </a:lnTo>
                  <a:lnTo>
                    <a:pt x="160" y="180"/>
                  </a:lnTo>
                  <a:lnTo>
                    <a:pt x="160" y="156"/>
                  </a:lnTo>
                  <a:lnTo>
                    <a:pt x="199" y="109"/>
                  </a:lnTo>
                  <a:lnTo>
                    <a:pt x="199" y="93"/>
                  </a:lnTo>
                  <a:lnTo>
                    <a:pt x="253" y="24"/>
                  </a:lnTo>
                  <a:lnTo>
                    <a:pt x="303" y="3"/>
                  </a:lnTo>
                  <a:lnTo>
                    <a:pt x="312" y="0"/>
                  </a:lnTo>
                  <a:lnTo>
                    <a:pt x="327" y="0"/>
                  </a:lnTo>
                  <a:lnTo>
                    <a:pt x="323" y="3"/>
                  </a:lnTo>
                  <a:close/>
                </a:path>
              </a:pathLst>
            </a:custGeom>
            <a:solidFill>
              <a:srgbClr val="5999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7"/>
            <p:cNvSpPr>
              <a:spLocks/>
            </p:cNvSpPr>
            <p:nvPr/>
          </p:nvSpPr>
          <p:spPr bwMode="auto">
            <a:xfrm>
              <a:off x="621" y="299"/>
              <a:ext cx="112" cy="135"/>
            </a:xfrm>
            <a:custGeom>
              <a:avLst/>
              <a:gdLst>
                <a:gd name="T0" fmla="*/ 141 w 223"/>
                <a:gd name="T1" fmla="*/ 95 h 270"/>
                <a:gd name="T2" fmla="*/ 160 w 223"/>
                <a:gd name="T3" fmla="*/ 117 h 270"/>
                <a:gd name="T4" fmla="*/ 160 w 223"/>
                <a:gd name="T5" fmla="*/ 160 h 270"/>
                <a:gd name="T6" fmla="*/ 148 w 223"/>
                <a:gd name="T7" fmla="*/ 192 h 270"/>
                <a:gd name="T8" fmla="*/ 85 w 223"/>
                <a:gd name="T9" fmla="*/ 244 h 270"/>
                <a:gd name="T10" fmla="*/ 20 w 223"/>
                <a:gd name="T11" fmla="*/ 270 h 270"/>
                <a:gd name="T12" fmla="*/ 0 w 223"/>
                <a:gd name="T13" fmla="*/ 270 h 270"/>
                <a:gd name="T14" fmla="*/ 59 w 223"/>
                <a:gd name="T15" fmla="*/ 169 h 270"/>
                <a:gd name="T16" fmla="*/ 193 w 223"/>
                <a:gd name="T17" fmla="*/ 21 h 270"/>
                <a:gd name="T18" fmla="*/ 223 w 223"/>
                <a:gd name="T19" fmla="*/ 0 h 270"/>
                <a:gd name="T20" fmla="*/ 148 w 223"/>
                <a:gd name="T21" fmla="*/ 88 h 270"/>
                <a:gd name="T22" fmla="*/ 141 w 223"/>
                <a:gd name="T23" fmla="*/ 95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23" h="270">
                  <a:moveTo>
                    <a:pt x="141" y="95"/>
                  </a:moveTo>
                  <a:lnTo>
                    <a:pt x="160" y="117"/>
                  </a:lnTo>
                  <a:lnTo>
                    <a:pt x="160" y="160"/>
                  </a:lnTo>
                  <a:lnTo>
                    <a:pt x="148" y="192"/>
                  </a:lnTo>
                  <a:lnTo>
                    <a:pt x="85" y="244"/>
                  </a:lnTo>
                  <a:lnTo>
                    <a:pt x="20" y="270"/>
                  </a:lnTo>
                  <a:lnTo>
                    <a:pt x="0" y="270"/>
                  </a:lnTo>
                  <a:lnTo>
                    <a:pt x="59" y="169"/>
                  </a:lnTo>
                  <a:lnTo>
                    <a:pt x="193" y="21"/>
                  </a:lnTo>
                  <a:lnTo>
                    <a:pt x="223" y="0"/>
                  </a:lnTo>
                  <a:lnTo>
                    <a:pt x="148" y="88"/>
                  </a:lnTo>
                  <a:lnTo>
                    <a:pt x="141" y="95"/>
                  </a:lnTo>
                  <a:close/>
                </a:path>
              </a:pathLst>
            </a:custGeom>
            <a:solidFill>
              <a:srgbClr val="7FB2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8"/>
            <p:cNvSpPr>
              <a:spLocks/>
            </p:cNvSpPr>
            <p:nvPr/>
          </p:nvSpPr>
          <p:spPr bwMode="auto">
            <a:xfrm>
              <a:off x="453" y="305"/>
              <a:ext cx="84" cy="162"/>
            </a:xfrm>
            <a:custGeom>
              <a:avLst/>
              <a:gdLst>
                <a:gd name="T0" fmla="*/ 163 w 167"/>
                <a:gd name="T1" fmla="*/ 49 h 325"/>
                <a:gd name="T2" fmla="*/ 167 w 167"/>
                <a:gd name="T3" fmla="*/ 60 h 325"/>
                <a:gd name="T4" fmla="*/ 145 w 167"/>
                <a:gd name="T5" fmla="*/ 99 h 325"/>
                <a:gd name="T6" fmla="*/ 120 w 167"/>
                <a:gd name="T7" fmla="*/ 123 h 325"/>
                <a:gd name="T8" fmla="*/ 133 w 167"/>
                <a:gd name="T9" fmla="*/ 155 h 325"/>
                <a:gd name="T10" fmla="*/ 89 w 167"/>
                <a:gd name="T11" fmla="*/ 194 h 325"/>
                <a:gd name="T12" fmla="*/ 89 w 167"/>
                <a:gd name="T13" fmla="*/ 208 h 325"/>
                <a:gd name="T14" fmla="*/ 94 w 167"/>
                <a:gd name="T15" fmla="*/ 220 h 325"/>
                <a:gd name="T16" fmla="*/ 70 w 167"/>
                <a:gd name="T17" fmla="*/ 247 h 325"/>
                <a:gd name="T18" fmla="*/ 70 w 167"/>
                <a:gd name="T19" fmla="*/ 275 h 325"/>
                <a:gd name="T20" fmla="*/ 42 w 167"/>
                <a:gd name="T21" fmla="*/ 303 h 325"/>
                <a:gd name="T22" fmla="*/ 39 w 167"/>
                <a:gd name="T23" fmla="*/ 325 h 325"/>
                <a:gd name="T24" fmla="*/ 24 w 167"/>
                <a:gd name="T25" fmla="*/ 290 h 325"/>
                <a:gd name="T26" fmla="*/ 0 w 167"/>
                <a:gd name="T27" fmla="*/ 220 h 325"/>
                <a:gd name="T28" fmla="*/ 9 w 167"/>
                <a:gd name="T29" fmla="*/ 205 h 325"/>
                <a:gd name="T30" fmla="*/ 50 w 167"/>
                <a:gd name="T31" fmla="*/ 177 h 325"/>
                <a:gd name="T32" fmla="*/ 98 w 167"/>
                <a:gd name="T33" fmla="*/ 119 h 325"/>
                <a:gd name="T34" fmla="*/ 141 w 167"/>
                <a:gd name="T35" fmla="*/ 32 h 325"/>
                <a:gd name="T36" fmla="*/ 156 w 167"/>
                <a:gd name="T37" fmla="*/ 0 h 325"/>
                <a:gd name="T38" fmla="*/ 148 w 167"/>
                <a:gd name="T39" fmla="*/ 43 h 325"/>
                <a:gd name="T40" fmla="*/ 163 w 167"/>
                <a:gd name="T41" fmla="*/ 49 h 3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7" h="325">
                  <a:moveTo>
                    <a:pt x="163" y="49"/>
                  </a:moveTo>
                  <a:lnTo>
                    <a:pt x="167" y="60"/>
                  </a:lnTo>
                  <a:lnTo>
                    <a:pt x="145" y="99"/>
                  </a:lnTo>
                  <a:lnTo>
                    <a:pt x="120" y="123"/>
                  </a:lnTo>
                  <a:lnTo>
                    <a:pt x="133" y="155"/>
                  </a:lnTo>
                  <a:lnTo>
                    <a:pt x="89" y="194"/>
                  </a:lnTo>
                  <a:lnTo>
                    <a:pt x="89" y="208"/>
                  </a:lnTo>
                  <a:lnTo>
                    <a:pt x="94" y="220"/>
                  </a:lnTo>
                  <a:lnTo>
                    <a:pt x="70" y="247"/>
                  </a:lnTo>
                  <a:lnTo>
                    <a:pt x="70" y="275"/>
                  </a:lnTo>
                  <a:lnTo>
                    <a:pt x="42" y="303"/>
                  </a:lnTo>
                  <a:lnTo>
                    <a:pt x="39" y="325"/>
                  </a:lnTo>
                  <a:lnTo>
                    <a:pt x="24" y="290"/>
                  </a:lnTo>
                  <a:lnTo>
                    <a:pt x="0" y="220"/>
                  </a:lnTo>
                  <a:lnTo>
                    <a:pt x="9" y="205"/>
                  </a:lnTo>
                  <a:lnTo>
                    <a:pt x="50" y="177"/>
                  </a:lnTo>
                  <a:lnTo>
                    <a:pt x="98" y="119"/>
                  </a:lnTo>
                  <a:lnTo>
                    <a:pt x="141" y="32"/>
                  </a:lnTo>
                  <a:lnTo>
                    <a:pt x="156" y="0"/>
                  </a:lnTo>
                  <a:lnTo>
                    <a:pt x="148" y="43"/>
                  </a:lnTo>
                  <a:lnTo>
                    <a:pt x="163" y="49"/>
                  </a:lnTo>
                  <a:close/>
                </a:path>
              </a:pathLst>
            </a:custGeom>
            <a:solidFill>
              <a:srgbClr val="4586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9"/>
            <p:cNvSpPr>
              <a:spLocks/>
            </p:cNvSpPr>
            <p:nvPr/>
          </p:nvSpPr>
          <p:spPr bwMode="auto">
            <a:xfrm>
              <a:off x="494" y="319"/>
              <a:ext cx="110" cy="194"/>
            </a:xfrm>
            <a:custGeom>
              <a:avLst/>
              <a:gdLst>
                <a:gd name="T0" fmla="*/ 184 w 220"/>
                <a:gd name="T1" fmla="*/ 75 h 389"/>
                <a:gd name="T2" fmla="*/ 149 w 220"/>
                <a:gd name="T3" fmla="*/ 110 h 389"/>
                <a:gd name="T4" fmla="*/ 145 w 220"/>
                <a:gd name="T5" fmla="*/ 138 h 389"/>
                <a:gd name="T6" fmla="*/ 117 w 220"/>
                <a:gd name="T7" fmla="*/ 169 h 389"/>
                <a:gd name="T8" fmla="*/ 110 w 220"/>
                <a:gd name="T9" fmla="*/ 219 h 389"/>
                <a:gd name="T10" fmla="*/ 117 w 220"/>
                <a:gd name="T11" fmla="*/ 227 h 389"/>
                <a:gd name="T12" fmla="*/ 106 w 220"/>
                <a:gd name="T13" fmla="*/ 251 h 389"/>
                <a:gd name="T14" fmla="*/ 91 w 220"/>
                <a:gd name="T15" fmla="*/ 258 h 389"/>
                <a:gd name="T16" fmla="*/ 75 w 220"/>
                <a:gd name="T17" fmla="*/ 286 h 389"/>
                <a:gd name="T18" fmla="*/ 77 w 220"/>
                <a:gd name="T19" fmla="*/ 305 h 389"/>
                <a:gd name="T20" fmla="*/ 77 w 220"/>
                <a:gd name="T21" fmla="*/ 314 h 389"/>
                <a:gd name="T22" fmla="*/ 28 w 220"/>
                <a:gd name="T23" fmla="*/ 368 h 389"/>
                <a:gd name="T24" fmla="*/ 2 w 220"/>
                <a:gd name="T25" fmla="*/ 389 h 389"/>
                <a:gd name="T26" fmla="*/ 0 w 220"/>
                <a:gd name="T27" fmla="*/ 389 h 389"/>
                <a:gd name="T28" fmla="*/ 0 w 220"/>
                <a:gd name="T29" fmla="*/ 353 h 389"/>
                <a:gd name="T30" fmla="*/ 43 w 220"/>
                <a:gd name="T31" fmla="*/ 238 h 389"/>
                <a:gd name="T32" fmla="*/ 67 w 220"/>
                <a:gd name="T33" fmla="*/ 173 h 389"/>
                <a:gd name="T34" fmla="*/ 114 w 220"/>
                <a:gd name="T35" fmla="*/ 121 h 389"/>
                <a:gd name="T36" fmla="*/ 127 w 220"/>
                <a:gd name="T37" fmla="*/ 89 h 389"/>
                <a:gd name="T38" fmla="*/ 220 w 220"/>
                <a:gd name="T39" fmla="*/ 0 h 389"/>
                <a:gd name="T40" fmla="*/ 184 w 220"/>
                <a:gd name="T41" fmla="*/ 56 h 389"/>
                <a:gd name="T42" fmla="*/ 184 w 220"/>
                <a:gd name="T43" fmla="*/ 75 h 3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0" h="389">
                  <a:moveTo>
                    <a:pt x="184" y="75"/>
                  </a:moveTo>
                  <a:lnTo>
                    <a:pt x="149" y="110"/>
                  </a:lnTo>
                  <a:lnTo>
                    <a:pt x="145" y="138"/>
                  </a:lnTo>
                  <a:lnTo>
                    <a:pt x="117" y="169"/>
                  </a:lnTo>
                  <a:lnTo>
                    <a:pt x="110" y="219"/>
                  </a:lnTo>
                  <a:lnTo>
                    <a:pt x="117" y="227"/>
                  </a:lnTo>
                  <a:lnTo>
                    <a:pt x="106" y="251"/>
                  </a:lnTo>
                  <a:lnTo>
                    <a:pt x="91" y="258"/>
                  </a:lnTo>
                  <a:lnTo>
                    <a:pt x="75" y="286"/>
                  </a:lnTo>
                  <a:lnTo>
                    <a:pt x="77" y="305"/>
                  </a:lnTo>
                  <a:lnTo>
                    <a:pt x="77" y="314"/>
                  </a:lnTo>
                  <a:lnTo>
                    <a:pt x="28" y="368"/>
                  </a:lnTo>
                  <a:lnTo>
                    <a:pt x="2" y="389"/>
                  </a:lnTo>
                  <a:lnTo>
                    <a:pt x="0" y="389"/>
                  </a:lnTo>
                  <a:lnTo>
                    <a:pt x="0" y="353"/>
                  </a:lnTo>
                  <a:lnTo>
                    <a:pt x="43" y="238"/>
                  </a:lnTo>
                  <a:lnTo>
                    <a:pt x="67" y="173"/>
                  </a:lnTo>
                  <a:lnTo>
                    <a:pt x="114" y="121"/>
                  </a:lnTo>
                  <a:lnTo>
                    <a:pt x="127" y="89"/>
                  </a:lnTo>
                  <a:lnTo>
                    <a:pt x="220" y="0"/>
                  </a:lnTo>
                  <a:lnTo>
                    <a:pt x="184" y="56"/>
                  </a:lnTo>
                  <a:lnTo>
                    <a:pt x="184" y="75"/>
                  </a:lnTo>
                  <a:close/>
                </a:path>
              </a:pathLst>
            </a:custGeom>
            <a:solidFill>
              <a:srgbClr val="99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0"/>
            <p:cNvSpPr>
              <a:spLocks/>
            </p:cNvSpPr>
            <p:nvPr/>
          </p:nvSpPr>
          <p:spPr bwMode="auto">
            <a:xfrm>
              <a:off x="221" y="340"/>
              <a:ext cx="209" cy="180"/>
            </a:xfrm>
            <a:custGeom>
              <a:avLst/>
              <a:gdLst>
                <a:gd name="T0" fmla="*/ 74 w 418"/>
                <a:gd name="T1" fmla="*/ 41 h 360"/>
                <a:gd name="T2" fmla="*/ 100 w 418"/>
                <a:gd name="T3" fmla="*/ 56 h 360"/>
                <a:gd name="T4" fmla="*/ 145 w 418"/>
                <a:gd name="T5" fmla="*/ 98 h 360"/>
                <a:gd name="T6" fmla="*/ 188 w 418"/>
                <a:gd name="T7" fmla="*/ 121 h 360"/>
                <a:gd name="T8" fmla="*/ 414 w 418"/>
                <a:gd name="T9" fmla="*/ 297 h 360"/>
                <a:gd name="T10" fmla="*/ 418 w 418"/>
                <a:gd name="T11" fmla="*/ 301 h 360"/>
                <a:gd name="T12" fmla="*/ 375 w 418"/>
                <a:gd name="T13" fmla="*/ 301 h 360"/>
                <a:gd name="T14" fmla="*/ 294 w 418"/>
                <a:gd name="T15" fmla="*/ 333 h 360"/>
                <a:gd name="T16" fmla="*/ 238 w 418"/>
                <a:gd name="T17" fmla="*/ 360 h 360"/>
                <a:gd name="T18" fmla="*/ 164 w 418"/>
                <a:gd name="T19" fmla="*/ 360 h 360"/>
                <a:gd name="T20" fmla="*/ 117 w 418"/>
                <a:gd name="T21" fmla="*/ 336 h 360"/>
                <a:gd name="T22" fmla="*/ 128 w 418"/>
                <a:gd name="T23" fmla="*/ 314 h 360"/>
                <a:gd name="T24" fmla="*/ 93 w 418"/>
                <a:gd name="T25" fmla="*/ 286 h 360"/>
                <a:gd name="T26" fmla="*/ 97 w 418"/>
                <a:gd name="T27" fmla="*/ 262 h 360"/>
                <a:gd name="T28" fmla="*/ 50 w 418"/>
                <a:gd name="T29" fmla="*/ 204 h 360"/>
                <a:gd name="T30" fmla="*/ 39 w 418"/>
                <a:gd name="T31" fmla="*/ 180 h 360"/>
                <a:gd name="T32" fmla="*/ 35 w 418"/>
                <a:gd name="T33" fmla="*/ 156 h 360"/>
                <a:gd name="T34" fmla="*/ 19 w 418"/>
                <a:gd name="T35" fmla="*/ 130 h 360"/>
                <a:gd name="T36" fmla="*/ 32 w 418"/>
                <a:gd name="T37" fmla="*/ 115 h 360"/>
                <a:gd name="T38" fmla="*/ 28 w 418"/>
                <a:gd name="T39" fmla="*/ 95 h 360"/>
                <a:gd name="T40" fmla="*/ 0 w 418"/>
                <a:gd name="T41" fmla="*/ 63 h 360"/>
                <a:gd name="T42" fmla="*/ 4 w 418"/>
                <a:gd name="T43" fmla="*/ 0 h 360"/>
                <a:gd name="T44" fmla="*/ 35 w 418"/>
                <a:gd name="T45" fmla="*/ 6 h 360"/>
                <a:gd name="T46" fmla="*/ 74 w 418"/>
                <a:gd name="T47" fmla="*/ 41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18" h="360">
                  <a:moveTo>
                    <a:pt x="74" y="41"/>
                  </a:moveTo>
                  <a:lnTo>
                    <a:pt x="100" y="56"/>
                  </a:lnTo>
                  <a:lnTo>
                    <a:pt x="145" y="98"/>
                  </a:lnTo>
                  <a:lnTo>
                    <a:pt x="188" y="121"/>
                  </a:lnTo>
                  <a:lnTo>
                    <a:pt x="414" y="297"/>
                  </a:lnTo>
                  <a:lnTo>
                    <a:pt x="418" y="301"/>
                  </a:lnTo>
                  <a:lnTo>
                    <a:pt x="375" y="301"/>
                  </a:lnTo>
                  <a:lnTo>
                    <a:pt x="294" y="333"/>
                  </a:lnTo>
                  <a:lnTo>
                    <a:pt x="238" y="360"/>
                  </a:lnTo>
                  <a:lnTo>
                    <a:pt x="164" y="360"/>
                  </a:lnTo>
                  <a:lnTo>
                    <a:pt x="117" y="336"/>
                  </a:lnTo>
                  <a:lnTo>
                    <a:pt x="128" y="314"/>
                  </a:lnTo>
                  <a:lnTo>
                    <a:pt x="93" y="286"/>
                  </a:lnTo>
                  <a:lnTo>
                    <a:pt x="97" y="262"/>
                  </a:lnTo>
                  <a:lnTo>
                    <a:pt x="50" y="204"/>
                  </a:lnTo>
                  <a:lnTo>
                    <a:pt x="39" y="180"/>
                  </a:lnTo>
                  <a:lnTo>
                    <a:pt x="35" y="156"/>
                  </a:lnTo>
                  <a:lnTo>
                    <a:pt x="19" y="130"/>
                  </a:lnTo>
                  <a:lnTo>
                    <a:pt x="32" y="115"/>
                  </a:lnTo>
                  <a:lnTo>
                    <a:pt x="28" y="95"/>
                  </a:lnTo>
                  <a:lnTo>
                    <a:pt x="0" y="63"/>
                  </a:lnTo>
                  <a:lnTo>
                    <a:pt x="4" y="0"/>
                  </a:lnTo>
                  <a:lnTo>
                    <a:pt x="35" y="6"/>
                  </a:lnTo>
                  <a:lnTo>
                    <a:pt x="74" y="41"/>
                  </a:lnTo>
                  <a:close/>
                </a:path>
              </a:pathLst>
            </a:custGeom>
            <a:solidFill>
              <a:srgbClr val="7FB2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1"/>
            <p:cNvSpPr>
              <a:spLocks/>
            </p:cNvSpPr>
            <p:nvPr/>
          </p:nvSpPr>
          <p:spPr bwMode="auto">
            <a:xfrm>
              <a:off x="389" y="356"/>
              <a:ext cx="105" cy="254"/>
            </a:xfrm>
            <a:custGeom>
              <a:avLst/>
              <a:gdLst>
                <a:gd name="T0" fmla="*/ 82 w 210"/>
                <a:gd name="T1" fmla="*/ 91 h 509"/>
                <a:gd name="T2" fmla="*/ 86 w 210"/>
                <a:gd name="T3" fmla="*/ 109 h 509"/>
                <a:gd name="T4" fmla="*/ 97 w 210"/>
                <a:gd name="T5" fmla="*/ 120 h 509"/>
                <a:gd name="T6" fmla="*/ 110 w 210"/>
                <a:gd name="T7" fmla="*/ 120 h 509"/>
                <a:gd name="T8" fmla="*/ 132 w 210"/>
                <a:gd name="T9" fmla="*/ 157 h 509"/>
                <a:gd name="T10" fmla="*/ 145 w 210"/>
                <a:gd name="T11" fmla="*/ 200 h 509"/>
                <a:gd name="T12" fmla="*/ 153 w 210"/>
                <a:gd name="T13" fmla="*/ 232 h 509"/>
                <a:gd name="T14" fmla="*/ 179 w 210"/>
                <a:gd name="T15" fmla="*/ 243 h 509"/>
                <a:gd name="T16" fmla="*/ 184 w 210"/>
                <a:gd name="T17" fmla="*/ 304 h 509"/>
                <a:gd name="T18" fmla="*/ 192 w 210"/>
                <a:gd name="T19" fmla="*/ 332 h 509"/>
                <a:gd name="T20" fmla="*/ 207 w 210"/>
                <a:gd name="T21" fmla="*/ 347 h 509"/>
                <a:gd name="T22" fmla="*/ 210 w 210"/>
                <a:gd name="T23" fmla="*/ 429 h 509"/>
                <a:gd name="T24" fmla="*/ 192 w 210"/>
                <a:gd name="T25" fmla="*/ 484 h 509"/>
                <a:gd name="T26" fmla="*/ 179 w 210"/>
                <a:gd name="T27" fmla="*/ 509 h 509"/>
                <a:gd name="T28" fmla="*/ 179 w 210"/>
                <a:gd name="T29" fmla="*/ 453 h 509"/>
                <a:gd name="T30" fmla="*/ 143 w 210"/>
                <a:gd name="T31" fmla="*/ 328 h 509"/>
                <a:gd name="T32" fmla="*/ 101 w 210"/>
                <a:gd name="T33" fmla="*/ 269 h 509"/>
                <a:gd name="T34" fmla="*/ 4 w 210"/>
                <a:gd name="T35" fmla="*/ 187 h 509"/>
                <a:gd name="T36" fmla="*/ 0 w 210"/>
                <a:gd name="T37" fmla="*/ 7 h 509"/>
                <a:gd name="T38" fmla="*/ 15 w 210"/>
                <a:gd name="T39" fmla="*/ 0 h 509"/>
                <a:gd name="T40" fmla="*/ 30 w 210"/>
                <a:gd name="T41" fmla="*/ 3 h 509"/>
                <a:gd name="T42" fmla="*/ 82 w 210"/>
                <a:gd name="T43" fmla="*/ 91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10" h="509">
                  <a:moveTo>
                    <a:pt x="82" y="91"/>
                  </a:moveTo>
                  <a:lnTo>
                    <a:pt x="86" y="109"/>
                  </a:lnTo>
                  <a:lnTo>
                    <a:pt x="97" y="120"/>
                  </a:lnTo>
                  <a:lnTo>
                    <a:pt x="110" y="120"/>
                  </a:lnTo>
                  <a:lnTo>
                    <a:pt x="132" y="157"/>
                  </a:lnTo>
                  <a:lnTo>
                    <a:pt x="145" y="200"/>
                  </a:lnTo>
                  <a:lnTo>
                    <a:pt x="153" y="232"/>
                  </a:lnTo>
                  <a:lnTo>
                    <a:pt x="179" y="243"/>
                  </a:lnTo>
                  <a:lnTo>
                    <a:pt x="184" y="304"/>
                  </a:lnTo>
                  <a:lnTo>
                    <a:pt x="192" y="332"/>
                  </a:lnTo>
                  <a:lnTo>
                    <a:pt x="207" y="347"/>
                  </a:lnTo>
                  <a:lnTo>
                    <a:pt x="210" y="429"/>
                  </a:lnTo>
                  <a:lnTo>
                    <a:pt x="192" y="484"/>
                  </a:lnTo>
                  <a:lnTo>
                    <a:pt x="179" y="509"/>
                  </a:lnTo>
                  <a:lnTo>
                    <a:pt x="179" y="453"/>
                  </a:lnTo>
                  <a:lnTo>
                    <a:pt x="143" y="328"/>
                  </a:lnTo>
                  <a:lnTo>
                    <a:pt x="101" y="269"/>
                  </a:lnTo>
                  <a:lnTo>
                    <a:pt x="4" y="187"/>
                  </a:lnTo>
                  <a:lnTo>
                    <a:pt x="0" y="7"/>
                  </a:lnTo>
                  <a:lnTo>
                    <a:pt x="15" y="0"/>
                  </a:lnTo>
                  <a:lnTo>
                    <a:pt x="30" y="3"/>
                  </a:lnTo>
                  <a:lnTo>
                    <a:pt x="82" y="91"/>
                  </a:lnTo>
                  <a:close/>
                </a:path>
              </a:pathLst>
            </a:custGeom>
            <a:solidFill>
              <a:srgbClr val="8CBF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2"/>
            <p:cNvSpPr>
              <a:spLocks/>
            </p:cNvSpPr>
            <p:nvPr/>
          </p:nvSpPr>
          <p:spPr bwMode="auto">
            <a:xfrm>
              <a:off x="540" y="401"/>
              <a:ext cx="164" cy="119"/>
            </a:xfrm>
            <a:custGeom>
              <a:avLst/>
              <a:gdLst>
                <a:gd name="T0" fmla="*/ 329 w 329"/>
                <a:gd name="T1" fmla="*/ 35 h 237"/>
                <a:gd name="T2" fmla="*/ 294 w 329"/>
                <a:gd name="T3" fmla="*/ 131 h 237"/>
                <a:gd name="T4" fmla="*/ 305 w 329"/>
                <a:gd name="T5" fmla="*/ 139 h 237"/>
                <a:gd name="T6" fmla="*/ 218 w 329"/>
                <a:gd name="T7" fmla="*/ 221 h 237"/>
                <a:gd name="T8" fmla="*/ 177 w 329"/>
                <a:gd name="T9" fmla="*/ 237 h 237"/>
                <a:gd name="T10" fmla="*/ 19 w 329"/>
                <a:gd name="T11" fmla="*/ 237 h 237"/>
                <a:gd name="T12" fmla="*/ 15 w 329"/>
                <a:gd name="T13" fmla="*/ 234 h 237"/>
                <a:gd name="T14" fmla="*/ 0 w 329"/>
                <a:gd name="T15" fmla="*/ 234 h 237"/>
                <a:gd name="T16" fmla="*/ 149 w 329"/>
                <a:gd name="T17" fmla="*/ 78 h 237"/>
                <a:gd name="T18" fmla="*/ 195 w 329"/>
                <a:gd name="T19" fmla="*/ 74 h 237"/>
                <a:gd name="T20" fmla="*/ 266 w 329"/>
                <a:gd name="T21" fmla="*/ 42 h 237"/>
                <a:gd name="T22" fmla="*/ 309 w 329"/>
                <a:gd name="T23" fmla="*/ 3 h 237"/>
                <a:gd name="T24" fmla="*/ 326 w 329"/>
                <a:gd name="T25" fmla="*/ 0 h 237"/>
                <a:gd name="T26" fmla="*/ 329 w 329"/>
                <a:gd name="T27" fmla="*/ 0 h 237"/>
                <a:gd name="T28" fmla="*/ 329 w 329"/>
                <a:gd name="T29" fmla="*/ 35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29" h="237">
                  <a:moveTo>
                    <a:pt x="329" y="35"/>
                  </a:moveTo>
                  <a:lnTo>
                    <a:pt x="294" y="131"/>
                  </a:lnTo>
                  <a:lnTo>
                    <a:pt x="305" y="139"/>
                  </a:lnTo>
                  <a:lnTo>
                    <a:pt x="218" y="221"/>
                  </a:lnTo>
                  <a:lnTo>
                    <a:pt x="177" y="237"/>
                  </a:lnTo>
                  <a:lnTo>
                    <a:pt x="19" y="237"/>
                  </a:lnTo>
                  <a:lnTo>
                    <a:pt x="15" y="234"/>
                  </a:lnTo>
                  <a:lnTo>
                    <a:pt x="0" y="234"/>
                  </a:lnTo>
                  <a:lnTo>
                    <a:pt x="149" y="78"/>
                  </a:lnTo>
                  <a:lnTo>
                    <a:pt x="195" y="74"/>
                  </a:lnTo>
                  <a:lnTo>
                    <a:pt x="266" y="42"/>
                  </a:lnTo>
                  <a:lnTo>
                    <a:pt x="309" y="3"/>
                  </a:lnTo>
                  <a:lnTo>
                    <a:pt x="326" y="0"/>
                  </a:lnTo>
                  <a:lnTo>
                    <a:pt x="329" y="0"/>
                  </a:lnTo>
                  <a:lnTo>
                    <a:pt x="329" y="35"/>
                  </a:lnTo>
                  <a:close/>
                </a:path>
              </a:pathLst>
            </a:custGeom>
            <a:solidFill>
              <a:srgbClr val="4C93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3"/>
            <p:cNvSpPr>
              <a:spLocks/>
            </p:cNvSpPr>
            <p:nvPr/>
          </p:nvSpPr>
          <p:spPr bwMode="auto">
            <a:xfrm>
              <a:off x="848" y="438"/>
              <a:ext cx="226" cy="59"/>
            </a:xfrm>
            <a:custGeom>
              <a:avLst/>
              <a:gdLst>
                <a:gd name="T0" fmla="*/ 262 w 452"/>
                <a:gd name="T1" fmla="*/ 32 h 119"/>
                <a:gd name="T2" fmla="*/ 162 w 452"/>
                <a:gd name="T3" fmla="*/ 87 h 119"/>
                <a:gd name="T4" fmla="*/ 130 w 452"/>
                <a:gd name="T5" fmla="*/ 106 h 119"/>
                <a:gd name="T6" fmla="*/ 35 w 452"/>
                <a:gd name="T7" fmla="*/ 111 h 119"/>
                <a:gd name="T8" fmla="*/ 11 w 452"/>
                <a:gd name="T9" fmla="*/ 119 h 119"/>
                <a:gd name="T10" fmla="*/ 0 w 452"/>
                <a:gd name="T11" fmla="*/ 119 h 119"/>
                <a:gd name="T12" fmla="*/ 87 w 452"/>
                <a:gd name="T13" fmla="*/ 69 h 119"/>
                <a:gd name="T14" fmla="*/ 121 w 452"/>
                <a:gd name="T15" fmla="*/ 56 h 119"/>
                <a:gd name="T16" fmla="*/ 162 w 452"/>
                <a:gd name="T17" fmla="*/ 45 h 119"/>
                <a:gd name="T18" fmla="*/ 223 w 452"/>
                <a:gd name="T19" fmla="*/ 32 h 119"/>
                <a:gd name="T20" fmla="*/ 271 w 452"/>
                <a:gd name="T21" fmla="*/ 9 h 119"/>
                <a:gd name="T22" fmla="*/ 325 w 452"/>
                <a:gd name="T23" fmla="*/ 9 h 119"/>
                <a:gd name="T24" fmla="*/ 344 w 452"/>
                <a:gd name="T25" fmla="*/ 17 h 119"/>
                <a:gd name="T26" fmla="*/ 375 w 452"/>
                <a:gd name="T27" fmla="*/ 20 h 119"/>
                <a:gd name="T28" fmla="*/ 388 w 452"/>
                <a:gd name="T29" fmla="*/ 28 h 119"/>
                <a:gd name="T30" fmla="*/ 452 w 452"/>
                <a:gd name="T31" fmla="*/ 0 h 119"/>
                <a:gd name="T32" fmla="*/ 407 w 452"/>
                <a:gd name="T33" fmla="*/ 28 h 119"/>
                <a:gd name="T34" fmla="*/ 262 w 452"/>
                <a:gd name="T35" fmla="*/ 32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2" h="119">
                  <a:moveTo>
                    <a:pt x="262" y="32"/>
                  </a:moveTo>
                  <a:lnTo>
                    <a:pt x="162" y="87"/>
                  </a:lnTo>
                  <a:lnTo>
                    <a:pt x="130" y="106"/>
                  </a:lnTo>
                  <a:lnTo>
                    <a:pt x="35" y="111"/>
                  </a:lnTo>
                  <a:lnTo>
                    <a:pt x="11" y="119"/>
                  </a:lnTo>
                  <a:lnTo>
                    <a:pt x="0" y="119"/>
                  </a:lnTo>
                  <a:lnTo>
                    <a:pt x="87" y="69"/>
                  </a:lnTo>
                  <a:lnTo>
                    <a:pt x="121" y="56"/>
                  </a:lnTo>
                  <a:lnTo>
                    <a:pt x="162" y="45"/>
                  </a:lnTo>
                  <a:lnTo>
                    <a:pt x="223" y="32"/>
                  </a:lnTo>
                  <a:lnTo>
                    <a:pt x="271" y="9"/>
                  </a:lnTo>
                  <a:lnTo>
                    <a:pt x="325" y="9"/>
                  </a:lnTo>
                  <a:lnTo>
                    <a:pt x="344" y="17"/>
                  </a:lnTo>
                  <a:lnTo>
                    <a:pt x="375" y="20"/>
                  </a:lnTo>
                  <a:lnTo>
                    <a:pt x="388" y="28"/>
                  </a:lnTo>
                  <a:lnTo>
                    <a:pt x="452" y="0"/>
                  </a:lnTo>
                  <a:lnTo>
                    <a:pt x="407" y="28"/>
                  </a:lnTo>
                  <a:lnTo>
                    <a:pt x="262" y="32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4"/>
            <p:cNvSpPr>
              <a:spLocks/>
            </p:cNvSpPr>
            <p:nvPr/>
          </p:nvSpPr>
          <p:spPr bwMode="auto">
            <a:xfrm>
              <a:off x="977" y="479"/>
              <a:ext cx="141" cy="37"/>
            </a:xfrm>
            <a:custGeom>
              <a:avLst/>
              <a:gdLst>
                <a:gd name="T0" fmla="*/ 227 w 283"/>
                <a:gd name="T1" fmla="*/ 26 h 74"/>
                <a:gd name="T2" fmla="*/ 60 w 283"/>
                <a:gd name="T3" fmla="*/ 59 h 74"/>
                <a:gd name="T4" fmla="*/ 32 w 283"/>
                <a:gd name="T5" fmla="*/ 74 h 74"/>
                <a:gd name="T6" fmla="*/ 8 w 283"/>
                <a:gd name="T7" fmla="*/ 70 h 74"/>
                <a:gd name="T8" fmla="*/ 0 w 283"/>
                <a:gd name="T9" fmla="*/ 65 h 74"/>
                <a:gd name="T10" fmla="*/ 99 w 283"/>
                <a:gd name="T11" fmla="*/ 22 h 74"/>
                <a:gd name="T12" fmla="*/ 134 w 283"/>
                <a:gd name="T13" fmla="*/ 18 h 74"/>
                <a:gd name="T14" fmla="*/ 208 w 283"/>
                <a:gd name="T15" fmla="*/ 18 h 74"/>
                <a:gd name="T16" fmla="*/ 259 w 283"/>
                <a:gd name="T17" fmla="*/ 7 h 74"/>
                <a:gd name="T18" fmla="*/ 277 w 283"/>
                <a:gd name="T19" fmla="*/ 0 h 74"/>
                <a:gd name="T20" fmla="*/ 283 w 283"/>
                <a:gd name="T21" fmla="*/ 0 h 74"/>
                <a:gd name="T22" fmla="*/ 227 w 283"/>
                <a:gd name="T23" fmla="*/ 26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3" h="74">
                  <a:moveTo>
                    <a:pt x="227" y="26"/>
                  </a:moveTo>
                  <a:lnTo>
                    <a:pt x="60" y="59"/>
                  </a:lnTo>
                  <a:lnTo>
                    <a:pt x="32" y="74"/>
                  </a:lnTo>
                  <a:lnTo>
                    <a:pt x="8" y="70"/>
                  </a:lnTo>
                  <a:lnTo>
                    <a:pt x="0" y="65"/>
                  </a:lnTo>
                  <a:lnTo>
                    <a:pt x="99" y="22"/>
                  </a:lnTo>
                  <a:lnTo>
                    <a:pt x="134" y="18"/>
                  </a:lnTo>
                  <a:lnTo>
                    <a:pt x="208" y="18"/>
                  </a:lnTo>
                  <a:lnTo>
                    <a:pt x="259" y="7"/>
                  </a:lnTo>
                  <a:lnTo>
                    <a:pt x="277" y="0"/>
                  </a:lnTo>
                  <a:lnTo>
                    <a:pt x="283" y="0"/>
                  </a:lnTo>
                  <a:lnTo>
                    <a:pt x="227" y="26"/>
                  </a:lnTo>
                  <a:close/>
                </a:path>
              </a:pathLst>
            </a:custGeom>
            <a:solidFill>
              <a:srgbClr val="BA7D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5"/>
            <p:cNvSpPr>
              <a:spLocks/>
            </p:cNvSpPr>
            <p:nvPr/>
          </p:nvSpPr>
          <p:spPr bwMode="auto">
            <a:xfrm>
              <a:off x="485" y="490"/>
              <a:ext cx="195" cy="128"/>
            </a:xfrm>
            <a:custGeom>
              <a:avLst/>
              <a:gdLst>
                <a:gd name="T0" fmla="*/ 336 w 390"/>
                <a:gd name="T1" fmla="*/ 78 h 254"/>
                <a:gd name="T2" fmla="*/ 258 w 390"/>
                <a:gd name="T3" fmla="*/ 91 h 254"/>
                <a:gd name="T4" fmla="*/ 174 w 390"/>
                <a:gd name="T5" fmla="*/ 117 h 254"/>
                <a:gd name="T6" fmla="*/ 70 w 390"/>
                <a:gd name="T7" fmla="*/ 193 h 254"/>
                <a:gd name="T8" fmla="*/ 46 w 390"/>
                <a:gd name="T9" fmla="*/ 228 h 254"/>
                <a:gd name="T10" fmla="*/ 0 w 390"/>
                <a:gd name="T11" fmla="*/ 254 h 254"/>
                <a:gd name="T12" fmla="*/ 31 w 390"/>
                <a:gd name="T13" fmla="*/ 165 h 254"/>
                <a:gd name="T14" fmla="*/ 95 w 390"/>
                <a:gd name="T15" fmla="*/ 74 h 254"/>
                <a:gd name="T16" fmla="*/ 297 w 390"/>
                <a:gd name="T17" fmla="*/ 71 h 254"/>
                <a:gd name="T18" fmla="*/ 368 w 390"/>
                <a:gd name="T19" fmla="*/ 24 h 254"/>
                <a:gd name="T20" fmla="*/ 390 w 390"/>
                <a:gd name="T21" fmla="*/ 0 h 254"/>
                <a:gd name="T22" fmla="*/ 358 w 390"/>
                <a:gd name="T23" fmla="*/ 56 h 254"/>
                <a:gd name="T24" fmla="*/ 336 w 390"/>
                <a:gd name="T25" fmla="*/ 78 h 2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0" h="254">
                  <a:moveTo>
                    <a:pt x="336" y="78"/>
                  </a:moveTo>
                  <a:lnTo>
                    <a:pt x="258" y="91"/>
                  </a:lnTo>
                  <a:lnTo>
                    <a:pt x="174" y="117"/>
                  </a:lnTo>
                  <a:lnTo>
                    <a:pt x="70" y="193"/>
                  </a:lnTo>
                  <a:lnTo>
                    <a:pt x="46" y="228"/>
                  </a:lnTo>
                  <a:lnTo>
                    <a:pt x="0" y="254"/>
                  </a:lnTo>
                  <a:lnTo>
                    <a:pt x="31" y="165"/>
                  </a:lnTo>
                  <a:lnTo>
                    <a:pt x="95" y="74"/>
                  </a:lnTo>
                  <a:lnTo>
                    <a:pt x="297" y="71"/>
                  </a:lnTo>
                  <a:lnTo>
                    <a:pt x="368" y="24"/>
                  </a:lnTo>
                  <a:lnTo>
                    <a:pt x="390" y="0"/>
                  </a:lnTo>
                  <a:lnTo>
                    <a:pt x="358" y="56"/>
                  </a:lnTo>
                  <a:lnTo>
                    <a:pt x="336" y="78"/>
                  </a:lnTo>
                  <a:close/>
                </a:path>
              </a:pathLst>
            </a:custGeom>
            <a:solidFill>
              <a:srgbClr val="407A4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6"/>
            <p:cNvSpPr>
              <a:spLocks/>
            </p:cNvSpPr>
            <p:nvPr/>
          </p:nvSpPr>
          <p:spPr bwMode="auto">
            <a:xfrm>
              <a:off x="293" y="495"/>
              <a:ext cx="178" cy="119"/>
            </a:xfrm>
            <a:custGeom>
              <a:avLst/>
              <a:gdLst>
                <a:gd name="T0" fmla="*/ 331 w 357"/>
                <a:gd name="T1" fmla="*/ 69 h 238"/>
                <a:gd name="T2" fmla="*/ 357 w 357"/>
                <a:gd name="T3" fmla="*/ 179 h 238"/>
                <a:gd name="T4" fmla="*/ 357 w 357"/>
                <a:gd name="T5" fmla="*/ 231 h 238"/>
                <a:gd name="T6" fmla="*/ 349 w 357"/>
                <a:gd name="T7" fmla="*/ 238 h 238"/>
                <a:gd name="T8" fmla="*/ 318 w 357"/>
                <a:gd name="T9" fmla="*/ 206 h 238"/>
                <a:gd name="T10" fmla="*/ 342 w 357"/>
                <a:gd name="T11" fmla="*/ 188 h 238"/>
                <a:gd name="T12" fmla="*/ 338 w 357"/>
                <a:gd name="T13" fmla="*/ 179 h 238"/>
                <a:gd name="T14" fmla="*/ 307 w 357"/>
                <a:gd name="T15" fmla="*/ 160 h 238"/>
                <a:gd name="T16" fmla="*/ 240 w 357"/>
                <a:gd name="T17" fmla="*/ 151 h 238"/>
                <a:gd name="T18" fmla="*/ 247 w 357"/>
                <a:gd name="T19" fmla="*/ 143 h 238"/>
                <a:gd name="T20" fmla="*/ 247 w 357"/>
                <a:gd name="T21" fmla="*/ 136 h 238"/>
                <a:gd name="T22" fmla="*/ 236 w 357"/>
                <a:gd name="T23" fmla="*/ 128 h 238"/>
                <a:gd name="T24" fmla="*/ 162 w 357"/>
                <a:gd name="T25" fmla="*/ 136 h 238"/>
                <a:gd name="T26" fmla="*/ 166 w 357"/>
                <a:gd name="T27" fmla="*/ 121 h 238"/>
                <a:gd name="T28" fmla="*/ 158 w 357"/>
                <a:gd name="T29" fmla="*/ 114 h 238"/>
                <a:gd name="T30" fmla="*/ 88 w 357"/>
                <a:gd name="T31" fmla="*/ 114 h 238"/>
                <a:gd name="T32" fmla="*/ 9 w 357"/>
                <a:gd name="T33" fmla="*/ 75 h 238"/>
                <a:gd name="T34" fmla="*/ 0 w 357"/>
                <a:gd name="T35" fmla="*/ 54 h 238"/>
                <a:gd name="T36" fmla="*/ 32 w 357"/>
                <a:gd name="T37" fmla="*/ 69 h 238"/>
                <a:gd name="T38" fmla="*/ 102 w 357"/>
                <a:gd name="T39" fmla="*/ 62 h 238"/>
                <a:gd name="T40" fmla="*/ 214 w 357"/>
                <a:gd name="T41" fmla="*/ 8 h 238"/>
                <a:gd name="T42" fmla="*/ 244 w 357"/>
                <a:gd name="T43" fmla="*/ 0 h 238"/>
                <a:gd name="T44" fmla="*/ 294 w 357"/>
                <a:gd name="T45" fmla="*/ 11 h 238"/>
                <a:gd name="T46" fmla="*/ 331 w 357"/>
                <a:gd name="T47" fmla="*/ 69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357" h="238">
                  <a:moveTo>
                    <a:pt x="331" y="69"/>
                  </a:moveTo>
                  <a:lnTo>
                    <a:pt x="357" y="179"/>
                  </a:lnTo>
                  <a:lnTo>
                    <a:pt x="357" y="231"/>
                  </a:lnTo>
                  <a:lnTo>
                    <a:pt x="349" y="238"/>
                  </a:lnTo>
                  <a:lnTo>
                    <a:pt x="318" y="206"/>
                  </a:lnTo>
                  <a:lnTo>
                    <a:pt x="342" y="188"/>
                  </a:lnTo>
                  <a:lnTo>
                    <a:pt x="338" y="179"/>
                  </a:lnTo>
                  <a:lnTo>
                    <a:pt x="307" y="160"/>
                  </a:lnTo>
                  <a:lnTo>
                    <a:pt x="240" y="151"/>
                  </a:lnTo>
                  <a:lnTo>
                    <a:pt x="247" y="143"/>
                  </a:lnTo>
                  <a:lnTo>
                    <a:pt x="247" y="136"/>
                  </a:lnTo>
                  <a:lnTo>
                    <a:pt x="236" y="128"/>
                  </a:lnTo>
                  <a:lnTo>
                    <a:pt x="162" y="136"/>
                  </a:lnTo>
                  <a:lnTo>
                    <a:pt x="166" y="121"/>
                  </a:lnTo>
                  <a:lnTo>
                    <a:pt x="158" y="114"/>
                  </a:lnTo>
                  <a:lnTo>
                    <a:pt x="88" y="114"/>
                  </a:lnTo>
                  <a:lnTo>
                    <a:pt x="9" y="75"/>
                  </a:lnTo>
                  <a:lnTo>
                    <a:pt x="0" y="54"/>
                  </a:lnTo>
                  <a:lnTo>
                    <a:pt x="32" y="69"/>
                  </a:lnTo>
                  <a:lnTo>
                    <a:pt x="102" y="62"/>
                  </a:lnTo>
                  <a:lnTo>
                    <a:pt x="214" y="8"/>
                  </a:lnTo>
                  <a:lnTo>
                    <a:pt x="244" y="0"/>
                  </a:lnTo>
                  <a:lnTo>
                    <a:pt x="294" y="11"/>
                  </a:lnTo>
                  <a:lnTo>
                    <a:pt x="331" y="69"/>
                  </a:lnTo>
                  <a:close/>
                </a:path>
              </a:pathLst>
            </a:custGeom>
            <a:solidFill>
              <a:srgbClr val="669F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7"/>
            <p:cNvSpPr>
              <a:spLocks/>
            </p:cNvSpPr>
            <p:nvPr/>
          </p:nvSpPr>
          <p:spPr bwMode="auto">
            <a:xfrm>
              <a:off x="782" y="497"/>
              <a:ext cx="379" cy="85"/>
            </a:xfrm>
            <a:custGeom>
              <a:avLst/>
              <a:gdLst>
                <a:gd name="T0" fmla="*/ 394 w 758"/>
                <a:gd name="T1" fmla="*/ 46 h 171"/>
                <a:gd name="T2" fmla="*/ 454 w 758"/>
                <a:gd name="T3" fmla="*/ 78 h 171"/>
                <a:gd name="T4" fmla="*/ 528 w 758"/>
                <a:gd name="T5" fmla="*/ 89 h 171"/>
                <a:gd name="T6" fmla="*/ 649 w 758"/>
                <a:gd name="T7" fmla="*/ 74 h 171"/>
                <a:gd name="T8" fmla="*/ 755 w 758"/>
                <a:gd name="T9" fmla="*/ 39 h 171"/>
                <a:gd name="T10" fmla="*/ 758 w 758"/>
                <a:gd name="T11" fmla="*/ 43 h 171"/>
                <a:gd name="T12" fmla="*/ 606 w 758"/>
                <a:gd name="T13" fmla="*/ 89 h 171"/>
                <a:gd name="T14" fmla="*/ 415 w 758"/>
                <a:gd name="T15" fmla="*/ 85 h 171"/>
                <a:gd name="T16" fmla="*/ 266 w 758"/>
                <a:gd name="T17" fmla="*/ 39 h 171"/>
                <a:gd name="T18" fmla="*/ 262 w 758"/>
                <a:gd name="T19" fmla="*/ 39 h 171"/>
                <a:gd name="T20" fmla="*/ 255 w 758"/>
                <a:gd name="T21" fmla="*/ 32 h 171"/>
                <a:gd name="T22" fmla="*/ 192 w 758"/>
                <a:gd name="T23" fmla="*/ 39 h 171"/>
                <a:gd name="T24" fmla="*/ 93 w 758"/>
                <a:gd name="T25" fmla="*/ 89 h 171"/>
                <a:gd name="T26" fmla="*/ 54 w 758"/>
                <a:gd name="T27" fmla="*/ 121 h 171"/>
                <a:gd name="T28" fmla="*/ 30 w 758"/>
                <a:gd name="T29" fmla="*/ 171 h 171"/>
                <a:gd name="T30" fmla="*/ 11 w 758"/>
                <a:gd name="T31" fmla="*/ 163 h 171"/>
                <a:gd name="T32" fmla="*/ 0 w 758"/>
                <a:gd name="T33" fmla="*/ 147 h 171"/>
                <a:gd name="T34" fmla="*/ 11 w 758"/>
                <a:gd name="T35" fmla="*/ 106 h 171"/>
                <a:gd name="T36" fmla="*/ 39 w 758"/>
                <a:gd name="T37" fmla="*/ 74 h 171"/>
                <a:gd name="T38" fmla="*/ 97 w 758"/>
                <a:gd name="T39" fmla="*/ 32 h 171"/>
                <a:gd name="T40" fmla="*/ 199 w 758"/>
                <a:gd name="T41" fmla="*/ 4 h 171"/>
                <a:gd name="T42" fmla="*/ 223 w 758"/>
                <a:gd name="T43" fmla="*/ 0 h 171"/>
                <a:gd name="T44" fmla="*/ 281 w 758"/>
                <a:gd name="T45" fmla="*/ 7 h 171"/>
                <a:gd name="T46" fmla="*/ 394 w 758"/>
                <a:gd name="T47" fmla="*/ 46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758" h="171">
                  <a:moveTo>
                    <a:pt x="394" y="46"/>
                  </a:moveTo>
                  <a:lnTo>
                    <a:pt x="454" y="78"/>
                  </a:lnTo>
                  <a:lnTo>
                    <a:pt x="528" y="89"/>
                  </a:lnTo>
                  <a:lnTo>
                    <a:pt x="649" y="74"/>
                  </a:lnTo>
                  <a:lnTo>
                    <a:pt x="755" y="39"/>
                  </a:lnTo>
                  <a:lnTo>
                    <a:pt x="758" y="43"/>
                  </a:lnTo>
                  <a:lnTo>
                    <a:pt x="606" y="89"/>
                  </a:lnTo>
                  <a:lnTo>
                    <a:pt x="415" y="85"/>
                  </a:lnTo>
                  <a:lnTo>
                    <a:pt x="266" y="39"/>
                  </a:lnTo>
                  <a:lnTo>
                    <a:pt x="262" y="39"/>
                  </a:lnTo>
                  <a:lnTo>
                    <a:pt x="255" y="32"/>
                  </a:lnTo>
                  <a:lnTo>
                    <a:pt x="192" y="39"/>
                  </a:lnTo>
                  <a:lnTo>
                    <a:pt x="93" y="89"/>
                  </a:lnTo>
                  <a:lnTo>
                    <a:pt x="54" y="121"/>
                  </a:lnTo>
                  <a:lnTo>
                    <a:pt x="30" y="171"/>
                  </a:lnTo>
                  <a:lnTo>
                    <a:pt x="11" y="163"/>
                  </a:lnTo>
                  <a:lnTo>
                    <a:pt x="0" y="147"/>
                  </a:lnTo>
                  <a:lnTo>
                    <a:pt x="11" y="106"/>
                  </a:lnTo>
                  <a:lnTo>
                    <a:pt x="39" y="74"/>
                  </a:lnTo>
                  <a:lnTo>
                    <a:pt x="97" y="32"/>
                  </a:lnTo>
                  <a:lnTo>
                    <a:pt x="199" y="4"/>
                  </a:lnTo>
                  <a:lnTo>
                    <a:pt x="223" y="0"/>
                  </a:lnTo>
                  <a:lnTo>
                    <a:pt x="281" y="7"/>
                  </a:lnTo>
                  <a:lnTo>
                    <a:pt x="394" y="46"/>
                  </a:lnTo>
                  <a:close/>
                </a:path>
              </a:pathLst>
            </a:custGeom>
            <a:solidFill>
              <a:srgbClr val="EDB2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8"/>
            <p:cNvSpPr>
              <a:spLocks/>
            </p:cNvSpPr>
            <p:nvPr/>
          </p:nvSpPr>
          <p:spPr bwMode="auto">
            <a:xfrm>
              <a:off x="835" y="528"/>
              <a:ext cx="34" cy="26"/>
            </a:xfrm>
            <a:custGeom>
              <a:avLst/>
              <a:gdLst>
                <a:gd name="T0" fmla="*/ 4 w 69"/>
                <a:gd name="T1" fmla="*/ 43 h 52"/>
                <a:gd name="T2" fmla="*/ 0 w 69"/>
                <a:gd name="T3" fmla="*/ 37 h 52"/>
                <a:gd name="T4" fmla="*/ 43 w 69"/>
                <a:gd name="T5" fmla="*/ 10 h 52"/>
                <a:gd name="T6" fmla="*/ 69 w 69"/>
                <a:gd name="T7" fmla="*/ 0 h 52"/>
                <a:gd name="T8" fmla="*/ 19 w 69"/>
                <a:gd name="T9" fmla="*/ 52 h 52"/>
                <a:gd name="T10" fmla="*/ 4 w 69"/>
                <a:gd name="T11" fmla="*/ 43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52">
                  <a:moveTo>
                    <a:pt x="4" y="43"/>
                  </a:moveTo>
                  <a:lnTo>
                    <a:pt x="0" y="37"/>
                  </a:lnTo>
                  <a:lnTo>
                    <a:pt x="43" y="10"/>
                  </a:lnTo>
                  <a:lnTo>
                    <a:pt x="69" y="0"/>
                  </a:lnTo>
                  <a:lnTo>
                    <a:pt x="19" y="52"/>
                  </a:lnTo>
                  <a:lnTo>
                    <a:pt x="4" y="43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9"/>
            <p:cNvSpPr>
              <a:spLocks/>
            </p:cNvSpPr>
            <p:nvPr/>
          </p:nvSpPr>
          <p:spPr bwMode="auto">
            <a:xfrm>
              <a:off x="506" y="532"/>
              <a:ext cx="308" cy="203"/>
            </a:xfrm>
            <a:custGeom>
              <a:avLst/>
              <a:gdLst>
                <a:gd name="T0" fmla="*/ 544 w 614"/>
                <a:gd name="T1" fmla="*/ 26 h 405"/>
                <a:gd name="T2" fmla="*/ 527 w 614"/>
                <a:gd name="T3" fmla="*/ 61 h 405"/>
                <a:gd name="T4" fmla="*/ 535 w 614"/>
                <a:gd name="T5" fmla="*/ 113 h 405"/>
                <a:gd name="T6" fmla="*/ 583 w 614"/>
                <a:gd name="T7" fmla="*/ 159 h 405"/>
                <a:gd name="T8" fmla="*/ 614 w 614"/>
                <a:gd name="T9" fmla="*/ 163 h 405"/>
                <a:gd name="T10" fmla="*/ 570 w 614"/>
                <a:gd name="T11" fmla="*/ 241 h 405"/>
                <a:gd name="T12" fmla="*/ 492 w 614"/>
                <a:gd name="T13" fmla="*/ 323 h 405"/>
                <a:gd name="T14" fmla="*/ 445 w 614"/>
                <a:gd name="T15" fmla="*/ 354 h 405"/>
                <a:gd name="T16" fmla="*/ 360 w 614"/>
                <a:gd name="T17" fmla="*/ 390 h 405"/>
                <a:gd name="T18" fmla="*/ 237 w 614"/>
                <a:gd name="T19" fmla="*/ 405 h 405"/>
                <a:gd name="T20" fmla="*/ 156 w 614"/>
                <a:gd name="T21" fmla="*/ 397 h 405"/>
                <a:gd name="T22" fmla="*/ 85 w 614"/>
                <a:gd name="T23" fmla="*/ 373 h 405"/>
                <a:gd name="T24" fmla="*/ 42 w 614"/>
                <a:gd name="T25" fmla="*/ 343 h 405"/>
                <a:gd name="T26" fmla="*/ 14 w 614"/>
                <a:gd name="T27" fmla="*/ 300 h 405"/>
                <a:gd name="T28" fmla="*/ 0 w 614"/>
                <a:gd name="T29" fmla="*/ 261 h 405"/>
                <a:gd name="T30" fmla="*/ 0 w 614"/>
                <a:gd name="T31" fmla="*/ 198 h 405"/>
                <a:gd name="T32" fmla="*/ 20 w 614"/>
                <a:gd name="T33" fmla="*/ 143 h 405"/>
                <a:gd name="T34" fmla="*/ 78 w 614"/>
                <a:gd name="T35" fmla="*/ 89 h 405"/>
                <a:gd name="T36" fmla="*/ 144 w 614"/>
                <a:gd name="T37" fmla="*/ 42 h 405"/>
                <a:gd name="T38" fmla="*/ 274 w 614"/>
                <a:gd name="T39" fmla="*/ 11 h 405"/>
                <a:gd name="T40" fmla="*/ 406 w 614"/>
                <a:gd name="T41" fmla="*/ 0 h 405"/>
                <a:gd name="T42" fmla="*/ 535 w 614"/>
                <a:gd name="T43" fmla="*/ 18 h 405"/>
                <a:gd name="T44" fmla="*/ 544 w 614"/>
                <a:gd name="T45" fmla="*/ 26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14" h="405">
                  <a:moveTo>
                    <a:pt x="544" y="26"/>
                  </a:moveTo>
                  <a:lnTo>
                    <a:pt x="527" y="61"/>
                  </a:lnTo>
                  <a:lnTo>
                    <a:pt x="535" y="113"/>
                  </a:lnTo>
                  <a:lnTo>
                    <a:pt x="583" y="159"/>
                  </a:lnTo>
                  <a:lnTo>
                    <a:pt x="614" y="163"/>
                  </a:lnTo>
                  <a:lnTo>
                    <a:pt x="570" y="241"/>
                  </a:lnTo>
                  <a:lnTo>
                    <a:pt x="492" y="323"/>
                  </a:lnTo>
                  <a:lnTo>
                    <a:pt x="445" y="354"/>
                  </a:lnTo>
                  <a:lnTo>
                    <a:pt x="360" y="390"/>
                  </a:lnTo>
                  <a:lnTo>
                    <a:pt x="237" y="405"/>
                  </a:lnTo>
                  <a:lnTo>
                    <a:pt x="156" y="397"/>
                  </a:lnTo>
                  <a:lnTo>
                    <a:pt x="85" y="373"/>
                  </a:lnTo>
                  <a:lnTo>
                    <a:pt x="42" y="343"/>
                  </a:lnTo>
                  <a:lnTo>
                    <a:pt x="14" y="300"/>
                  </a:lnTo>
                  <a:lnTo>
                    <a:pt x="0" y="261"/>
                  </a:lnTo>
                  <a:lnTo>
                    <a:pt x="0" y="198"/>
                  </a:lnTo>
                  <a:lnTo>
                    <a:pt x="20" y="143"/>
                  </a:lnTo>
                  <a:lnTo>
                    <a:pt x="78" y="89"/>
                  </a:lnTo>
                  <a:lnTo>
                    <a:pt x="144" y="42"/>
                  </a:lnTo>
                  <a:lnTo>
                    <a:pt x="274" y="11"/>
                  </a:lnTo>
                  <a:lnTo>
                    <a:pt x="406" y="0"/>
                  </a:lnTo>
                  <a:lnTo>
                    <a:pt x="535" y="18"/>
                  </a:lnTo>
                  <a:lnTo>
                    <a:pt x="544" y="26"/>
                  </a:lnTo>
                  <a:close/>
                </a:path>
              </a:pathLst>
            </a:custGeom>
            <a:solidFill>
              <a:srgbClr val="FF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0"/>
            <p:cNvSpPr>
              <a:spLocks/>
            </p:cNvSpPr>
            <p:nvPr/>
          </p:nvSpPr>
          <p:spPr bwMode="auto">
            <a:xfrm>
              <a:off x="804" y="534"/>
              <a:ext cx="152" cy="78"/>
            </a:xfrm>
            <a:custGeom>
              <a:avLst/>
              <a:gdLst>
                <a:gd name="T0" fmla="*/ 301 w 305"/>
                <a:gd name="T1" fmla="*/ 19 h 156"/>
                <a:gd name="T2" fmla="*/ 251 w 305"/>
                <a:gd name="T3" fmla="*/ 58 h 156"/>
                <a:gd name="T4" fmla="*/ 199 w 305"/>
                <a:gd name="T5" fmla="*/ 125 h 156"/>
                <a:gd name="T6" fmla="*/ 152 w 305"/>
                <a:gd name="T7" fmla="*/ 149 h 156"/>
                <a:gd name="T8" fmla="*/ 106 w 305"/>
                <a:gd name="T9" fmla="*/ 156 h 156"/>
                <a:gd name="T10" fmla="*/ 39 w 305"/>
                <a:gd name="T11" fmla="*/ 149 h 156"/>
                <a:gd name="T12" fmla="*/ 7 w 305"/>
                <a:gd name="T13" fmla="*/ 128 h 156"/>
                <a:gd name="T14" fmla="*/ 0 w 305"/>
                <a:gd name="T15" fmla="*/ 121 h 156"/>
                <a:gd name="T16" fmla="*/ 0 w 305"/>
                <a:gd name="T17" fmla="*/ 110 h 156"/>
                <a:gd name="T18" fmla="*/ 20 w 305"/>
                <a:gd name="T19" fmla="*/ 101 h 156"/>
                <a:gd name="T20" fmla="*/ 110 w 305"/>
                <a:gd name="T21" fmla="*/ 93 h 156"/>
                <a:gd name="T22" fmla="*/ 184 w 305"/>
                <a:gd name="T23" fmla="*/ 62 h 156"/>
                <a:gd name="T24" fmla="*/ 223 w 305"/>
                <a:gd name="T25" fmla="*/ 32 h 156"/>
                <a:gd name="T26" fmla="*/ 286 w 305"/>
                <a:gd name="T27" fmla="*/ 0 h 156"/>
                <a:gd name="T28" fmla="*/ 305 w 305"/>
                <a:gd name="T29" fmla="*/ 8 h 156"/>
                <a:gd name="T30" fmla="*/ 301 w 305"/>
                <a:gd name="T31" fmla="*/ 19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5" h="156">
                  <a:moveTo>
                    <a:pt x="301" y="19"/>
                  </a:moveTo>
                  <a:lnTo>
                    <a:pt x="251" y="58"/>
                  </a:lnTo>
                  <a:lnTo>
                    <a:pt x="199" y="125"/>
                  </a:lnTo>
                  <a:lnTo>
                    <a:pt x="152" y="149"/>
                  </a:lnTo>
                  <a:lnTo>
                    <a:pt x="106" y="156"/>
                  </a:lnTo>
                  <a:lnTo>
                    <a:pt x="39" y="149"/>
                  </a:lnTo>
                  <a:lnTo>
                    <a:pt x="7" y="128"/>
                  </a:lnTo>
                  <a:lnTo>
                    <a:pt x="0" y="121"/>
                  </a:lnTo>
                  <a:lnTo>
                    <a:pt x="0" y="110"/>
                  </a:lnTo>
                  <a:lnTo>
                    <a:pt x="20" y="101"/>
                  </a:lnTo>
                  <a:lnTo>
                    <a:pt x="110" y="93"/>
                  </a:lnTo>
                  <a:lnTo>
                    <a:pt x="184" y="62"/>
                  </a:lnTo>
                  <a:lnTo>
                    <a:pt x="223" y="32"/>
                  </a:lnTo>
                  <a:lnTo>
                    <a:pt x="286" y="0"/>
                  </a:lnTo>
                  <a:lnTo>
                    <a:pt x="305" y="8"/>
                  </a:lnTo>
                  <a:lnTo>
                    <a:pt x="301" y="19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1"/>
            <p:cNvSpPr>
              <a:spLocks/>
            </p:cNvSpPr>
            <p:nvPr/>
          </p:nvSpPr>
          <p:spPr bwMode="auto">
            <a:xfrm>
              <a:off x="207" y="545"/>
              <a:ext cx="11" cy="14"/>
            </a:xfrm>
            <a:custGeom>
              <a:avLst/>
              <a:gdLst>
                <a:gd name="T0" fmla="*/ 23 w 23"/>
                <a:gd name="T1" fmla="*/ 13 h 27"/>
                <a:gd name="T2" fmla="*/ 0 w 23"/>
                <a:gd name="T3" fmla="*/ 27 h 27"/>
                <a:gd name="T4" fmla="*/ 19 w 23"/>
                <a:gd name="T5" fmla="*/ 0 h 27"/>
                <a:gd name="T6" fmla="*/ 23 w 23"/>
                <a:gd name="T7" fmla="*/ 1 h 27"/>
                <a:gd name="T8" fmla="*/ 23 w 23"/>
                <a:gd name="T9" fmla="*/ 13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27">
                  <a:moveTo>
                    <a:pt x="23" y="13"/>
                  </a:moveTo>
                  <a:lnTo>
                    <a:pt x="0" y="27"/>
                  </a:lnTo>
                  <a:lnTo>
                    <a:pt x="19" y="0"/>
                  </a:lnTo>
                  <a:lnTo>
                    <a:pt x="23" y="1"/>
                  </a:lnTo>
                  <a:lnTo>
                    <a:pt x="23" y="13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2"/>
            <p:cNvSpPr>
              <a:spLocks/>
            </p:cNvSpPr>
            <p:nvPr/>
          </p:nvSpPr>
          <p:spPr bwMode="auto">
            <a:xfrm>
              <a:off x="821" y="557"/>
              <a:ext cx="18" cy="16"/>
            </a:xfrm>
            <a:custGeom>
              <a:avLst/>
              <a:gdLst>
                <a:gd name="T0" fmla="*/ 36 w 36"/>
                <a:gd name="T1" fmla="*/ 20 h 31"/>
                <a:gd name="T2" fmla="*/ 26 w 36"/>
                <a:gd name="T3" fmla="*/ 31 h 31"/>
                <a:gd name="T4" fmla="*/ 0 w 36"/>
                <a:gd name="T5" fmla="*/ 20 h 31"/>
                <a:gd name="T6" fmla="*/ 0 w 36"/>
                <a:gd name="T7" fmla="*/ 11 h 31"/>
                <a:gd name="T8" fmla="*/ 11 w 36"/>
                <a:gd name="T9" fmla="*/ 0 h 31"/>
                <a:gd name="T10" fmla="*/ 26 w 36"/>
                <a:gd name="T11" fmla="*/ 7 h 31"/>
                <a:gd name="T12" fmla="*/ 36 w 36"/>
                <a:gd name="T13" fmla="*/ 2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" h="31">
                  <a:moveTo>
                    <a:pt x="36" y="20"/>
                  </a:moveTo>
                  <a:lnTo>
                    <a:pt x="26" y="31"/>
                  </a:lnTo>
                  <a:lnTo>
                    <a:pt x="0" y="20"/>
                  </a:lnTo>
                  <a:lnTo>
                    <a:pt x="0" y="11"/>
                  </a:lnTo>
                  <a:lnTo>
                    <a:pt x="11" y="0"/>
                  </a:lnTo>
                  <a:lnTo>
                    <a:pt x="26" y="7"/>
                  </a:lnTo>
                  <a:lnTo>
                    <a:pt x="36" y="20"/>
                  </a:lnTo>
                  <a:close/>
                </a:path>
              </a:pathLst>
            </a:custGeom>
            <a:solidFill>
              <a:srgbClr val="99CC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3"/>
            <p:cNvSpPr>
              <a:spLocks/>
            </p:cNvSpPr>
            <p:nvPr/>
          </p:nvSpPr>
          <p:spPr bwMode="auto">
            <a:xfrm>
              <a:off x="561" y="582"/>
              <a:ext cx="48" cy="44"/>
            </a:xfrm>
            <a:custGeom>
              <a:avLst/>
              <a:gdLst>
                <a:gd name="T0" fmla="*/ 97 w 97"/>
                <a:gd name="T1" fmla="*/ 20 h 87"/>
                <a:gd name="T2" fmla="*/ 86 w 97"/>
                <a:gd name="T3" fmla="*/ 56 h 87"/>
                <a:gd name="T4" fmla="*/ 63 w 97"/>
                <a:gd name="T5" fmla="*/ 82 h 87"/>
                <a:gd name="T6" fmla="*/ 32 w 97"/>
                <a:gd name="T7" fmla="*/ 87 h 87"/>
                <a:gd name="T8" fmla="*/ 8 w 97"/>
                <a:gd name="T9" fmla="*/ 83 h 87"/>
                <a:gd name="T10" fmla="*/ 0 w 97"/>
                <a:gd name="T11" fmla="*/ 74 h 87"/>
                <a:gd name="T12" fmla="*/ 15 w 97"/>
                <a:gd name="T13" fmla="*/ 35 h 87"/>
                <a:gd name="T14" fmla="*/ 50 w 97"/>
                <a:gd name="T15" fmla="*/ 4 h 87"/>
                <a:gd name="T16" fmla="*/ 58 w 97"/>
                <a:gd name="T17" fmla="*/ 0 h 87"/>
                <a:gd name="T18" fmla="*/ 89 w 97"/>
                <a:gd name="T19" fmla="*/ 4 h 87"/>
                <a:gd name="T20" fmla="*/ 97 w 97"/>
                <a:gd name="T21" fmla="*/ 20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7" h="87">
                  <a:moveTo>
                    <a:pt x="97" y="20"/>
                  </a:moveTo>
                  <a:lnTo>
                    <a:pt x="86" y="56"/>
                  </a:lnTo>
                  <a:lnTo>
                    <a:pt x="63" y="82"/>
                  </a:lnTo>
                  <a:lnTo>
                    <a:pt x="32" y="87"/>
                  </a:lnTo>
                  <a:lnTo>
                    <a:pt x="8" y="83"/>
                  </a:lnTo>
                  <a:lnTo>
                    <a:pt x="0" y="74"/>
                  </a:lnTo>
                  <a:lnTo>
                    <a:pt x="15" y="35"/>
                  </a:lnTo>
                  <a:lnTo>
                    <a:pt x="50" y="4"/>
                  </a:lnTo>
                  <a:lnTo>
                    <a:pt x="58" y="0"/>
                  </a:lnTo>
                  <a:lnTo>
                    <a:pt x="89" y="4"/>
                  </a:lnTo>
                  <a:lnTo>
                    <a:pt x="97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34"/>
            <p:cNvSpPr>
              <a:spLocks/>
            </p:cNvSpPr>
            <p:nvPr/>
          </p:nvSpPr>
          <p:spPr bwMode="auto">
            <a:xfrm>
              <a:off x="567" y="587"/>
              <a:ext cx="37" cy="34"/>
            </a:xfrm>
            <a:custGeom>
              <a:avLst/>
              <a:gdLst>
                <a:gd name="T0" fmla="*/ 71 w 75"/>
                <a:gd name="T1" fmla="*/ 41 h 69"/>
                <a:gd name="T2" fmla="*/ 49 w 75"/>
                <a:gd name="T3" fmla="*/ 58 h 69"/>
                <a:gd name="T4" fmla="*/ 24 w 75"/>
                <a:gd name="T5" fmla="*/ 69 h 69"/>
                <a:gd name="T6" fmla="*/ 4 w 75"/>
                <a:gd name="T7" fmla="*/ 65 h 69"/>
                <a:gd name="T8" fmla="*/ 0 w 75"/>
                <a:gd name="T9" fmla="*/ 54 h 69"/>
                <a:gd name="T10" fmla="*/ 32 w 75"/>
                <a:gd name="T11" fmla="*/ 11 h 69"/>
                <a:gd name="T12" fmla="*/ 49 w 75"/>
                <a:gd name="T13" fmla="*/ 0 h 69"/>
                <a:gd name="T14" fmla="*/ 75 w 75"/>
                <a:gd name="T15" fmla="*/ 4 h 69"/>
                <a:gd name="T16" fmla="*/ 71 w 75"/>
                <a:gd name="T17" fmla="*/ 41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" h="69">
                  <a:moveTo>
                    <a:pt x="71" y="41"/>
                  </a:moveTo>
                  <a:lnTo>
                    <a:pt x="49" y="58"/>
                  </a:lnTo>
                  <a:lnTo>
                    <a:pt x="24" y="69"/>
                  </a:lnTo>
                  <a:lnTo>
                    <a:pt x="4" y="65"/>
                  </a:lnTo>
                  <a:lnTo>
                    <a:pt x="0" y="54"/>
                  </a:lnTo>
                  <a:lnTo>
                    <a:pt x="32" y="11"/>
                  </a:lnTo>
                  <a:lnTo>
                    <a:pt x="49" y="0"/>
                  </a:lnTo>
                  <a:lnTo>
                    <a:pt x="75" y="4"/>
                  </a:lnTo>
                  <a:lnTo>
                    <a:pt x="71" y="41"/>
                  </a:lnTo>
                  <a:close/>
                </a:path>
              </a:pathLst>
            </a:custGeom>
            <a:solidFill>
              <a:srgbClr val="FF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35"/>
            <p:cNvSpPr>
              <a:spLocks/>
            </p:cNvSpPr>
            <p:nvPr/>
          </p:nvSpPr>
          <p:spPr bwMode="auto">
            <a:xfrm>
              <a:off x="393" y="598"/>
              <a:ext cx="21" cy="37"/>
            </a:xfrm>
            <a:custGeom>
              <a:avLst/>
              <a:gdLst>
                <a:gd name="T0" fmla="*/ 22 w 43"/>
                <a:gd name="T1" fmla="*/ 75 h 75"/>
                <a:gd name="T2" fmla="*/ 0 w 43"/>
                <a:gd name="T3" fmla="*/ 56 h 75"/>
                <a:gd name="T4" fmla="*/ 0 w 43"/>
                <a:gd name="T5" fmla="*/ 51 h 75"/>
                <a:gd name="T6" fmla="*/ 7 w 43"/>
                <a:gd name="T7" fmla="*/ 56 h 75"/>
                <a:gd name="T8" fmla="*/ 13 w 43"/>
                <a:gd name="T9" fmla="*/ 56 h 75"/>
                <a:gd name="T10" fmla="*/ 35 w 43"/>
                <a:gd name="T11" fmla="*/ 8 h 75"/>
                <a:gd name="T12" fmla="*/ 31 w 43"/>
                <a:gd name="T13" fmla="*/ 0 h 75"/>
                <a:gd name="T14" fmla="*/ 43 w 43"/>
                <a:gd name="T15" fmla="*/ 28 h 75"/>
                <a:gd name="T16" fmla="*/ 22 w 43"/>
                <a:gd name="T17" fmla="*/ 7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3" h="75">
                  <a:moveTo>
                    <a:pt x="22" y="75"/>
                  </a:moveTo>
                  <a:lnTo>
                    <a:pt x="0" y="56"/>
                  </a:lnTo>
                  <a:lnTo>
                    <a:pt x="0" y="51"/>
                  </a:lnTo>
                  <a:lnTo>
                    <a:pt x="7" y="56"/>
                  </a:lnTo>
                  <a:lnTo>
                    <a:pt x="13" y="56"/>
                  </a:lnTo>
                  <a:lnTo>
                    <a:pt x="35" y="8"/>
                  </a:lnTo>
                  <a:lnTo>
                    <a:pt x="31" y="0"/>
                  </a:lnTo>
                  <a:lnTo>
                    <a:pt x="43" y="28"/>
                  </a:lnTo>
                  <a:lnTo>
                    <a:pt x="22" y="75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36"/>
            <p:cNvSpPr>
              <a:spLocks/>
            </p:cNvSpPr>
            <p:nvPr/>
          </p:nvSpPr>
          <p:spPr bwMode="auto">
            <a:xfrm>
              <a:off x="450" y="616"/>
              <a:ext cx="28" cy="49"/>
            </a:xfrm>
            <a:custGeom>
              <a:avLst/>
              <a:gdLst>
                <a:gd name="T0" fmla="*/ 39 w 58"/>
                <a:gd name="T1" fmla="*/ 39 h 98"/>
                <a:gd name="T2" fmla="*/ 0 w 58"/>
                <a:gd name="T3" fmla="*/ 98 h 98"/>
                <a:gd name="T4" fmla="*/ 17 w 58"/>
                <a:gd name="T5" fmla="*/ 50 h 98"/>
                <a:gd name="T6" fmla="*/ 50 w 58"/>
                <a:gd name="T7" fmla="*/ 0 h 98"/>
                <a:gd name="T8" fmla="*/ 58 w 58"/>
                <a:gd name="T9" fmla="*/ 0 h 98"/>
                <a:gd name="T10" fmla="*/ 39 w 58"/>
                <a:gd name="T11" fmla="*/ 39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8" h="98">
                  <a:moveTo>
                    <a:pt x="39" y="39"/>
                  </a:moveTo>
                  <a:lnTo>
                    <a:pt x="0" y="98"/>
                  </a:lnTo>
                  <a:lnTo>
                    <a:pt x="17" y="50"/>
                  </a:lnTo>
                  <a:lnTo>
                    <a:pt x="50" y="0"/>
                  </a:lnTo>
                  <a:lnTo>
                    <a:pt x="58" y="0"/>
                  </a:lnTo>
                  <a:lnTo>
                    <a:pt x="39" y="39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7"/>
            <p:cNvSpPr>
              <a:spLocks/>
            </p:cNvSpPr>
            <p:nvPr/>
          </p:nvSpPr>
          <p:spPr bwMode="auto">
            <a:xfrm>
              <a:off x="313" y="647"/>
              <a:ext cx="37" cy="20"/>
            </a:xfrm>
            <a:custGeom>
              <a:avLst/>
              <a:gdLst>
                <a:gd name="T0" fmla="*/ 74 w 74"/>
                <a:gd name="T1" fmla="*/ 18 h 39"/>
                <a:gd name="T2" fmla="*/ 74 w 74"/>
                <a:gd name="T3" fmla="*/ 28 h 39"/>
                <a:gd name="T4" fmla="*/ 54 w 74"/>
                <a:gd name="T5" fmla="*/ 39 h 39"/>
                <a:gd name="T6" fmla="*/ 15 w 74"/>
                <a:gd name="T7" fmla="*/ 28 h 39"/>
                <a:gd name="T8" fmla="*/ 0 w 74"/>
                <a:gd name="T9" fmla="*/ 18 h 39"/>
                <a:gd name="T10" fmla="*/ 30 w 74"/>
                <a:gd name="T11" fmla="*/ 11 h 39"/>
                <a:gd name="T12" fmla="*/ 35 w 74"/>
                <a:gd name="T13" fmla="*/ 0 h 39"/>
                <a:gd name="T14" fmla="*/ 67 w 74"/>
                <a:gd name="T15" fmla="*/ 11 h 39"/>
                <a:gd name="T16" fmla="*/ 74 w 74"/>
                <a:gd name="T17" fmla="*/ 18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4" h="39">
                  <a:moveTo>
                    <a:pt x="74" y="18"/>
                  </a:moveTo>
                  <a:lnTo>
                    <a:pt x="74" y="28"/>
                  </a:lnTo>
                  <a:lnTo>
                    <a:pt x="54" y="39"/>
                  </a:lnTo>
                  <a:lnTo>
                    <a:pt x="15" y="28"/>
                  </a:lnTo>
                  <a:lnTo>
                    <a:pt x="0" y="18"/>
                  </a:lnTo>
                  <a:lnTo>
                    <a:pt x="30" y="11"/>
                  </a:lnTo>
                  <a:lnTo>
                    <a:pt x="35" y="0"/>
                  </a:lnTo>
                  <a:lnTo>
                    <a:pt x="67" y="11"/>
                  </a:lnTo>
                  <a:lnTo>
                    <a:pt x="74" y="18"/>
                  </a:lnTo>
                  <a:close/>
                </a:path>
              </a:pathLst>
            </a:custGeom>
            <a:solidFill>
              <a:srgbClr val="B29E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8"/>
            <p:cNvSpPr>
              <a:spLocks/>
            </p:cNvSpPr>
            <p:nvPr/>
          </p:nvSpPr>
          <p:spPr bwMode="auto">
            <a:xfrm>
              <a:off x="758" y="655"/>
              <a:ext cx="235" cy="155"/>
            </a:xfrm>
            <a:custGeom>
              <a:avLst/>
              <a:gdLst>
                <a:gd name="T0" fmla="*/ 420 w 470"/>
                <a:gd name="T1" fmla="*/ 35 h 310"/>
                <a:gd name="T2" fmla="*/ 470 w 470"/>
                <a:gd name="T3" fmla="*/ 67 h 310"/>
                <a:gd name="T4" fmla="*/ 450 w 470"/>
                <a:gd name="T5" fmla="*/ 67 h 310"/>
                <a:gd name="T6" fmla="*/ 424 w 470"/>
                <a:gd name="T7" fmla="*/ 85 h 310"/>
                <a:gd name="T8" fmla="*/ 416 w 470"/>
                <a:gd name="T9" fmla="*/ 95 h 310"/>
                <a:gd name="T10" fmla="*/ 409 w 470"/>
                <a:gd name="T11" fmla="*/ 117 h 310"/>
                <a:gd name="T12" fmla="*/ 414 w 470"/>
                <a:gd name="T13" fmla="*/ 152 h 310"/>
                <a:gd name="T14" fmla="*/ 431 w 470"/>
                <a:gd name="T15" fmla="*/ 176 h 310"/>
                <a:gd name="T16" fmla="*/ 442 w 470"/>
                <a:gd name="T17" fmla="*/ 184 h 310"/>
                <a:gd name="T18" fmla="*/ 446 w 470"/>
                <a:gd name="T19" fmla="*/ 187 h 310"/>
                <a:gd name="T20" fmla="*/ 455 w 470"/>
                <a:gd name="T21" fmla="*/ 187 h 310"/>
                <a:gd name="T22" fmla="*/ 342 w 470"/>
                <a:gd name="T23" fmla="*/ 277 h 310"/>
                <a:gd name="T24" fmla="*/ 290 w 470"/>
                <a:gd name="T25" fmla="*/ 301 h 310"/>
                <a:gd name="T26" fmla="*/ 162 w 470"/>
                <a:gd name="T27" fmla="*/ 310 h 310"/>
                <a:gd name="T28" fmla="*/ 95 w 470"/>
                <a:gd name="T29" fmla="*/ 290 h 310"/>
                <a:gd name="T30" fmla="*/ 45 w 470"/>
                <a:gd name="T31" fmla="*/ 254 h 310"/>
                <a:gd name="T32" fmla="*/ 17 w 470"/>
                <a:gd name="T33" fmla="*/ 215 h 310"/>
                <a:gd name="T34" fmla="*/ 0 w 470"/>
                <a:gd name="T35" fmla="*/ 165 h 310"/>
                <a:gd name="T36" fmla="*/ 4 w 470"/>
                <a:gd name="T37" fmla="*/ 130 h 310"/>
                <a:gd name="T38" fmla="*/ 28 w 470"/>
                <a:gd name="T39" fmla="*/ 81 h 310"/>
                <a:gd name="T40" fmla="*/ 95 w 470"/>
                <a:gd name="T41" fmla="*/ 28 h 310"/>
                <a:gd name="T42" fmla="*/ 137 w 470"/>
                <a:gd name="T43" fmla="*/ 11 h 310"/>
                <a:gd name="T44" fmla="*/ 227 w 470"/>
                <a:gd name="T45" fmla="*/ 0 h 310"/>
                <a:gd name="T46" fmla="*/ 357 w 470"/>
                <a:gd name="T47" fmla="*/ 11 h 310"/>
                <a:gd name="T48" fmla="*/ 420 w 470"/>
                <a:gd name="T49" fmla="*/ 35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70" h="310">
                  <a:moveTo>
                    <a:pt x="420" y="35"/>
                  </a:moveTo>
                  <a:lnTo>
                    <a:pt x="470" y="67"/>
                  </a:lnTo>
                  <a:lnTo>
                    <a:pt x="450" y="67"/>
                  </a:lnTo>
                  <a:lnTo>
                    <a:pt x="424" y="85"/>
                  </a:lnTo>
                  <a:lnTo>
                    <a:pt x="416" y="95"/>
                  </a:lnTo>
                  <a:lnTo>
                    <a:pt x="409" y="117"/>
                  </a:lnTo>
                  <a:lnTo>
                    <a:pt x="414" y="152"/>
                  </a:lnTo>
                  <a:lnTo>
                    <a:pt x="431" y="176"/>
                  </a:lnTo>
                  <a:lnTo>
                    <a:pt x="442" y="184"/>
                  </a:lnTo>
                  <a:lnTo>
                    <a:pt x="446" y="187"/>
                  </a:lnTo>
                  <a:lnTo>
                    <a:pt x="455" y="187"/>
                  </a:lnTo>
                  <a:lnTo>
                    <a:pt x="342" y="277"/>
                  </a:lnTo>
                  <a:lnTo>
                    <a:pt x="290" y="301"/>
                  </a:lnTo>
                  <a:lnTo>
                    <a:pt x="162" y="310"/>
                  </a:lnTo>
                  <a:lnTo>
                    <a:pt x="95" y="290"/>
                  </a:lnTo>
                  <a:lnTo>
                    <a:pt x="45" y="254"/>
                  </a:lnTo>
                  <a:lnTo>
                    <a:pt x="17" y="215"/>
                  </a:lnTo>
                  <a:lnTo>
                    <a:pt x="0" y="165"/>
                  </a:lnTo>
                  <a:lnTo>
                    <a:pt x="4" y="130"/>
                  </a:lnTo>
                  <a:lnTo>
                    <a:pt x="28" y="81"/>
                  </a:lnTo>
                  <a:lnTo>
                    <a:pt x="95" y="28"/>
                  </a:lnTo>
                  <a:lnTo>
                    <a:pt x="137" y="11"/>
                  </a:lnTo>
                  <a:lnTo>
                    <a:pt x="227" y="0"/>
                  </a:lnTo>
                  <a:lnTo>
                    <a:pt x="357" y="11"/>
                  </a:lnTo>
                  <a:lnTo>
                    <a:pt x="420" y="35"/>
                  </a:lnTo>
                  <a:close/>
                </a:path>
              </a:pathLst>
            </a:custGeom>
            <a:solidFill>
              <a:srgbClr val="F733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9"/>
            <p:cNvSpPr>
              <a:spLocks/>
            </p:cNvSpPr>
            <p:nvPr/>
          </p:nvSpPr>
          <p:spPr bwMode="auto">
            <a:xfrm>
              <a:off x="448" y="661"/>
              <a:ext cx="51" cy="22"/>
            </a:xfrm>
            <a:custGeom>
              <a:avLst/>
              <a:gdLst>
                <a:gd name="T0" fmla="*/ 103 w 103"/>
                <a:gd name="T1" fmla="*/ 15 h 42"/>
                <a:gd name="T2" fmla="*/ 103 w 103"/>
                <a:gd name="T3" fmla="*/ 26 h 42"/>
                <a:gd name="T4" fmla="*/ 28 w 103"/>
                <a:gd name="T5" fmla="*/ 41 h 42"/>
                <a:gd name="T6" fmla="*/ 0 w 103"/>
                <a:gd name="T7" fmla="*/ 42 h 42"/>
                <a:gd name="T8" fmla="*/ 4 w 103"/>
                <a:gd name="T9" fmla="*/ 26 h 42"/>
                <a:gd name="T10" fmla="*/ 93 w 103"/>
                <a:gd name="T11" fmla="*/ 0 h 42"/>
                <a:gd name="T12" fmla="*/ 101 w 103"/>
                <a:gd name="T13" fmla="*/ 0 h 42"/>
                <a:gd name="T14" fmla="*/ 103 w 103"/>
                <a:gd name="T15" fmla="*/ 15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3" h="42">
                  <a:moveTo>
                    <a:pt x="103" y="15"/>
                  </a:moveTo>
                  <a:lnTo>
                    <a:pt x="103" y="26"/>
                  </a:lnTo>
                  <a:lnTo>
                    <a:pt x="28" y="41"/>
                  </a:lnTo>
                  <a:lnTo>
                    <a:pt x="0" y="42"/>
                  </a:lnTo>
                  <a:lnTo>
                    <a:pt x="4" y="26"/>
                  </a:lnTo>
                  <a:lnTo>
                    <a:pt x="93" y="0"/>
                  </a:lnTo>
                  <a:lnTo>
                    <a:pt x="101" y="0"/>
                  </a:lnTo>
                  <a:lnTo>
                    <a:pt x="103" y="15"/>
                  </a:lnTo>
                  <a:close/>
                </a:path>
              </a:pathLst>
            </a:custGeom>
            <a:solidFill>
              <a:srgbClr val="B29E6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0"/>
            <p:cNvSpPr>
              <a:spLocks/>
            </p:cNvSpPr>
            <p:nvPr/>
          </p:nvSpPr>
          <p:spPr bwMode="auto">
            <a:xfrm>
              <a:off x="1007" y="688"/>
              <a:ext cx="70" cy="11"/>
            </a:xfrm>
            <a:custGeom>
              <a:avLst/>
              <a:gdLst>
                <a:gd name="T0" fmla="*/ 65 w 139"/>
                <a:gd name="T1" fmla="*/ 20 h 20"/>
                <a:gd name="T2" fmla="*/ 0 w 139"/>
                <a:gd name="T3" fmla="*/ 11 h 20"/>
                <a:gd name="T4" fmla="*/ 134 w 139"/>
                <a:gd name="T5" fmla="*/ 3 h 20"/>
                <a:gd name="T6" fmla="*/ 139 w 139"/>
                <a:gd name="T7" fmla="*/ 0 h 20"/>
                <a:gd name="T8" fmla="*/ 100 w 139"/>
                <a:gd name="T9" fmla="*/ 20 h 20"/>
                <a:gd name="T10" fmla="*/ 65 w 139"/>
                <a:gd name="T11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9" h="20">
                  <a:moveTo>
                    <a:pt x="65" y="20"/>
                  </a:moveTo>
                  <a:lnTo>
                    <a:pt x="0" y="11"/>
                  </a:lnTo>
                  <a:lnTo>
                    <a:pt x="134" y="3"/>
                  </a:lnTo>
                  <a:lnTo>
                    <a:pt x="139" y="0"/>
                  </a:lnTo>
                  <a:lnTo>
                    <a:pt x="100" y="20"/>
                  </a:lnTo>
                  <a:lnTo>
                    <a:pt x="65" y="20"/>
                  </a:lnTo>
                  <a:close/>
                </a:path>
              </a:pathLst>
            </a:custGeom>
            <a:solidFill>
              <a:srgbClr val="99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41"/>
            <p:cNvSpPr>
              <a:spLocks/>
            </p:cNvSpPr>
            <p:nvPr/>
          </p:nvSpPr>
          <p:spPr bwMode="auto">
            <a:xfrm>
              <a:off x="451" y="690"/>
              <a:ext cx="61" cy="53"/>
            </a:xfrm>
            <a:custGeom>
              <a:avLst/>
              <a:gdLst>
                <a:gd name="T0" fmla="*/ 87 w 121"/>
                <a:gd name="T1" fmla="*/ 52 h 106"/>
                <a:gd name="T2" fmla="*/ 121 w 121"/>
                <a:gd name="T3" fmla="*/ 91 h 106"/>
                <a:gd name="T4" fmla="*/ 121 w 121"/>
                <a:gd name="T5" fmla="*/ 99 h 106"/>
                <a:gd name="T6" fmla="*/ 93 w 121"/>
                <a:gd name="T7" fmla="*/ 106 h 106"/>
                <a:gd name="T8" fmla="*/ 59 w 121"/>
                <a:gd name="T9" fmla="*/ 60 h 106"/>
                <a:gd name="T10" fmla="*/ 0 w 121"/>
                <a:gd name="T11" fmla="*/ 4 h 106"/>
                <a:gd name="T12" fmla="*/ 7 w 121"/>
                <a:gd name="T13" fmla="*/ 0 h 106"/>
                <a:gd name="T14" fmla="*/ 24 w 121"/>
                <a:gd name="T15" fmla="*/ 4 h 106"/>
                <a:gd name="T16" fmla="*/ 87 w 121"/>
                <a:gd name="T17" fmla="*/ 52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1" h="106">
                  <a:moveTo>
                    <a:pt x="87" y="52"/>
                  </a:moveTo>
                  <a:lnTo>
                    <a:pt x="121" y="91"/>
                  </a:lnTo>
                  <a:lnTo>
                    <a:pt x="121" y="99"/>
                  </a:lnTo>
                  <a:lnTo>
                    <a:pt x="93" y="106"/>
                  </a:lnTo>
                  <a:lnTo>
                    <a:pt x="59" y="60"/>
                  </a:lnTo>
                  <a:lnTo>
                    <a:pt x="0" y="4"/>
                  </a:lnTo>
                  <a:lnTo>
                    <a:pt x="7" y="0"/>
                  </a:lnTo>
                  <a:lnTo>
                    <a:pt x="24" y="4"/>
                  </a:lnTo>
                  <a:lnTo>
                    <a:pt x="87" y="52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42"/>
            <p:cNvSpPr>
              <a:spLocks/>
            </p:cNvSpPr>
            <p:nvPr/>
          </p:nvSpPr>
          <p:spPr bwMode="auto">
            <a:xfrm>
              <a:off x="814" y="690"/>
              <a:ext cx="50" cy="29"/>
            </a:xfrm>
            <a:custGeom>
              <a:avLst/>
              <a:gdLst>
                <a:gd name="T0" fmla="*/ 93 w 101"/>
                <a:gd name="T1" fmla="*/ 11 h 58"/>
                <a:gd name="T2" fmla="*/ 101 w 101"/>
                <a:gd name="T3" fmla="*/ 17 h 58"/>
                <a:gd name="T4" fmla="*/ 86 w 101"/>
                <a:gd name="T5" fmla="*/ 43 h 58"/>
                <a:gd name="T6" fmla="*/ 54 w 101"/>
                <a:gd name="T7" fmla="*/ 58 h 58"/>
                <a:gd name="T8" fmla="*/ 8 w 101"/>
                <a:gd name="T9" fmla="*/ 51 h 58"/>
                <a:gd name="T10" fmla="*/ 0 w 101"/>
                <a:gd name="T11" fmla="*/ 39 h 58"/>
                <a:gd name="T12" fmla="*/ 19 w 101"/>
                <a:gd name="T13" fmla="*/ 15 h 58"/>
                <a:gd name="T14" fmla="*/ 65 w 101"/>
                <a:gd name="T15" fmla="*/ 0 h 58"/>
                <a:gd name="T16" fmla="*/ 82 w 101"/>
                <a:gd name="T17" fmla="*/ 4 h 58"/>
                <a:gd name="T18" fmla="*/ 93 w 101"/>
                <a:gd name="T19" fmla="*/ 11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1" h="58">
                  <a:moveTo>
                    <a:pt x="93" y="11"/>
                  </a:moveTo>
                  <a:lnTo>
                    <a:pt x="101" y="17"/>
                  </a:lnTo>
                  <a:lnTo>
                    <a:pt x="86" y="43"/>
                  </a:lnTo>
                  <a:lnTo>
                    <a:pt x="54" y="58"/>
                  </a:lnTo>
                  <a:lnTo>
                    <a:pt x="8" y="51"/>
                  </a:lnTo>
                  <a:lnTo>
                    <a:pt x="0" y="39"/>
                  </a:lnTo>
                  <a:lnTo>
                    <a:pt x="19" y="15"/>
                  </a:lnTo>
                  <a:lnTo>
                    <a:pt x="65" y="0"/>
                  </a:lnTo>
                  <a:lnTo>
                    <a:pt x="82" y="4"/>
                  </a:lnTo>
                  <a:lnTo>
                    <a:pt x="93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43"/>
            <p:cNvSpPr>
              <a:spLocks/>
            </p:cNvSpPr>
            <p:nvPr/>
          </p:nvSpPr>
          <p:spPr bwMode="auto">
            <a:xfrm>
              <a:off x="367" y="692"/>
              <a:ext cx="35" cy="28"/>
            </a:xfrm>
            <a:custGeom>
              <a:avLst/>
              <a:gdLst>
                <a:gd name="T0" fmla="*/ 20 w 70"/>
                <a:gd name="T1" fmla="*/ 56 h 56"/>
                <a:gd name="T2" fmla="*/ 0 w 70"/>
                <a:gd name="T3" fmla="*/ 56 h 56"/>
                <a:gd name="T4" fmla="*/ 41 w 70"/>
                <a:gd name="T5" fmla="*/ 32 h 56"/>
                <a:gd name="T6" fmla="*/ 70 w 70"/>
                <a:gd name="T7" fmla="*/ 0 h 56"/>
                <a:gd name="T8" fmla="*/ 56 w 70"/>
                <a:gd name="T9" fmla="*/ 35 h 56"/>
                <a:gd name="T10" fmla="*/ 20 w 70"/>
                <a:gd name="T11" fmla="*/ 5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0" h="56">
                  <a:moveTo>
                    <a:pt x="20" y="56"/>
                  </a:moveTo>
                  <a:lnTo>
                    <a:pt x="0" y="56"/>
                  </a:lnTo>
                  <a:lnTo>
                    <a:pt x="41" y="32"/>
                  </a:lnTo>
                  <a:lnTo>
                    <a:pt x="70" y="0"/>
                  </a:lnTo>
                  <a:lnTo>
                    <a:pt x="56" y="35"/>
                  </a:lnTo>
                  <a:lnTo>
                    <a:pt x="20" y="56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44"/>
            <p:cNvSpPr>
              <a:spLocks/>
            </p:cNvSpPr>
            <p:nvPr/>
          </p:nvSpPr>
          <p:spPr bwMode="auto">
            <a:xfrm>
              <a:off x="428" y="694"/>
              <a:ext cx="14" cy="41"/>
            </a:xfrm>
            <a:custGeom>
              <a:avLst/>
              <a:gdLst>
                <a:gd name="T0" fmla="*/ 15 w 28"/>
                <a:gd name="T1" fmla="*/ 70 h 82"/>
                <a:gd name="T2" fmla="*/ 15 w 28"/>
                <a:gd name="T3" fmla="*/ 82 h 82"/>
                <a:gd name="T4" fmla="*/ 0 w 28"/>
                <a:gd name="T5" fmla="*/ 78 h 82"/>
                <a:gd name="T6" fmla="*/ 12 w 28"/>
                <a:gd name="T7" fmla="*/ 43 h 82"/>
                <a:gd name="T8" fmla="*/ 23 w 28"/>
                <a:gd name="T9" fmla="*/ 3 h 82"/>
                <a:gd name="T10" fmla="*/ 28 w 28"/>
                <a:gd name="T11" fmla="*/ 0 h 82"/>
                <a:gd name="T12" fmla="*/ 19 w 28"/>
                <a:gd name="T13" fmla="*/ 67 h 82"/>
                <a:gd name="T14" fmla="*/ 15 w 28"/>
                <a:gd name="T15" fmla="*/ 7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82">
                  <a:moveTo>
                    <a:pt x="15" y="70"/>
                  </a:moveTo>
                  <a:lnTo>
                    <a:pt x="15" y="82"/>
                  </a:lnTo>
                  <a:lnTo>
                    <a:pt x="0" y="78"/>
                  </a:lnTo>
                  <a:lnTo>
                    <a:pt x="12" y="43"/>
                  </a:lnTo>
                  <a:lnTo>
                    <a:pt x="23" y="3"/>
                  </a:lnTo>
                  <a:lnTo>
                    <a:pt x="28" y="0"/>
                  </a:lnTo>
                  <a:lnTo>
                    <a:pt x="19" y="67"/>
                  </a:lnTo>
                  <a:lnTo>
                    <a:pt x="15" y="70"/>
                  </a:lnTo>
                  <a:close/>
                </a:path>
              </a:pathLst>
            </a:custGeom>
            <a:solidFill>
              <a:srgbClr val="C4AD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45"/>
            <p:cNvSpPr>
              <a:spLocks/>
            </p:cNvSpPr>
            <p:nvPr/>
          </p:nvSpPr>
          <p:spPr bwMode="auto">
            <a:xfrm>
              <a:off x="821" y="698"/>
              <a:ext cx="35" cy="15"/>
            </a:xfrm>
            <a:custGeom>
              <a:avLst/>
              <a:gdLst>
                <a:gd name="T0" fmla="*/ 71 w 71"/>
                <a:gd name="T1" fmla="*/ 13 h 32"/>
                <a:gd name="T2" fmla="*/ 36 w 71"/>
                <a:gd name="T3" fmla="*/ 32 h 32"/>
                <a:gd name="T4" fmla="*/ 4 w 71"/>
                <a:gd name="T5" fmla="*/ 28 h 32"/>
                <a:gd name="T6" fmla="*/ 0 w 71"/>
                <a:gd name="T7" fmla="*/ 24 h 32"/>
                <a:gd name="T8" fmla="*/ 26 w 71"/>
                <a:gd name="T9" fmla="*/ 2 h 32"/>
                <a:gd name="T10" fmla="*/ 39 w 71"/>
                <a:gd name="T11" fmla="*/ 0 h 32"/>
                <a:gd name="T12" fmla="*/ 71 w 71"/>
                <a:gd name="T13" fmla="*/ 2 h 32"/>
                <a:gd name="T14" fmla="*/ 71 w 71"/>
                <a:gd name="T15" fmla="*/ 13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1" h="32">
                  <a:moveTo>
                    <a:pt x="71" y="13"/>
                  </a:moveTo>
                  <a:lnTo>
                    <a:pt x="36" y="32"/>
                  </a:lnTo>
                  <a:lnTo>
                    <a:pt x="4" y="28"/>
                  </a:lnTo>
                  <a:lnTo>
                    <a:pt x="0" y="24"/>
                  </a:lnTo>
                  <a:lnTo>
                    <a:pt x="26" y="2"/>
                  </a:lnTo>
                  <a:lnTo>
                    <a:pt x="39" y="0"/>
                  </a:lnTo>
                  <a:lnTo>
                    <a:pt x="71" y="2"/>
                  </a:lnTo>
                  <a:lnTo>
                    <a:pt x="71" y="13"/>
                  </a:lnTo>
                  <a:close/>
                </a:path>
              </a:pathLst>
            </a:custGeom>
            <a:solidFill>
              <a:srgbClr val="FF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46"/>
            <p:cNvSpPr>
              <a:spLocks/>
            </p:cNvSpPr>
            <p:nvPr/>
          </p:nvSpPr>
          <p:spPr bwMode="auto">
            <a:xfrm>
              <a:off x="31" y="699"/>
              <a:ext cx="323" cy="202"/>
            </a:xfrm>
            <a:custGeom>
              <a:avLst/>
              <a:gdLst>
                <a:gd name="T0" fmla="*/ 636 w 647"/>
                <a:gd name="T1" fmla="*/ 11 h 405"/>
                <a:gd name="T2" fmla="*/ 647 w 647"/>
                <a:gd name="T3" fmla="*/ 22 h 405"/>
                <a:gd name="T4" fmla="*/ 520 w 647"/>
                <a:gd name="T5" fmla="*/ 115 h 405"/>
                <a:gd name="T6" fmla="*/ 407 w 647"/>
                <a:gd name="T7" fmla="*/ 182 h 405"/>
                <a:gd name="T8" fmla="*/ 201 w 647"/>
                <a:gd name="T9" fmla="*/ 253 h 405"/>
                <a:gd name="T10" fmla="*/ 134 w 647"/>
                <a:gd name="T11" fmla="*/ 284 h 405"/>
                <a:gd name="T12" fmla="*/ 76 w 647"/>
                <a:gd name="T13" fmla="*/ 320 h 405"/>
                <a:gd name="T14" fmla="*/ 0 w 647"/>
                <a:gd name="T15" fmla="*/ 405 h 405"/>
                <a:gd name="T16" fmla="*/ 21 w 647"/>
                <a:gd name="T17" fmla="*/ 351 h 405"/>
                <a:gd name="T18" fmla="*/ 32 w 647"/>
                <a:gd name="T19" fmla="*/ 308 h 405"/>
                <a:gd name="T20" fmla="*/ 24 w 647"/>
                <a:gd name="T21" fmla="*/ 301 h 405"/>
                <a:gd name="T22" fmla="*/ 63 w 647"/>
                <a:gd name="T23" fmla="*/ 238 h 405"/>
                <a:gd name="T24" fmla="*/ 106 w 647"/>
                <a:gd name="T25" fmla="*/ 195 h 405"/>
                <a:gd name="T26" fmla="*/ 91 w 647"/>
                <a:gd name="T27" fmla="*/ 184 h 405"/>
                <a:gd name="T28" fmla="*/ 155 w 647"/>
                <a:gd name="T29" fmla="*/ 125 h 405"/>
                <a:gd name="T30" fmla="*/ 201 w 647"/>
                <a:gd name="T31" fmla="*/ 108 h 405"/>
                <a:gd name="T32" fmla="*/ 201 w 647"/>
                <a:gd name="T33" fmla="*/ 104 h 405"/>
                <a:gd name="T34" fmla="*/ 205 w 647"/>
                <a:gd name="T35" fmla="*/ 100 h 405"/>
                <a:gd name="T36" fmla="*/ 197 w 647"/>
                <a:gd name="T37" fmla="*/ 93 h 405"/>
                <a:gd name="T38" fmla="*/ 240 w 647"/>
                <a:gd name="T39" fmla="*/ 86 h 405"/>
                <a:gd name="T40" fmla="*/ 325 w 647"/>
                <a:gd name="T41" fmla="*/ 86 h 405"/>
                <a:gd name="T42" fmla="*/ 333 w 647"/>
                <a:gd name="T43" fmla="*/ 74 h 405"/>
                <a:gd name="T44" fmla="*/ 392 w 647"/>
                <a:gd name="T45" fmla="*/ 69 h 405"/>
                <a:gd name="T46" fmla="*/ 400 w 647"/>
                <a:gd name="T47" fmla="*/ 58 h 405"/>
                <a:gd name="T48" fmla="*/ 400 w 647"/>
                <a:gd name="T49" fmla="*/ 50 h 405"/>
                <a:gd name="T50" fmla="*/ 470 w 647"/>
                <a:gd name="T51" fmla="*/ 47 h 405"/>
                <a:gd name="T52" fmla="*/ 478 w 647"/>
                <a:gd name="T53" fmla="*/ 41 h 405"/>
                <a:gd name="T54" fmla="*/ 509 w 647"/>
                <a:gd name="T55" fmla="*/ 35 h 405"/>
                <a:gd name="T56" fmla="*/ 604 w 647"/>
                <a:gd name="T57" fmla="*/ 0 h 405"/>
                <a:gd name="T58" fmla="*/ 623 w 647"/>
                <a:gd name="T59" fmla="*/ 4 h 405"/>
                <a:gd name="T60" fmla="*/ 636 w 647"/>
                <a:gd name="T61" fmla="*/ 11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647" h="405">
                  <a:moveTo>
                    <a:pt x="636" y="11"/>
                  </a:moveTo>
                  <a:lnTo>
                    <a:pt x="647" y="22"/>
                  </a:lnTo>
                  <a:lnTo>
                    <a:pt x="520" y="115"/>
                  </a:lnTo>
                  <a:lnTo>
                    <a:pt x="407" y="182"/>
                  </a:lnTo>
                  <a:lnTo>
                    <a:pt x="201" y="253"/>
                  </a:lnTo>
                  <a:lnTo>
                    <a:pt x="134" y="284"/>
                  </a:lnTo>
                  <a:lnTo>
                    <a:pt x="76" y="320"/>
                  </a:lnTo>
                  <a:lnTo>
                    <a:pt x="0" y="405"/>
                  </a:lnTo>
                  <a:lnTo>
                    <a:pt x="21" y="351"/>
                  </a:lnTo>
                  <a:lnTo>
                    <a:pt x="32" y="308"/>
                  </a:lnTo>
                  <a:lnTo>
                    <a:pt x="24" y="301"/>
                  </a:lnTo>
                  <a:lnTo>
                    <a:pt x="63" y="238"/>
                  </a:lnTo>
                  <a:lnTo>
                    <a:pt x="106" y="195"/>
                  </a:lnTo>
                  <a:lnTo>
                    <a:pt x="91" y="184"/>
                  </a:lnTo>
                  <a:lnTo>
                    <a:pt x="155" y="125"/>
                  </a:lnTo>
                  <a:lnTo>
                    <a:pt x="201" y="108"/>
                  </a:lnTo>
                  <a:lnTo>
                    <a:pt x="201" y="104"/>
                  </a:lnTo>
                  <a:lnTo>
                    <a:pt x="205" y="100"/>
                  </a:lnTo>
                  <a:lnTo>
                    <a:pt x="197" y="93"/>
                  </a:lnTo>
                  <a:lnTo>
                    <a:pt x="240" y="86"/>
                  </a:lnTo>
                  <a:lnTo>
                    <a:pt x="325" y="86"/>
                  </a:lnTo>
                  <a:lnTo>
                    <a:pt x="333" y="74"/>
                  </a:lnTo>
                  <a:lnTo>
                    <a:pt x="392" y="69"/>
                  </a:lnTo>
                  <a:lnTo>
                    <a:pt x="400" y="58"/>
                  </a:lnTo>
                  <a:lnTo>
                    <a:pt x="400" y="50"/>
                  </a:lnTo>
                  <a:lnTo>
                    <a:pt x="470" y="47"/>
                  </a:lnTo>
                  <a:lnTo>
                    <a:pt x="478" y="41"/>
                  </a:lnTo>
                  <a:lnTo>
                    <a:pt x="509" y="35"/>
                  </a:lnTo>
                  <a:lnTo>
                    <a:pt x="604" y="0"/>
                  </a:lnTo>
                  <a:lnTo>
                    <a:pt x="623" y="4"/>
                  </a:lnTo>
                  <a:lnTo>
                    <a:pt x="636" y="11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7"/>
            <p:cNvSpPr>
              <a:spLocks/>
            </p:cNvSpPr>
            <p:nvPr/>
          </p:nvSpPr>
          <p:spPr bwMode="auto">
            <a:xfrm>
              <a:off x="986" y="700"/>
              <a:ext cx="83" cy="25"/>
            </a:xfrm>
            <a:custGeom>
              <a:avLst/>
              <a:gdLst>
                <a:gd name="T0" fmla="*/ 167 w 167"/>
                <a:gd name="T1" fmla="*/ 31 h 50"/>
                <a:gd name="T2" fmla="*/ 97 w 167"/>
                <a:gd name="T3" fmla="*/ 50 h 50"/>
                <a:gd name="T4" fmla="*/ 15 w 167"/>
                <a:gd name="T5" fmla="*/ 46 h 50"/>
                <a:gd name="T6" fmla="*/ 0 w 167"/>
                <a:gd name="T7" fmla="*/ 31 h 50"/>
                <a:gd name="T8" fmla="*/ 11 w 167"/>
                <a:gd name="T9" fmla="*/ 7 h 50"/>
                <a:gd name="T10" fmla="*/ 22 w 167"/>
                <a:gd name="T11" fmla="*/ 0 h 50"/>
                <a:gd name="T12" fmla="*/ 145 w 167"/>
                <a:gd name="T13" fmla="*/ 22 h 50"/>
                <a:gd name="T14" fmla="*/ 167 w 167"/>
                <a:gd name="T15" fmla="*/ 31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7" h="50">
                  <a:moveTo>
                    <a:pt x="167" y="31"/>
                  </a:moveTo>
                  <a:lnTo>
                    <a:pt x="97" y="50"/>
                  </a:lnTo>
                  <a:lnTo>
                    <a:pt x="15" y="46"/>
                  </a:lnTo>
                  <a:lnTo>
                    <a:pt x="0" y="31"/>
                  </a:lnTo>
                  <a:lnTo>
                    <a:pt x="11" y="7"/>
                  </a:lnTo>
                  <a:lnTo>
                    <a:pt x="22" y="0"/>
                  </a:lnTo>
                  <a:lnTo>
                    <a:pt x="145" y="22"/>
                  </a:lnTo>
                  <a:lnTo>
                    <a:pt x="167" y="31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8"/>
            <p:cNvSpPr>
              <a:spLocks/>
            </p:cNvSpPr>
            <p:nvPr/>
          </p:nvSpPr>
          <p:spPr bwMode="auto">
            <a:xfrm>
              <a:off x="970" y="708"/>
              <a:ext cx="5" cy="27"/>
            </a:xfrm>
            <a:custGeom>
              <a:avLst/>
              <a:gdLst>
                <a:gd name="T0" fmla="*/ 11 w 11"/>
                <a:gd name="T1" fmla="*/ 54 h 54"/>
                <a:gd name="T2" fmla="*/ 0 w 11"/>
                <a:gd name="T3" fmla="*/ 31 h 54"/>
                <a:gd name="T4" fmla="*/ 3 w 11"/>
                <a:gd name="T5" fmla="*/ 0 h 54"/>
                <a:gd name="T6" fmla="*/ 11 w 11"/>
                <a:gd name="T7" fmla="*/ 0 h 54"/>
                <a:gd name="T8" fmla="*/ 11 w 11"/>
                <a:gd name="T9" fmla="*/ 5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54">
                  <a:moveTo>
                    <a:pt x="11" y="54"/>
                  </a:moveTo>
                  <a:lnTo>
                    <a:pt x="0" y="31"/>
                  </a:lnTo>
                  <a:lnTo>
                    <a:pt x="3" y="0"/>
                  </a:lnTo>
                  <a:lnTo>
                    <a:pt x="11" y="0"/>
                  </a:lnTo>
                  <a:lnTo>
                    <a:pt x="11" y="54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9"/>
            <p:cNvSpPr>
              <a:spLocks/>
            </p:cNvSpPr>
            <p:nvPr/>
          </p:nvSpPr>
          <p:spPr bwMode="auto">
            <a:xfrm>
              <a:off x="18" y="719"/>
              <a:ext cx="336" cy="212"/>
            </a:xfrm>
            <a:custGeom>
              <a:avLst/>
              <a:gdLst>
                <a:gd name="T0" fmla="*/ 673 w 673"/>
                <a:gd name="T1" fmla="*/ 28 h 424"/>
                <a:gd name="T2" fmla="*/ 662 w 673"/>
                <a:gd name="T3" fmla="*/ 48 h 424"/>
                <a:gd name="T4" fmla="*/ 567 w 673"/>
                <a:gd name="T5" fmla="*/ 154 h 424"/>
                <a:gd name="T6" fmla="*/ 546 w 673"/>
                <a:gd name="T7" fmla="*/ 215 h 424"/>
                <a:gd name="T8" fmla="*/ 539 w 673"/>
                <a:gd name="T9" fmla="*/ 243 h 424"/>
                <a:gd name="T10" fmla="*/ 481 w 673"/>
                <a:gd name="T11" fmla="*/ 306 h 424"/>
                <a:gd name="T12" fmla="*/ 446 w 673"/>
                <a:gd name="T13" fmla="*/ 329 h 424"/>
                <a:gd name="T14" fmla="*/ 429 w 673"/>
                <a:gd name="T15" fmla="*/ 318 h 424"/>
                <a:gd name="T16" fmla="*/ 348 w 673"/>
                <a:gd name="T17" fmla="*/ 381 h 424"/>
                <a:gd name="T18" fmla="*/ 329 w 673"/>
                <a:gd name="T19" fmla="*/ 385 h 424"/>
                <a:gd name="T20" fmla="*/ 324 w 673"/>
                <a:gd name="T21" fmla="*/ 372 h 424"/>
                <a:gd name="T22" fmla="*/ 318 w 673"/>
                <a:gd name="T23" fmla="*/ 368 h 424"/>
                <a:gd name="T24" fmla="*/ 253 w 673"/>
                <a:gd name="T25" fmla="*/ 407 h 424"/>
                <a:gd name="T26" fmla="*/ 242 w 673"/>
                <a:gd name="T27" fmla="*/ 407 h 424"/>
                <a:gd name="T28" fmla="*/ 242 w 673"/>
                <a:gd name="T29" fmla="*/ 396 h 424"/>
                <a:gd name="T30" fmla="*/ 234 w 673"/>
                <a:gd name="T31" fmla="*/ 388 h 424"/>
                <a:gd name="T32" fmla="*/ 179 w 673"/>
                <a:gd name="T33" fmla="*/ 424 h 424"/>
                <a:gd name="T34" fmla="*/ 169 w 673"/>
                <a:gd name="T35" fmla="*/ 424 h 424"/>
                <a:gd name="T36" fmla="*/ 169 w 673"/>
                <a:gd name="T37" fmla="*/ 409 h 424"/>
                <a:gd name="T38" fmla="*/ 160 w 673"/>
                <a:gd name="T39" fmla="*/ 399 h 424"/>
                <a:gd name="T40" fmla="*/ 128 w 673"/>
                <a:gd name="T41" fmla="*/ 420 h 424"/>
                <a:gd name="T42" fmla="*/ 101 w 673"/>
                <a:gd name="T43" fmla="*/ 399 h 424"/>
                <a:gd name="T44" fmla="*/ 47 w 673"/>
                <a:gd name="T45" fmla="*/ 403 h 424"/>
                <a:gd name="T46" fmla="*/ 0 w 673"/>
                <a:gd name="T47" fmla="*/ 416 h 424"/>
                <a:gd name="T48" fmla="*/ 19 w 673"/>
                <a:gd name="T49" fmla="*/ 385 h 424"/>
                <a:gd name="T50" fmla="*/ 110 w 673"/>
                <a:gd name="T51" fmla="*/ 286 h 424"/>
                <a:gd name="T52" fmla="*/ 220 w 673"/>
                <a:gd name="T53" fmla="*/ 225 h 424"/>
                <a:gd name="T54" fmla="*/ 472 w 673"/>
                <a:gd name="T55" fmla="*/ 137 h 424"/>
                <a:gd name="T56" fmla="*/ 567 w 673"/>
                <a:gd name="T57" fmla="*/ 69 h 424"/>
                <a:gd name="T58" fmla="*/ 669 w 673"/>
                <a:gd name="T59" fmla="*/ 0 h 424"/>
                <a:gd name="T60" fmla="*/ 673 w 673"/>
                <a:gd name="T61" fmla="*/ 0 h 424"/>
                <a:gd name="T62" fmla="*/ 673 w 673"/>
                <a:gd name="T63" fmla="*/ 28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73" h="424">
                  <a:moveTo>
                    <a:pt x="673" y="28"/>
                  </a:moveTo>
                  <a:lnTo>
                    <a:pt x="662" y="48"/>
                  </a:lnTo>
                  <a:lnTo>
                    <a:pt x="567" y="154"/>
                  </a:lnTo>
                  <a:lnTo>
                    <a:pt x="546" y="215"/>
                  </a:lnTo>
                  <a:lnTo>
                    <a:pt x="539" y="243"/>
                  </a:lnTo>
                  <a:lnTo>
                    <a:pt x="481" y="306"/>
                  </a:lnTo>
                  <a:lnTo>
                    <a:pt x="446" y="329"/>
                  </a:lnTo>
                  <a:lnTo>
                    <a:pt x="429" y="318"/>
                  </a:lnTo>
                  <a:lnTo>
                    <a:pt x="348" y="381"/>
                  </a:lnTo>
                  <a:lnTo>
                    <a:pt x="329" y="385"/>
                  </a:lnTo>
                  <a:lnTo>
                    <a:pt x="324" y="372"/>
                  </a:lnTo>
                  <a:lnTo>
                    <a:pt x="318" y="368"/>
                  </a:lnTo>
                  <a:lnTo>
                    <a:pt x="253" y="407"/>
                  </a:lnTo>
                  <a:lnTo>
                    <a:pt x="242" y="407"/>
                  </a:lnTo>
                  <a:lnTo>
                    <a:pt x="242" y="396"/>
                  </a:lnTo>
                  <a:lnTo>
                    <a:pt x="234" y="388"/>
                  </a:lnTo>
                  <a:lnTo>
                    <a:pt x="179" y="424"/>
                  </a:lnTo>
                  <a:lnTo>
                    <a:pt x="169" y="424"/>
                  </a:lnTo>
                  <a:lnTo>
                    <a:pt x="169" y="409"/>
                  </a:lnTo>
                  <a:lnTo>
                    <a:pt x="160" y="399"/>
                  </a:lnTo>
                  <a:lnTo>
                    <a:pt x="128" y="420"/>
                  </a:lnTo>
                  <a:lnTo>
                    <a:pt x="101" y="399"/>
                  </a:lnTo>
                  <a:lnTo>
                    <a:pt x="47" y="403"/>
                  </a:lnTo>
                  <a:lnTo>
                    <a:pt x="0" y="416"/>
                  </a:lnTo>
                  <a:lnTo>
                    <a:pt x="19" y="385"/>
                  </a:lnTo>
                  <a:lnTo>
                    <a:pt x="110" y="286"/>
                  </a:lnTo>
                  <a:lnTo>
                    <a:pt x="220" y="225"/>
                  </a:lnTo>
                  <a:lnTo>
                    <a:pt x="472" y="137"/>
                  </a:lnTo>
                  <a:lnTo>
                    <a:pt x="567" y="69"/>
                  </a:lnTo>
                  <a:lnTo>
                    <a:pt x="669" y="0"/>
                  </a:lnTo>
                  <a:lnTo>
                    <a:pt x="673" y="0"/>
                  </a:lnTo>
                  <a:lnTo>
                    <a:pt x="673" y="28"/>
                  </a:lnTo>
                  <a:close/>
                </a:path>
              </a:pathLst>
            </a:custGeom>
            <a:solidFill>
              <a:srgbClr val="99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0"/>
            <p:cNvSpPr>
              <a:spLocks/>
            </p:cNvSpPr>
            <p:nvPr/>
          </p:nvSpPr>
          <p:spPr bwMode="auto">
            <a:xfrm>
              <a:off x="986" y="725"/>
              <a:ext cx="81" cy="18"/>
            </a:xfrm>
            <a:custGeom>
              <a:avLst/>
              <a:gdLst>
                <a:gd name="T0" fmla="*/ 113 w 164"/>
                <a:gd name="T1" fmla="*/ 35 h 35"/>
                <a:gd name="T2" fmla="*/ 39 w 164"/>
                <a:gd name="T3" fmla="*/ 35 h 35"/>
                <a:gd name="T4" fmla="*/ 11 w 164"/>
                <a:gd name="T5" fmla="*/ 20 h 35"/>
                <a:gd name="T6" fmla="*/ 0 w 164"/>
                <a:gd name="T7" fmla="*/ 11 h 35"/>
                <a:gd name="T8" fmla="*/ 113 w 164"/>
                <a:gd name="T9" fmla="*/ 11 h 35"/>
                <a:gd name="T10" fmla="*/ 152 w 164"/>
                <a:gd name="T11" fmla="*/ 0 h 35"/>
                <a:gd name="T12" fmla="*/ 164 w 164"/>
                <a:gd name="T13" fmla="*/ 0 h 35"/>
                <a:gd name="T14" fmla="*/ 113 w 164"/>
                <a:gd name="T15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64" h="35">
                  <a:moveTo>
                    <a:pt x="113" y="35"/>
                  </a:moveTo>
                  <a:lnTo>
                    <a:pt x="39" y="35"/>
                  </a:lnTo>
                  <a:lnTo>
                    <a:pt x="11" y="20"/>
                  </a:lnTo>
                  <a:lnTo>
                    <a:pt x="0" y="11"/>
                  </a:lnTo>
                  <a:lnTo>
                    <a:pt x="113" y="11"/>
                  </a:lnTo>
                  <a:lnTo>
                    <a:pt x="152" y="0"/>
                  </a:lnTo>
                  <a:lnTo>
                    <a:pt x="164" y="0"/>
                  </a:lnTo>
                  <a:lnTo>
                    <a:pt x="113" y="35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51"/>
            <p:cNvSpPr>
              <a:spLocks/>
            </p:cNvSpPr>
            <p:nvPr/>
          </p:nvSpPr>
          <p:spPr bwMode="auto">
            <a:xfrm>
              <a:off x="1077" y="725"/>
              <a:ext cx="63" cy="20"/>
            </a:xfrm>
            <a:custGeom>
              <a:avLst/>
              <a:gdLst>
                <a:gd name="T0" fmla="*/ 127 w 127"/>
                <a:gd name="T1" fmla="*/ 39 h 39"/>
                <a:gd name="T2" fmla="*/ 37 w 127"/>
                <a:gd name="T3" fmla="*/ 28 h 39"/>
                <a:gd name="T4" fmla="*/ 4 w 127"/>
                <a:gd name="T5" fmla="*/ 11 h 39"/>
                <a:gd name="T6" fmla="*/ 0 w 127"/>
                <a:gd name="T7" fmla="*/ 11 h 39"/>
                <a:gd name="T8" fmla="*/ 9 w 127"/>
                <a:gd name="T9" fmla="*/ 0 h 39"/>
                <a:gd name="T10" fmla="*/ 78 w 127"/>
                <a:gd name="T11" fmla="*/ 20 h 39"/>
                <a:gd name="T12" fmla="*/ 127 w 127"/>
                <a:gd name="T1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7" h="39">
                  <a:moveTo>
                    <a:pt x="127" y="39"/>
                  </a:moveTo>
                  <a:lnTo>
                    <a:pt x="37" y="28"/>
                  </a:lnTo>
                  <a:lnTo>
                    <a:pt x="4" y="11"/>
                  </a:lnTo>
                  <a:lnTo>
                    <a:pt x="0" y="11"/>
                  </a:lnTo>
                  <a:lnTo>
                    <a:pt x="9" y="0"/>
                  </a:lnTo>
                  <a:lnTo>
                    <a:pt x="78" y="20"/>
                  </a:lnTo>
                  <a:lnTo>
                    <a:pt x="127" y="39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52"/>
            <p:cNvSpPr>
              <a:spLocks/>
            </p:cNvSpPr>
            <p:nvPr/>
          </p:nvSpPr>
          <p:spPr bwMode="auto">
            <a:xfrm>
              <a:off x="1064" y="735"/>
              <a:ext cx="64" cy="51"/>
            </a:xfrm>
            <a:custGeom>
              <a:avLst/>
              <a:gdLst>
                <a:gd name="T0" fmla="*/ 128 w 128"/>
                <a:gd name="T1" fmla="*/ 102 h 102"/>
                <a:gd name="T2" fmla="*/ 93 w 128"/>
                <a:gd name="T3" fmla="*/ 76 h 102"/>
                <a:gd name="T4" fmla="*/ 32 w 128"/>
                <a:gd name="T5" fmla="*/ 20 h 102"/>
                <a:gd name="T6" fmla="*/ 0 w 128"/>
                <a:gd name="T7" fmla="*/ 5 h 102"/>
                <a:gd name="T8" fmla="*/ 11 w 128"/>
                <a:gd name="T9" fmla="*/ 0 h 102"/>
                <a:gd name="T10" fmla="*/ 54 w 128"/>
                <a:gd name="T11" fmla="*/ 24 h 102"/>
                <a:gd name="T12" fmla="*/ 128 w 128"/>
                <a:gd name="T13" fmla="*/ 102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8" h="102">
                  <a:moveTo>
                    <a:pt x="128" y="102"/>
                  </a:moveTo>
                  <a:lnTo>
                    <a:pt x="93" y="76"/>
                  </a:lnTo>
                  <a:lnTo>
                    <a:pt x="32" y="20"/>
                  </a:lnTo>
                  <a:lnTo>
                    <a:pt x="0" y="5"/>
                  </a:lnTo>
                  <a:lnTo>
                    <a:pt x="11" y="0"/>
                  </a:lnTo>
                  <a:lnTo>
                    <a:pt x="54" y="24"/>
                  </a:lnTo>
                  <a:lnTo>
                    <a:pt x="128" y="102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53"/>
            <p:cNvSpPr>
              <a:spLocks/>
            </p:cNvSpPr>
            <p:nvPr/>
          </p:nvSpPr>
          <p:spPr bwMode="auto">
            <a:xfrm>
              <a:off x="294" y="736"/>
              <a:ext cx="175" cy="234"/>
            </a:xfrm>
            <a:custGeom>
              <a:avLst/>
              <a:gdLst>
                <a:gd name="T0" fmla="*/ 308 w 351"/>
                <a:gd name="T1" fmla="*/ 34 h 469"/>
                <a:gd name="T2" fmla="*/ 351 w 351"/>
                <a:gd name="T3" fmla="*/ 108 h 469"/>
                <a:gd name="T4" fmla="*/ 347 w 351"/>
                <a:gd name="T5" fmla="*/ 225 h 469"/>
                <a:gd name="T6" fmla="*/ 312 w 351"/>
                <a:gd name="T7" fmla="*/ 307 h 469"/>
                <a:gd name="T8" fmla="*/ 238 w 351"/>
                <a:gd name="T9" fmla="*/ 398 h 469"/>
                <a:gd name="T10" fmla="*/ 178 w 351"/>
                <a:gd name="T11" fmla="*/ 441 h 469"/>
                <a:gd name="T12" fmla="*/ 121 w 351"/>
                <a:gd name="T13" fmla="*/ 469 h 469"/>
                <a:gd name="T14" fmla="*/ 113 w 351"/>
                <a:gd name="T15" fmla="*/ 469 h 469"/>
                <a:gd name="T16" fmla="*/ 104 w 351"/>
                <a:gd name="T17" fmla="*/ 430 h 469"/>
                <a:gd name="T18" fmla="*/ 78 w 351"/>
                <a:gd name="T19" fmla="*/ 405 h 469"/>
                <a:gd name="T20" fmla="*/ 35 w 351"/>
                <a:gd name="T21" fmla="*/ 394 h 469"/>
                <a:gd name="T22" fmla="*/ 7 w 351"/>
                <a:gd name="T23" fmla="*/ 398 h 469"/>
                <a:gd name="T24" fmla="*/ 0 w 351"/>
                <a:gd name="T25" fmla="*/ 366 h 469"/>
                <a:gd name="T26" fmla="*/ 4 w 351"/>
                <a:gd name="T27" fmla="*/ 210 h 469"/>
                <a:gd name="T28" fmla="*/ 15 w 351"/>
                <a:gd name="T29" fmla="*/ 156 h 469"/>
                <a:gd name="T30" fmla="*/ 47 w 351"/>
                <a:gd name="T31" fmla="*/ 97 h 469"/>
                <a:gd name="T32" fmla="*/ 128 w 351"/>
                <a:gd name="T33" fmla="*/ 19 h 469"/>
                <a:gd name="T34" fmla="*/ 199 w 351"/>
                <a:gd name="T35" fmla="*/ 0 h 469"/>
                <a:gd name="T36" fmla="*/ 273 w 351"/>
                <a:gd name="T37" fmla="*/ 12 h 469"/>
                <a:gd name="T38" fmla="*/ 308 w 351"/>
                <a:gd name="T39" fmla="*/ 34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51" h="469">
                  <a:moveTo>
                    <a:pt x="308" y="34"/>
                  </a:moveTo>
                  <a:lnTo>
                    <a:pt x="351" y="108"/>
                  </a:lnTo>
                  <a:lnTo>
                    <a:pt x="347" y="225"/>
                  </a:lnTo>
                  <a:lnTo>
                    <a:pt x="312" y="307"/>
                  </a:lnTo>
                  <a:lnTo>
                    <a:pt x="238" y="398"/>
                  </a:lnTo>
                  <a:lnTo>
                    <a:pt x="178" y="441"/>
                  </a:lnTo>
                  <a:lnTo>
                    <a:pt x="121" y="469"/>
                  </a:lnTo>
                  <a:lnTo>
                    <a:pt x="113" y="469"/>
                  </a:lnTo>
                  <a:lnTo>
                    <a:pt x="104" y="430"/>
                  </a:lnTo>
                  <a:lnTo>
                    <a:pt x="78" y="405"/>
                  </a:lnTo>
                  <a:lnTo>
                    <a:pt x="35" y="394"/>
                  </a:lnTo>
                  <a:lnTo>
                    <a:pt x="7" y="398"/>
                  </a:lnTo>
                  <a:lnTo>
                    <a:pt x="0" y="366"/>
                  </a:lnTo>
                  <a:lnTo>
                    <a:pt x="4" y="210"/>
                  </a:lnTo>
                  <a:lnTo>
                    <a:pt x="15" y="156"/>
                  </a:lnTo>
                  <a:lnTo>
                    <a:pt x="47" y="97"/>
                  </a:lnTo>
                  <a:lnTo>
                    <a:pt x="128" y="19"/>
                  </a:lnTo>
                  <a:lnTo>
                    <a:pt x="199" y="0"/>
                  </a:lnTo>
                  <a:lnTo>
                    <a:pt x="273" y="12"/>
                  </a:lnTo>
                  <a:lnTo>
                    <a:pt x="308" y="34"/>
                  </a:lnTo>
                  <a:close/>
                </a:path>
              </a:pathLst>
            </a:custGeom>
            <a:solidFill>
              <a:srgbClr val="DE00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54"/>
            <p:cNvSpPr>
              <a:spLocks/>
            </p:cNvSpPr>
            <p:nvPr/>
          </p:nvSpPr>
          <p:spPr bwMode="auto">
            <a:xfrm>
              <a:off x="659" y="739"/>
              <a:ext cx="93" cy="13"/>
            </a:xfrm>
            <a:custGeom>
              <a:avLst/>
              <a:gdLst>
                <a:gd name="T0" fmla="*/ 177 w 188"/>
                <a:gd name="T1" fmla="*/ 0 h 26"/>
                <a:gd name="T2" fmla="*/ 188 w 188"/>
                <a:gd name="T3" fmla="*/ 7 h 26"/>
                <a:gd name="T4" fmla="*/ 188 w 188"/>
                <a:gd name="T5" fmla="*/ 18 h 26"/>
                <a:gd name="T6" fmla="*/ 78 w 188"/>
                <a:gd name="T7" fmla="*/ 26 h 26"/>
                <a:gd name="T8" fmla="*/ 0 w 188"/>
                <a:gd name="T9" fmla="*/ 0 h 26"/>
                <a:gd name="T10" fmla="*/ 106 w 188"/>
                <a:gd name="T11" fmla="*/ 7 h 26"/>
                <a:gd name="T12" fmla="*/ 177 w 188"/>
                <a:gd name="T13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8" h="26">
                  <a:moveTo>
                    <a:pt x="177" y="0"/>
                  </a:moveTo>
                  <a:lnTo>
                    <a:pt x="188" y="7"/>
                  </a:lnTo>
                  <a:lnTo>
                    <a:pt x="188" y="18"/>
                  </a:lnTo>
                  <a:lnTo>
                    <a:pt x="78" y="26"/>
                  </a:lnTo>
                  <a:lnTo>
                    <a:pt x="0" y="0"/>
                  </a:lnTo>
                  <a:lnTo>
                    <a:pt x="106" y="7"/>
                  </a:lnTo>
                  <a:lnTo>
                    <a:pt x="177" y="0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55"/>
            <p:cNvSpPr>
              <a:spLocks/>
            </p:cNvSpPr>
            <p:nvPr/>
          </p:nvSpPr>
          <p:spPr bwMode="auto">
            <a:xfrm>
              <a:off x="465" y="741"/>
              <a:ext cx="200" cy="254"/>
            </a:xfrm>
            <a:custGeom>
              <a:avLst/>
              <a:gdLst>
                <a:gd name="T0" fmla="*/ 301 w 399"/>
                <a:gd name="T1" fmla="*/ 50 h 507"/>
                <a:gd name="T2" fmla="*/ 371 w 399"/>
                <a:gd name="T3" fmla="*/ 137 h 507"/>
                <a:gd name="T4" fmla="*/ 399 w 399"/>
                <a:gd name="T5" fmla="*/ 248 h 507"/>
                <a:gd name="T6" fmla="*/ 397 w 399"/>
                <a:gd name="T7" fmla="*/ 406 h 507"/>
                <a:gd name="T8" fmla="*/ 386 w 399"/>
                <a:gd name="T9" fmla="*/ 436 h 507"/>
                <a:gd name="T10" fmla="*/ 386 w 399"/>
                <a:gd name="T11" fmla="*/ 438 h 507"/>
                <a:gd name="T12" fmla="*/ 371 w 399"/>
                <a:gd name="T13" fmla="*/ 425 h 507"/>
                <a:gd name="T14" fmla="*/ 371 w 399"/>
                <a:gd name="T15" fmla="*/ 410 h 507"/>
                <a:gd name="T16" fmla="*/ 343 w 399"/>
                <a:gd name="T17" fmla="*/ 386 h 507"/>
                <a:gd name="T18" fmla="*/ 301 w 399"/>
                <a:gd name="T19" fmla="*/ 379 h 507"/>
                <a:gd name="T20" fmla="*/ 269 w 399"/>
                <a:gd name="T21" fmla="*/ 382 h 507"/>
                <a:gd name="T22" fmla="*/ 217 w 399"/>
                <a:gd name="T23" fmla="*/ 410 h 507"/>
                <a:gd name="T24" fmla="*/ 187 w 399"/>
                <a:gd name="T25" fmla="*/ 449 h 507"/>
                <a:gd name="T26" fmla="*/ 187 w 399"/>
                <a:gd name="T27" fmla="*/ 481 h 507"/>
                <a:gd name="T28" fmla="*/ 184 w 399"/>
                <a:gd name="T29" fmla="*/ 507 h 507"/>
                <a:gd name="T30" fmla="*/ 128 w 399"/>
                <a:gd name="T31" fmla="*/ 481 h 507"/>
                <a:gd name="T32" fmla="*/ 54 w 399"/>
                <a:gd name="T33" fmla="*/ 410 h 507"/>
                <a:gd name="T34" fmla="*/ 0 w 399"/>
                <a:gd name="T35" fmla="*/ 323 h 507"/>
                <a:gd name="T36" fmla="*/ 0 w 399"/>
                <a:gd name="T37" fmla="*/ 261 h 507"/>
                <a:gd name="T38" fmla="*/ 22 w 399"/>
                <a:gd name="T39" fmla="*/ 206 h 507"/>
                <a:gd name="T40" fmla="*/ 26 w 399"/>
                <a:gd name="T41" fmla="*/ 124 h 507"/>
                <a:gd name="T42" fmla="*/ 18 w 399"/>
                <a:gd name="T43" fmla="*/ 81 h 507"/>
                <a:gd name="T44" fmla="*/ 26 w 399"/>
                <a:gd name="T45" fmla="*/ 57 h 507"/>
                <a:gd name="T46" fmla="*/ 70 w 399"/>
                <a:gd name="T47" fmla="*/ 18 h 507"/>
                <a:gd name="T48" fmla="*/ 139 w 399"/>
                <a:gd name="T49" fmla="*/ 0 h 507"/>
                <a:gd name="T50" fmla="*/ 238 w 399"/>
                <a:gd name="T51" fmla="*/ 18 h 507"/>
                <a:gd name="T52" fmla="*/ 301 w 399"/>
                <a:gd name="T53" fmla="*/ 50 h 5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99" h="507">
                  <a:moveTo>
                    <a:pt x="301" y="50"/>
                  </a:moveTo>
                  <a:lnTo>
                    <a:pt x="371" y="137"/>
                  </a:lnTo>
                  <a:lnTo>
                    <a:pt x="399" y="248"/>
                  </a:lnTo>
                  <a:lnTo>
                    <a:pt x="397" y="406"/>
                  </a:lnTo>
                  <a:lnTo>
                    <a:pt x="386" y="436"/>
                  </a:lnTo>
                  <a:lnTo>
                    <a:pt x="386" y="438"/>
                  </a:lnTo>
                  <a:lnTo>
                    <a:pt x="371" y="425"/>
                  </a:lnTo>
                  <a:lnTo>
                    <a:pt x="371" y="410"/>
                  </a:lnTo>
                  <a:lnTo>
                    <a:pt x="343" y="386"/>
                  </a:lnTo>
                  <a:lnTo>
                    <a:pt x="301" y="379"/>
                  </a:lnTo>
                  <a:lnTo>
                    <a:pt x="269" y="382"/>
                  </a:lnTo>
                  <a:lnTo>
                    <a:pt x="217" y="410"/>
                  </a:lnTo>
                  <a:lnTo>
                    <a:pt x="187" y="449"/>
                  </a:lnTo>
                  <a:lnTo>
                    <a:pt x="187" y="481"/>
                  </a:lnTo>
                  <a:lnTo>
                    <a:pt x="184" y="507"/>
                  </a:lnTo>
                  <a:lnTo>
                    <a:pt x="128" y="481"/>
                  </a:lnTo>
                  <a:lnTo>
                    <a:pt x="54" y="410"/>
                  </a:lnTo>
                  <a:lnTo>
                    <a:pt x="0" y="323"/>
                  </a:lnTo>
                  <a:lnTo>
                    <a:pt x="0" y="261"/>
                  </a:lnTo>
                  <a:lnTo>
                    <a:pt x="22" y="206"/>
                  </a:lnTo>
                  <a:lnTo>
                    <a:pt x="26" y="124"/>
                  </a:lnTo>
                  <a:lnTo>
                    <a:pt x="18" y="81"/>
                  </a:lnTo>
                  <a:lnTo>
                    <a:pt x="26" y="57"/>
                  </a:lnTo>
                  <a:lnTo>
                    <a:pt x="70" y="18"/>
                  </a:lnTo>
                  <a:lnTo>
                    <a:pt x="139" y="0"/>
                  </a:lnTo>
                  <a:lnTo>
                    <a:pt x="238" y="18"/>
                  </a:lnTo>
                  <a:lnTo>
                    <a:pt x="301" y="50"/>
                  </a:lnTo>
                  <a:close/>
                </a:path>
              </a:pathLst>
            </a:custGeom>
            <a:solidFill>
              <a:srgbClr val="FF42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56"/>
            <p:cNvSpPr>
              <a:spLocks/>
            </p:cNvSpPr>
            <p:nvPr/>
          </p:nvSpPr>
          <p:spPr bwMode="auto">
            <a:xfrm>
              <a:off x="614" y="743"/>
              <a:ext cx="168" cy="213"/>
            </a:xfrm>
            <a:custGeom>
              <a:avLst/>
              <a:gdLst>
                <a:gd name="T0" fmla="*/ 175 w 336"/>
                <a:gd name="T1" fmla="*/ 50 h 426"/>
                <a:gd name="T2" fmla="*/ 255 w 336"/>
                <a:gd name="T3" fmla="*/ 134 h 426"/>
                <a:gd name="T4" fmla="*/ 323 w 336"/>
                <a:gd name="T5" fmla="*/ 262 h 426"/>
                <a:gd name="T6" fmla="*/ 336 w 336"/>
                <a:gd name="T7" fmla="*/ 337 h 426"/>
                <a:gd name="T8" fmla="*/ 308 w 336"/>
                <a:gd name="T9" fmla="*/ 355 h 426"/>
                <a:gd name="T10" fmla="*/ 281 w 336"/>
                <a:gd name="T11" fmla="*/ 400 h 426"/>
                <a:gd name="T12" fmla="*/ 277 w 336"/>
                <a:gd name="T13" fmla="*/ 426 h 426"/>
                <a:gd name="T14" fmla="*/ 167 w 336"/>
                <a:gd name="T15" fmla="*/ 415 h 426"/>
                <a:gd name="T16" fmla="*/ 113 w 336"/>
                <a:gd name="T17" fmla="*/ 398 h 426"/>
                <a:gd name="T18" fmla="*/ 121 w 336"/>
                <a:gd name="T19" fmla="*/ 301 h 426"/>
                <a:gd name="T20" fmla="*/ 106 w 336"/>
                <a:gd name="T21" fmla="*/ 188 h 426"/>
                <a:gd name="T22" fmla="*/ 78 w 336"/>
                <a:gd name="T23" fmla="*/ 110 h 426"/>
                <a:gd name="T24" fmla="*/ 19 w 336"/>
                <a:gd name="T25" fmla="*/ 39 h 426"/>
                <a:gd name="T26" fmla="*/ 0 w 336"/>
                <a:gd name="T27" fmla="*/ 28 h 426"/>
                <a:gd name="T28" fmla="*/ 0 w 336"/>
                <a:gd name="T29" fmla="*/ 11 h 426"/>
                <a:gd name="T30" fmla="*/ 35 w 336"/>
                <a:gd name="T31" fmla="*/ 0 h 426"/>
                <a:gd name="T32" fmla="*/ 117 w 336"/>
                <a:gd name="T33" fmla="*/ 19 h 426"/>
                <a:gd name="T34" fmla="*/ 175 w 336"/>
                <a:gd name="T35" fmla="*/ 50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36" h="426">
                  <a:moveTo>
                    <a:pt x="175" y="50"/>
                  </a:moveTo>
                  <a:lnTo>
                    <a:pt x="255" y="134"/>
                  </a:lnTo>
                  <a:lnTo>
                    <a:pt x="323" y="262"/>
                  </a:lnTo>
                  <a:lnTo>
                    <a:pt x="336" y="337"/>
                  </a:lnTo>
                  <a:lnTo>
                    <a:pt x="308" y="355"/>
                  </a:lnTo>
                  <a:lnTo>
                    <a:pt x="281" y="400"/>
                  </a:lnTo>
                  <a:lnTo>
                    <a:pt x="277" y="426"/>
                  </a:lnTo>
                  <a:lnTo>
                    <a:pt x="167" y="415"/>
                  </a:lnTo>
                  <a:lnTo>
                    <a:pt x="113" y="398"/>
                  </a:lnTo>
                  <a:lnTo>
                    <a:pt x="121" y="301"/>
                  </a:lnTo>
                  <a:lnTo>
                    <a:pt x="106" y="188"/>
                  </a:lnTo>
                  <a:lnTo>
                    <a:pt x="78" y="110"/>
                  </a:lnTo>
                  <a:lnTo>
                    <a:pt x="19" y="39"/>
                  </a:lnTo>
                  <a:lnTo>
                    <a:pt x="0" y="28"/>
                  </a:lnTo>
                  <a:lnTo>
                    <a:pt x="0" y="11"/>
                  </a:lnTo>
                  <a:lnTo>
                    <a:pt x="35" y="0"/>
                  </a:lnTo>
                  <a:lnTo>
                    <a:pt x="117" y="19"/>
                  </a:lnTo>
                  <a:lnTo>
                    <a:pt x="175" y="50"/>
                  </a:lnTo>
                  <a:close/>
                </a:path>
              </a:pathLst>
            </a:custGeom>
            <a:solidFill>
              <a:srgbClr val="C700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7"/>
            <p:cNvSpPr>
              <a:spLocks/>
            </p:cNvSpPr>
            <p:nvPr/>
          </p:nvSpPr>
          <p:spPr bwMode="auto">
            <a:xfrm>
              <a:off x="991" y="749"/>
              <a:ext cx="14" cy="4"/>
            </a:xfrm>
            <a:custGeom>
              <a:avLst/>
              <a:gdLst>
                <a:gd name="T0" fmla="*/ 28 w 28"/>
                <a:gd name="T1" fmla="*/ 8 h 10"/>
                <a:gd name="T2" fmla="*/ 0 w 28"/>
                <a:gd name="T3" fmla="*/ 10 h 10"/>
                <a:gd name="T4" fmla="*/ 11 w 28"/>
                <a:gd name="T5" fmla="*/ 0 h 10"/>
                <a:gd name="T6" fmla="*/ 26 w 28"/>
                <a:gd name="T7" fmla="*/ 4 h 10"/>
                <a:gd name="T8" fmla="*/ 28 w 28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10">
                  <a:moveTo>
                    <a:pt x="28" y="8"/>
                  </a:moveTo>
                  <a:lnTo>
                    <a:pt x="0" y="10"/>
                  </a:lnTo>
                  <a:lnTo>
                    <a:pt x="11" y="0"/>
                  </a:lnTo>
                  <a:lnTo>
                    <a:pt x="26" y="4"/>
                  </a:lnTo>
                  <a:lnTo>
                    <a:pt x="28" y="8"/>
                  </a:lnTo>
                  <a:close/>
                </a:path>
              </a:pathLst>
            </a:custGeom>
            <a:solidFill>
              <a:srgbClr val="00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8"/>
            <p:cNvSpPr>
              <a:spLocks/>
            </p:cNvSpPr>
            <p:nvPr/>
          </p:nvSpPr>
          <p:spPr bwMode="auto">
            <a:xfrm>
              <a:off x="774" y="759"/>
              <a:ext cx="377" cy="97"/>
            </a:xfrm>
            <a:custGeom>
              <a:avLst/>
              <a:gdLst>
                <a:gd name="T0" fmla="*/ 531 w 754"/>
                <a:gd name="T1" fmla="*/ 15 h 195"/>
                <a:gd name="T2" fmla="*/ 531 w 754"/>
                <a:gd name="T3" fmla="*/ 26 h 195"/>
                <a:gd name="T4" fmla="*/ 536 w 754"/>
                <a:gd name="T5" fmla="*/ 31 h 195"/>
                <a:gd name="T6" fmla="*/ 572 w 754"/>
                <a:gd name="T7" fmla="*/ 39 h 195"/>
                <a:gd name="T8" fmla="*/ 579 w 754"/>
                <a:gd name="T9" fmla="*/ 46 h 195"/>
                <a:gd name="T10" fmla="*/ 572 w 754"/>
                <a:gd name="T11" fmla="*/ 57 h 195"/>
                <a:gd name="T12" fmla="*/ 633 w 754"/>
                <a:gd name="T13" fmla="*/ 78 h 195"/>
                <a:gd name="T14" fmla="*/ 657 w 754"/>
                <a:gd name="T15" fmla="*/ 82 h 195"/>
                <a:gd name="T16" fmla="*/ 700 w 754"/>
                <a:gd name="T17" fmla="*/ 121 h 195"/>
                <a:gd name="T18" fmla="*/ 728 w 754"/>
                <a:gd name="T19" fmla="*/ 128 h 195"/>
                <a:gd name="T20" fmla="*/ 754 w 754"/>
                <a:gd name="T21" fmla="*/ 148 h 195"/>
                <a:gd name="T22" fmla="*/ 689 w 754"/>
                <a:gd name="T23" fmla="*/ 128 h 195"/>
                <a:gd name="T24" fmla="*/ 637 w 754"/>
                <a:gd name="T25" fmla="*/ 124 h 195"/>
                <a:gd name="T26" fmla="*/ 536 w 754"/>
                <a:gd name="T27" fmla="*/ 102 h 195"/>
                <a:gd name="T28" fmla="*/ 427 w 754"/>
                <a:gd name="T29" fmla="*/ 106 h 195"/>
                <a:gd name="T30" fmla="*/ 328 w 754"/>
                <a:gd name="T31" fmla="*/ 124 h 195"/>
                <a:gd name="T32" fmla="*/ 258 w 754"/>
                <a:gd name="T33" fmla="*/ 135 h 195"/>
                <a:gd name="T34" fmla="*/ 31 w 754"/>
                <a:gd name="T35" fmla="*/ 186 h 195"/>
                <a:gd name="T36" fmla="*/ 5 w 754"/>
                <a:gd name="T37" fmla="*/ 191 h 195"/>
                <a:gd name="T38" fmla="*/ 3 w 754"/>
                <a:gd name="T39" fmla="*/ 195 h 195"/>
                <a:gd name="T40" fmla="*/ 0 w 754"/>
                <a:gd name="T41" fmla="*/ 191 h 195"/>
                <a:gd name="T42" fmla="*/ 130 w 754"/>
                <a:gd name="T43" fmla="*/ 137 h 195"/>
                <a:gd name="T44" fmla="*/ 159 w 754"/>
                <a:gd name="T45" fmla="*/ 137 h 195"/>
                <a:gd name="T46" fmla="*/ 208 w 754"/>
                <a:gd name="T47" fmla="*/ 113 h 195"/>
                <a:gd name="T48" fmla="*/ 278 w 754"/>
                <a:gd name="T49" fmla="*/ 102 h 195"/>
                <a:gd name="T50" fmla="*/ 364 w 754"/>
                <a:gd name="T51" fmla="*/ 50 h 195"/>
                <a:gd name="T52" fmla="*/ 418 w 754"/>
                <a:gd name="T53" fmla="*/ 7 h 195"/>
                <a:gd name="T54" fmla="*/ 457 w 754"/>
                <a:gd name="T55" fmla="*/ 0 h 195"/>
                <a:gd name="T56" fmla="*/ 512 w 754"/>
                <a:gd name="T57" fmla="*/ 7 h 195"/>
                <a:gd name="T58" fmla="*/ 531 w 754"/>
                <a:gd name="T59" fmla="*/ 15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754" h="195">
                  <a:moveTo>
                    <a:pt x="531" y="15"/>
                  </a:moveTo>
                  <a:lnTo>
                    <a:pt x="531" y="26"/>
                  </a:lnTo>
                  <a:lnTo>
                    <a:pt x="536" y="31"/>
                  </a:lnTo>
                  <a:lnTo>
                    <a:pt x="572" y="39"/>
                  </a:lnTo>
                  <a:lnTo>
                    <a:pt x="579" y="46"/>
                  </a:lnTo>
                  <a:lnTo>
                    <a:pt x="572" y="57"/>
                  </a:lnTo>
                  <a:lnTo>
                    <a:pt x="633" y="78"/>
                  </a:lnTo>
                  <a:lnTo>
                    <a:pt x="657" y="82"/>
                  </a:lnTo>
                  <a:lnTo>
                    <a:pt x="700" y="121"/>
                  </a:lnTo>
                  <a:lnTo>
                    <a:pt x="728" y="128"/>
                  </a:lnTo>
                  <a:lnTo>
                    <a:pt x="754" y="148"/>
                  </a:lnTo>
                  <a:lnTo>
                    <a:pt x="689" y="128"/>
                  </a:lnTo>
                  <a:lnTo>
                    <a:pt x="637" y="124"/>
                  </a:lnTo>
                  <a:lnTo>
                    <a:pt x="536" y="102"/>
                  </a:lnTo>
                  <a:lnTo>
                    <a:pt x="427" y="106"/>
                  </a:lnTo>
                  <a:lnTo>
                    <a:pt x="328" y="124"/>
                  </a:lnTo>
                  <a:lnTo>
                    <a:pt x="258" y="135"/>
                  </a:lnTo>
                  <a:lnTo>
                    <a:pt x="31" y="186"/>
                  </a:lnTo>
                  <a:lnTo>
                    <a:pt x="5" y="191"/>
                  </a:lnTo>
                  <a:lnTo>
                    <a:pt x="3" y="195"/>
                  </a:lnTo>
                  <a:lnTo>
                    <a:pt x="0" y="191"/>
                  </a:lnTo>
                  <a:lnTo>
                    <a:pt x="130" y="137"/>
                  </a:lnTo>
                  <a:lnTo>
                    <a:pt x="159" y="137"/>
                  </a:lnTo>
                  <a:lnTo>
                    <a:pt x="208" y="113"/>
                  </a:lnTo>
                  <a:lnTo>
                    <a:pt x="278" y="102"/>
                  </a:lnTo>
                  <a:lnTo>
                    <a:pt x="364" y="50"/>
                  </a:lnTo>
                  <a:lnTo>
                    <a:pt x="418" y="7"/>
                  </a:lnTo>
                  <a:lnTo>
                    <a:pt x="457" y="0"/>
                  </a:lnTo>
                  <a:lnTo>
                    <a:pt x="512" y="7"/>
                  </a:lnTo>
                  <a:lnTo>
                    <a:pt x="531" y="15"/>
                  </a:lnTo>
                  <a:close/>
                </a:path>
              </a:pathLst>
            </a:custGeom>
            <a:solidFill>
              <a:srgbClr val="37795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9"/>
            <p:cNvSpPr>
              <a:spLocks/>
            </p:cNvSpPr>
            <p:nvPr/>
          </p:nvSpPr>
          <p:spPr bwMode="auto">
            <a:xfrm>
              <a:off x="333" y="768"/>
              <a:ext cx="35" cy="46"/>
            </a:xfrm>
            <a:custGeom>
              <a:avLst/>
              <a:gdLst>
                <a:gd name="T0" fmla="*/ 71 w 71"/>
                <a:gd name="T1" fmla="*/ 52 h 91"/>
                <a:gd name="T2" fmla="*/ 32 w 71"/>
                <a:gd name="T3" fmla="*/ 91 h 91"/>
                <a:gd name="T4" fmla="*/ 8 w 71"/>
                <a:gd name="T5" fmla="*/ 91 h 91"/>
                <a:gd name="T6" fmla="*/ 0 w 71"/>
                <a:gd name="T7" fmla="*/ 84 h 91"/>
                <a:gd name="T8" fmla="*/ 4 w 71"/>
                <a:gd name="T9" fmla="*/ 52 h 91"/>
                <a:gd name="T10" fmla="*/ 50 w 71"/>
                <a:gd name="T11" fmla="*/ 0 h 91"/>
                <a:gd name="T12" fmla="*/ 71 w 71"/>
                <a:gd name="T13" fmla="*/ 10 h 91"/>
                <a:gd name="T14" fmla="*/ 71 w 71"/>
                <a:gd name="T15" fmla="*/ 5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1" h="91">
                  <a:moveTo>
                    <a:pt x="71" y="52"/>
                  </a:moveTo>
                  <a:lnTo>
                    <a:pt x="32" y="91"/>
                  </a:lnTo>
                  <a:lnTo>
                    <a:pt x="8" y="91"/>
                  </a:lnTo>
                  <a:lnTo>
                    <a:pt x="0" y="84"/>
                  </a:lnTo>
                  <a:lnTo>
                    <a:pt x="4" y="52"/>
                  </a:lnTo>
                  <a:lnTo>
                    <a:pt x="50" y="0"/>
                  </a:lnTo>
                  <a:lnTo>
                    <a:pt x="71" y="10"/>
                  </a:lnTo>
                  <a:lnTo>
                    <a:pt x="71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0"/>
            <p:cNvSpPr>
              <a:spLocks/>
            </p:cNvSpPr>
            <p:nvPr/>
          </p:nvSpPr>
          <p:spPr bwMode="auto">
            <a:xfrm>
              <a:off x="336" y="775"/>
              <a:ext cx="26" cy="34"/>
            </a:xfrm>
            <a:custGeom>
              <a:avLst/>
              <a:gdLst>
                <a:gd name="T0" fmla="*/ 52 w 52"/>
                <a:gd name="T1" fmla="*/ 32 h 69"/>
                <a:gd name="T2" fmla="*/ 35 w 52"/>
                <a:gd name="T3" fmla="*/ 58 h 69"/>
                <a:gd name="T4" fmla="*/ 18 w 52"/>
                <a:gd name="T5" fmla="*/ 69 h 69"/>
                <a:gd name="T6" fmla="*/ 7 w 52"/>
                <a:gd name="T7" fmla="*/ 69 h 69"/>
                <a:gd name="T8" fmla="*/ 0 w 52"/>
                <a:gd name="T9" fmla="*/ 62 h 69"/>
                <a:gd name="T10" fmla="*/ 27 w 52"/>
                <a:gd name="T11" fmla="*/ 12 h 69"/>
                <a:gd name="T12" fmla="*/ 42 w 52"/>
                <a:gd name="T13" fmla="*/ 0 h 69"/>
                <a:gd name="T14" fmla="*/ 52 w 52"/>
                <a:gd name="T15" fmla="*/ 8 h 69"/>
                <a:gd name="T16" fmla="*/ 52 w 52"/>
                <a:gd name="T17" fmla="*/ 32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2" h="69">
                  <a:moveTo>
                    <a:pt x="52" y="32"/>
                  </a:moveTo>
                  <a:lnTo>
                    <a:pt x="35" y="58"/>
                  </a:lnTo>
                  <a:lnTo>
                    <a:pt x="18" y="69"/>
                  </a:lnTo>
                  <a:lnTo>
                    <a:pt x="7" y="69"/>
                  </a:lnTo>
                  <a:lnTo>
                    <a:pt x="0" y="62"/>
                  </a:lnTo>
                  <a:lnTo>
                    <a:pt x="27" y="12"/>
                  </a:lnTo>
                  <a:lnTo>
                    <a:pt x="42" y="0"/>
                  </a:lnTo>
                  <a:lnTo>
                    <a:pt x="52" y="8"/>
                  </a:lnTo>
                  <a:lnTo>
                    <a:pt x="52" y="32"/>
                  </a:lnTo>
                  <a:close/>
                </a:path>
              </a:pathLst>
            </a:custGeom>
            <a:solidFill>
              <a:srgbClr val="FF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61"/>
            <p:cNvSpPr>
              <a:spLocks/>
            </p:cNvSpPr>
            <p:nvPr/>
          </p:nvSpPr>
          <p:spPr bwMode="auto">
            <a:xfrm>
              <a:off x="494" y="796"/>
              <a:ext cx="38" cy="56"/>
            </a:xfrm>
            <a:custGeom>
              <a:avLst/>
              <a:gdLst>
                <a:gd name="T0" fmla="*/ 77 w 77"/>
                <a:gd name="T1" fmla="*/ 35 h 112"/>
                <a:gd name="T2" fmla="*/ 75 w 77"/>
                <a:gd name="T3" fmla="*/ 93 h 112"/>
                <a:gd name="T4" fmla="*/ 64 w 77"/>
                <a:gd name="T5" fmla="*/ 112 h 112"/>
                <a:gd name="T6" fmla="*/ 32 w 77"/>
                <a:gd name="T7" fmla="*/ 106 h 112"/>
                <a:gd name="T8" fmla="*/ 2 w 77"/>
                <a:gd name="T9" fmla="*/ 74 h 112"/>
                <a:gd name="T10" fmla="*/ 0 w 77"/>
                <a:gd name="T11" fmla="*/ 19 h 112"/>
                <a:gd name="T12" fmla="*/ 21 w 77"/>
                <a:gd name="T13" fmla="*/ 0 h 112"/>
                <a:gd name="T14" fmla="*/ 56 w 77"/>
                <a:gd name="T15" fmla="*/ 8 h 112"/>
                <a:gd name="T16" fmla="*/ 77 w 77"/>
                <a:gd name="T17" fmla="*/ 35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7" h="112">
                  <a:moveTo>
                    <a:pt x="77" y="35"/>
                  </a:moveTo>
                  <a:lnTo>
                    <a:pt x="75" y="93"/>
                  </a:lnTo>
                  <a:lnTo>
                    <a:pt x="64" y="112"/>
                  </a:lnTo>
                  <a:lnTo>
                    <a:pt x="32" y="106"/>
                  </a:lnTo>
                  <a:lnTo>
                    <a:pt x="2" y="74"/>
                  </a:lnTo>
                  <a:lnTo>
                    <a:pt x="0" y="19"/>
                  </a:lnTo>
                  <a:lnTo>
                    <a:pt x="21" y="0"/>
                  </a:lnTo>
                  <a:lnTo>
                    <a:pt x="56" y="8"/>
                  </a:lnTo>
                  <a:lnTo>
                    <a:pt x="77" y="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62"/>
            <p:cNvSpPr>
              <a:spLocks/>
            </p:cNvSpPr>
            <p:nvPr/>
          </p:nvSpPr>
          <p:spPr bwMode="auto">
            <a:xfrm>
              <a:off x="501" y="804"/>
              <a:ext cx="27" cy="42"/>
            </a:xfrm>
            <a:custGeom>
              <a:avLst/>
              <a:gdLst>
                <a:gd name="T0" fmla="*/ 54 w 54"/>
                <a:gd name="T1" fmla="*/ 24 h 85"/>
                <a:gd name="T2" fmla="*/ 51 w 54"/>
                <a:gd name="T3" fmla="*/ 78 h 85"/>
                <a:gd name="T4" fmla="*/ 43 w 54"/>
                <a:gd name="T5" fmla="*/ 85 h 85"/>
                <a:gd name="T6" fmla="*/ 23 w 54"/>
                <a:gd name="T7" fmla="*/ 82 h 85"/>
                <a:gd name="T8" fmla="*/ 0 w 54"/>
                <a:gd name="T9" fmla="*/ 54 h 85"/>
                <a:gd name="T10" fmla="*/ 0 w 54"/>
                <a:gd name="T11" fmla="*/ 7 h 85"/>
                <a:gd name="T12" fmla="*/ 8 w 54"/>
                <a:gd name="T13" fmla="*/ 0 h 85"/>
                <a:gd name="T14" fmla="*/ 36 w 54"/>
                <a:gd name="T15" fmla="*/ 4 h 85"/>
                <a:gd name="T16" fmla="*/ 54 w 54"/>
                <a:gd name="T17" fmla="*/ 24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4" h="85">
                  <a:moveTo>
                    <a:pt x="54" y="24"/>
                  </a:moveTo>
                  <a:lnTo>
                    <a:pt x="51" y="78"/>
                  </a:lnTo>
                  <a:lnTo>
                    <a:pt x="43" y="85"/>
                  </a:lnTo>
                  <a:lnTo>
                    <a:pt x="23" y="82"/>
                  </a:lnTo>
                  <a:lnTo>
                    <a:pt x="0" y="54"/>
                  </a:lnTo>
                  <a:lnTo>
                    <a:pt x="0" y="7"/>
                  </a:lnTo>
                  <a:lnTo>
                    <a:pt x="8" y="0"/>
                  </a:lnTo>
                  <a:lnTo>
                    <a:pt x="36" y="4"/>
                  </a:lnTo>
                  <a:lnTo>
                    <a:pt x="54" y="24"/>
                  </a:lnTo>
                  <a:close/>
                </a:path>
              </a:pathLst>
            </a:custGeom>
            <a:solidFill>
              <a:srgbClr val="FFFF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63"/>
            <p:cNvSpPr>
              <a:spLocks/>
            </p:cNvSpPr>
            <p:nvPr/>
          </p:nvSpPr>
          <p:spPr bwMode="auto">
            <a:xfrm>
              <a:off x="786" y="816"/>
              <a:ext cx="367" cy="64"/>
            </a:xfrm>
            <a:custGeom>
              <a:avLst/>
              <a:gdLst>
                <a:gd name="T0" fmla="*/ 734 w 734"/>
                <a:gd name="T1" fmla="*/ 54 h 128"/>
                <a:gd name="T2" fmla="*/ 676 w 734"/>
                <a:gd name="T3" fmla="*/ 61 h 128"/>
                <a:gd name="T4" fmla="*/ 644 w 734"/>
                <a:gd name="T5" fmla="*/ 78 h 128"/>
                <a:gd name="T6" fmla="*/ 570 w 734"/>
                <a:gd name="T7" fmla="*/ 74 h 128"/>
                <a:gd name="T8" fmla="*/ 535 w 734"/>
                <a:gd name="T9" fmla="*/ 93 h 128"/>
                <a:gd name="T10" fmla="*/ 481 w 734"/>
                <a:gd name="T11" fmla="*/ 100 h 128"/>
                <a:gd name="T12" fmla="*/ 470 w 734"/>
                <a:gd name="T13" fmla="*/ 110 h 128"/>
                <a:gd name="T14" fmla="*/ 442 w 734"/>
                <a:gd name="T15" fmla="*/ 113 h 128"/>
                <a:gd name="T16" fmla="*/ 433 w 734"/>
                <a:gd name="T17" fmla="*/ 125 h 128"/>
                <a:gd name="T18" fmla="*/ 308 w 734"/>
                <a:gd name="T19" fmla="*/ 128 h 128"/>
                <a:gd name="T20" fmla="*/ 286 w 734"/>
                <a:gd name="T21" fmla="*/ 104 h 128"/>
                <a:gd name="T22" fmla="*/ 211 w 734"/>
                <a:gd name="T23" fmla="*/ 100 h 128"/>
                <a:gd name="T24" fmla="*/ 195 w 734"/>
                <a:gd name="T25" fmla="*/ 86 h 128"/>
                <a:gd name="T26" fmla="*/ 113 w 734"/>
                <a:gd name="T27" fmla="*/ 74 h 128"/>
                <a:gd name="T28" fmla="*/ 18 w 734"/>
                <a:gd name="T29" fmla="*/ 86 h 128"/>
                <a:gd name="T30" fmla="*/ 13 w 734"/>
                <a:gd name="T31" fmla="*/ 89 h 128"/>
                <a:gd name="T32" fmla="*/ 0 w 734"/>
                <a:gd name="T33" fmla="*/ 89 h 128"/>
                <a:gd name="T34" fmla="*/ 46 w 734"/>
                <a:gd name="T35" fmla="*/ 73 h 128"/>
                <a:gd name="T36" fmla="*/ 135 w 734"/>
                <a:gd name="T37" fmla="*/ 61 h 128"/>
                <a:gd name="T38" fmla="*/ 284 w 734"/>
                <a:gd name="T39" fmla="*/ 24 h 128"/>
                <a:gd name="T40" fmla="*/ 364 w 734"/>
                <a:gd name="T41" fmla="*/ 15 h 128"/>
                <a:gd name="T42" fmla="*/ 457 w 734"/>
                <a:gd name="T43" fmla="*/ 4 h 128"/>
                <a:gd name="T44" fmla="*/ 507 w 734"/>
                <a:gd name="T45" fmla="*/ 0 h 128"/>
                <a:gd name="T46" fmla="*/ 704 w 734"/>
                <a:gd name="T47" fmla="*/ 43 h 128"/>
                <a:gd name="T48" fmla="*/ 734 w 734"/>
                <a:gd name="T49" fmla="*/ 54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34" h="128">
                  <a:moveTo>
                    <a:pt x="734" y="54"/>
                  </a:moveTo>
                  <a:lnTo>
                    <a:pt x="676" y="61"/>
                  </a:lnTo>
                  <a:lnTo>
                    <a:pt x="644" y="78"/>
                  </a:lnTo>
                  <a:lnTo>
                    <a:pt x="570" y="74"/>
                  </a:lnTo>
                  <a:lnTo>
                    <a:pt x="535" y="93"/>
                  </a:lnTo>
                  <a:lnTo>
                    <a:pt x="481" y="100"/>
                  </a:lnTo>
                  <a:lnTo>
                    <a:pt x="470" y="110"/>
                  </a:lnTo>
                  <a:lnTo>
                    <a:pt x="442" y="113"/>
                  </a:lnTo>
                  <a:lnTo>
                    <a:pt x="433" y="125"/>
                  </a:lnTo>
                  <a:lnTo>
                    <a:pt x="308" y="128"/>
                  </a:lnTo>
                  <a:lnTo>
                    <a:pt x="286" y="104"/>
                  </a:lnTo>
                  <a:lnTo>
                    <a:pt x="211" y="100"/>
                  </a:lnTo>
                  <a:lnTo>
                    <a:pt x="195" y="86"/>
                  </a:lnTo>
                  <a:lnTo>
                    <a:pt x="113" y="74"/>
                  </a:lnTo>
                  <a:lnTo>
                    <a:pt x="18" y="86"/>
                  </a:lnTo>
                  <a:lnTo>
                    <a:pt x="13" y="89"/>
                  </a:lnTo>
                  <a:lnTo>
                    <a:pt x="0" y="89"/>
                  </a:lnTo>
                  <a:lnTo>
                    <a:pt x="46" y="73"/>
                  </a:lnTo>
                  <a:lnTo>
                    <a:pt x="135" y="61"/>
                  </a:lnTo>
                  <a:lnTo>
                    <a:pt x="284" y="24"/>
                  </a:lnTo>
                  <a:lnTo>
                    <a:pt x="364" y="15"/>
                  </a:lnTo>
                  <a:lnTo>
                    <a:pt x="457" y="4"/>
                  </a:lnTo>
                  <a:lnTo>
                    <a:pt x="507" y="0"/>
                  </a:lnTo>
                  <a:lnTo>
                    <a:pt x="704" y="43"/>
                  </a:lnTo>
                  <a:lnTo>
                    <a:pt x="734" y="54"/>
                  </a:lnTo>
                  <a:close/>
                </a:path>
              </a:pathLst>
            </a:custGeom>
            <a:solidFill>
              <a:srgbClr val="4C93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64"/>
            <p:cNvSpPr>
              <a:spLocks/>
            </p:cNvSpPr>
            <p:nvPr/>
          </p:nvSpPr>
          <p:spPr bwMode="auto">
            <a:xfrm>
              <a:off x="797" y="817"/>
              <a:ext cx="63" cy="22"/>
            </a:xfrm>
            <a:custGeom>
              <a:avLst/>
              <a:gdLst>
                <a:gd name="T0" fmla="*/ 106 w 126"/>
                <a:gd name="T1" fmla="*/ 11 h 43"/>
                <a:gd name="T2" fmla="*/ 71 w 126"/>
                <a:gd name="T3" fmla="*/ 11 h 43"/>
                <a:gd name="T4" fmla="*/ 0 w 126"/>
                <a:gd name="T5" fmla="*/ 43 h 43"/>
                <a:gd name="T6" fmla="*/ 76 w 126"/>
                <a:gd name="T7" fmla="*/ 4 h 43"/>
                <a:gd name="T8" fmla="*/ 113 w 126"/>
                <a:gd name="T9" fmla="*/ 0 h 43"/>
                <a:gd name="T10" fmla="*/ 126 w 126"/>
                <a:gd name="T11" fmla="*/ 0 h 43"/>
                <a:gd name="T12" fmla="*/ 106 w 126"/>
                <a:gd name="T13" fmla="*/ 11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6" h="43">
                  <a:moveTo>
                    <a:pt x="106" y="11"/>
                  </a:moveTo>
                  <a:lnTo>
                    <a:pt x="71" y="11"/>
                  </a:lnTo>
                  <a:lnTo>
                    <a:pt x="0" y="43"/>
                  </a:lnTo>
                  <a:lnTo>
                    <a:pt x="76" y="4"/>
                  </a:lnTo>
                  <a:lnTo>
                    <a:pt x="113" y="0"/>
                  </a:lnTo>
                  <a:lnTo>
                    <a:pt x="126" y="0"/>
                  </a:lnTo>
                  <a:lnTo>
                    <a:pt x="106" y="11"/>
                  </a:lnTo>
                  <a:close/>
                </a:path>
              </a:pathLst>
            </a:custGeom>
            <a:solidFill>
              <a:srgbClr val="7FB2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65"/>
            <p:cNvSpPr>
              <a:spLocks/>
            </p:cNvSpPr>
            <p:nvPr/>
          </p:nvSpPr>
          <p:spPr bwMode="auto">
            <a:xfrm>
              <a:off x="780" y="860"/>
              <a:ext cx="76" cy="16"/>
            </a:xfrm>
            <a:custGeom>
              <a:avLst/>
              <a:gdLst>
                <a:gd name="T0" fmla="*/ 57 w 152"/>
                <a:gd name="T1" fmla="*/ 15 h 32"/>
                <a:gd name="T2" fmla="*/ 18 w 152"/>
                <a:gd name="T3" fmla="*/ 32 h 32"/>
                <a:gd name="T4" fmla="*/ 3 w 152"/>
                <a:gd name="T5" fmla="*/ 32 h 32"/>
                <a:gd name="T6" fmla="*/ 0 w 152"/>
                <a:gd name="T7" fmla="*/ 17 h 32"/>
                <a:gd name="T8" fmla="*/ 104 w 152"/>
                <a:gd name="T9" fmla="*/ 4 h 32"/>
                <a:gd name="T10" fmla="*/ 128 w 152"/>
                <a:gd name="T11" fmla="*/ 0 h 32"/>
                <a:gd name="T12" fmla="*/ 152 w 152"/>
                <a:gd name="T13" fmla="*/ 4 h 32"/>
                <a:gd name="T14" fmla="*/ 57 w 152"/>
                <a:gd name="T15" fmla="*/ 15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2" h="32">
                  <a:moveTo>
                    <a:pt x="57" y="15"/>
                  </a:moveTo>
                  <a:lnTo>
                    <a:pt x="18" y="32"/>
                  </a:lnTo>
                  <a:lnTo>
                    <a:pt x="3" y="32"/>
                  </a:lnTo>
                  <a:lnTo>
                    <a:pt x="0" y="17"/>
                  </a:lnTo>
                  <a:lnTo>
                    <a:pt x="104" y="4"/>
                  </a:lnTo>
                  <a:lnTo>
                    <a:pt x="128" y="0"/>
                  </a:lnTo>
                  <a:lnTo>
                    <a:pt x="152" y="4"/>
                  </a:lnTo>
                  <a:lnTo>
                    <a:pt x="57" y="15"/>
                  </a:lnTo>
                  <a:close/>
                </a:path>
              </a:pathLst>
            </a:custGeom>
            <a:solidFill>
              <a:srgbClr val="7FB2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2" name="Freeform 66"/>
            <p:cNvSpPr>
              <a:spLocks/>
            </p:cNvSpPr>
            <p:nvPr/>
          </p:nvSpPr>
          <p:spPr bwMode="auto">
            <a:xfrm>
              <a:off x="784" y="869"/>
              <a:ext cx="370" cy="394"/>
            </a:xfrm>
            <a:custGeom>
              <a:avLst/>
              <a:gdLst>
                <a:gd name="T0" fmla="*/ 245 w 739"/>
                <a:gd name="T1" fmla="*/ 41 h 790"/>
                <a:gd name="T2" fmla="*/ 258 w 739"/>
                <a:gd name="T3" fmla="*/ 69 h 790"/>
                <a:gd name="T4" fmla="*/ 340 w 739"/>
                <a:gd name="T5" fmla="*/ 82 h 790"/>
                <a:gd name="T6" fmla="*/ 364 w 739"/>
                <a:gd name="T7" fmla="*/ 115 h 790"/>
                <a:gd name="T8" fmla="*/ 446 w 739"/>
                <a:gd name="T9" fmla="*/ 156 h 790"/>
                <a:gd name="T10" fmla="*/ 450 w 739"/>
                <a:gd name="T11" fmla="*/ 167 h 790"/>
                <a:gd name="T12" fmla="*/ 496 w 739"/>
                <a:gd name="T13" fmla="*/ 195 h 790"/>
                <a:gd name="T14" fmla="*/ 516 w 739"/>
                <a:gd name="T15" fmla="*/ 230 h 790"/>
                <a:gd name="T16" fmla="*/ 567 w 739"/>
                <a:gd name="T17" fmla="*/ 253 h 790"/>
                <a:gd name="T18" fmla="*/ 598 w 739"/>
                <a:gd name="T19" fmla="*/ 295 h 790"/>
                <a:gd name="T20" fmla="*/ 648 w 739"/>
                <a:gd name="T21" fmla="*/ 355 h 790"/>
                <a:gd name="T22" fmla="*/ 648 w 739"/>
                <a:gd name="T23" fmla="*/ 383 h 790"/>
                <a:gd name="T24" fmla="*/ 687 w 739"/>
                <a:gd name="T25" fmla="*/ 468 h 790"/>
                <a:gd name="T26" fmla="*/ 726 w 739"/>
                <a:gd name="T27" fmla="*/ 543 h 790"/>
                <a:gd name="T28" fmla="*/ 738 w 739"/>
                <a:gd name="T29" fmla="*/ 593 h 790"/>
                <a:gd name="T30" fmla="*/ 723 w 739"/>
                <a:gd name="T31" fmla="*/ 604 h 790"/>
                <a:gd name="T32" fmla="*/ 739 w 739"/>
                <a:gd name="T33" fmla="*/ 667 h 790"/>
                <a:gd name="T34" fmla="*/ 723 w 739"/>
                <a:gd name="T35" fmla="*/ 734 h 790"/>
                <a:gd name="T36" fmla="*/ 695 w 739"/>
                <a:gd name="T37" fmla="*/ 734 h 790"/>
                <a:gd name="T38" fmla="*/ 691 w 739"/>
                <a:gd name="T39" fmla="*/ 645 h 790"/>
                <a:gd name="T40" fmla="*/ 676 w 739"/>
                <a:gd name="T41" fmla="*/ 617 h 790"/>
                <a:gd name="T42" fmla="*/ 684 w 739"/>
                <a:gd name="T43" fmla="*/ 563 h 790"/>
                <a:gd name="T44" fmla="*/ 633 w 739"/>
                <a:gd name="T45" fmla="*/ 520 h 790"/>
                <a:gd name="T46" fmla="*/ 574 w 739"/>
                <a:gd name="T47" fmla="*/ 472 h 790"/>
                <a:gd name="T48" fmla="*/ 407 w 739"/>
                <a:gd name="T49" fmla="*/ 405 h 790"/>
                <a:gd name="T50" fmla="*/ 394 w 739"/>
                <a:gd name="T51" fmla="*/ 379 h 790"/>
                <a:gd name="T52" fmla="*/ 362 w 739"/>
                <a:gd name="T53" fmla="*/ 340 h 790"/>
                <a:gd name="T54" fmla="*/ 351 w 739"/>
                <a:gd name="T55" fmla="*/ 281 h 790"/>
                <a:gd name="T56" fmla="*/ 355 w 739"/>
                <a:gd name="T57" fmla="*/ 273 h 790"/>
                <a:gd name="T58" fmla="*/ 308 w 739"/>
                <a:gd name="T59" fmla="*/ 203 h 790"/>
                <a:gd name="T60" fmla="*/ 333 w 739"/>
                <a:gd name="T61" fmla="*/ 191 h 790"/>
                <a:gd name="T62" fmla="*/ 312 w 739"/>
                <a:gd name="T63" fmla="*/ 184 h 790"/>
                <a:gd name="T64" fmla="*/ 282 w 739"/>
                <a:gd name="T65" fmla="*/ 143 h 790"/>
                <a:gd name="T66" fmla="*/ 227 w 739"/>
                <a:gd name="T67" fmla="*/ 100 h 790"/>
                <a:gd name="T68" fmla="*/ 156 w 739"/>
                <a:gd name="T69" fmla="*/ 69 h 790"/>
                <a:gd name="T70" fmla="*/ 149 w 739"/>
                <a:gd name="T71" fmla="*/ 61 h 790"/>
                <a:gd name="T72" fmla="*/ 54 w 739"/>
                <a:gd name="T73" fmla="*/ 46 h 790"/>
                <a:gd name="T74" fmla="*/ 7 w 739"/>
                <a:gd name="T75" fmla="*/ 50 h 790"/>
                <a:gd name="T76" fmla="*/ 89 w 739"/>
                <a:gd name="T77" fmla="*/ 4 h 790"/>
                <a:gd name="T78" fmla="*/ 145 w 739"/>
                <a:gd name="T79" fmla="*/ 0 h 7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739" h="790">
                  <a:moveTo>
                    <a:pt x="145" y="11"/>
                  </a:moveTo>
                  <a:lnTo>
                    <a:pt x="245" y="41"/>
                  </a:lnTo>
                  <a:lnTo>
                    <a:pt x="238" y="54"/>
                  </a:lnTo>
                  <a:lnTo>
                    <a:pt x="258" y="69"/>
                  </a:lnTo>
                  <a:lnTo>
                    <a:pt x="305" y="73"/>
                  </a:lnTo>
                  <a:lnTo>
                    <a:pt x="340" y="82"/>
                  </a:lnTo>
                  <a:lnTo>
                    <a:pt x="362" y="97"/>
                  </a:lnTo>
                  <a:lnTo>
                    <a:pt x="364" y="115"/>
                  </a:lnTo>
                  <a:lnTo>
                    <a:pt x="403" y="128"/>
                  </a:lnTo>
                  <a:lnTo>
                    <a:pt x="446" y="156"/>
                  </a:lnTo>
                  <a:lnTo>
                    <a:pt x="453" y="164"/>
                  </a:lnTo>
                  <a:lnTo>
                    <a:pt x="450" y="167"/>
                  </a:lnTo>
                  <a:lnTo>
                    <a:pt x="477" y="191"/>
                  </a:lnTo>
                  <a:lnTo>
                    <a:pt x="496" y="195"/>
                  </a:lnTo>
                  <a:lnTo>
                    <a:pt x="500" y="214"/>
                  </a:lnTo>
                  <a:lnTo>
                    <a:pt x="516" y="230"/>
                  </a:lnTo>
                  <a:lnTo>
                    <a:pt x="539" y="230"/>
                  </a:lnTo>
                  <a:lnTo>
                    <a:pt x="567" y="253"/>
                  </a:lnTo>
                  <a:lnTo>
                    <a:pt x="606" y="295"/>
                  </a:lnTo>
                  <a:lnTo>
                    <a:pt x="598" y="295"/>
                  </a:lnTo>
                  <a:lnTo>
                    <a:pt x="598" y="316"/>
                  </a:lnTo>
                  <a:lnTo>
                    <a:pt x="648" y="355"/>
                  </a:lnTo>
                  <a:lnTo>
                    <a:pt x="663" y="370"/>
                  </a:lnTo>
                  <a:lnTo>
                    <a:pt x="648" y="383"/>
                  </a:lnTo>
                  <a:lnTo>
                    <a:pt x="697" y="450"/>
                  </a:lnTo>
                  <a:lnTo>
                    <a:pt x="687" y="468"/>
                  </a:lnTo>
                  <a:lnTo>
                    <a:pt x="723" y="524"/>
                  </a:lnTo>
                  <a:lnTo>
                    <a:pt x="726" y="543"/>
                  </a:lnTo>
                  <a:lnTo>
                    <a:pt x="719" y="561"/>
                  </a:lnTo>
                  <a:lnTo>
                    <a:pt x="738" y="593"/>
                  </a:lnTo>
                  <a:lnTo>
                    <a:pt x="738" y="604"/>
                  </a:lnTo>
                  <a:lnTo>
                    <a:pt x="723" y="604"/>
                  </a:lnTo>
                  <a:lnTo>
                    <a:pt x="723" y="617"/>
                  </a:lnTo>
                  <a:lnTo>
                    <a:pt x="739" y="667"/>
                  </a:lnTo>
                  <a:lnTo>
                    <a:pt x="728" y="680"/>
                  </a:lnTo>
                  <a:lnTo>
                    <a:pt x="723" y="734"/>
                  </a:lnTo>
                  <a:lnTo>
                    <a:pt x="728" y="790"/>
                  </a:lnTo>
                  <a:lnTo>
                    <a:pt x="695" y="734"/>
                  </a:lnTo>
                  <a:lnTo>
                    <a:pt x="700" y="684"/>
                  </a:lnTo>
                  <a:lnTo>
                    <a:pt x="691" y="645"/>
                  </a:lnTo>
                  <a:lnTo>
                    <a:pt x="673" y="628"/>
                  </a:lnTo>
                  <a:lnTo>
                    <a:pt x="676" y="617"/>
                  </a:lnTo>
                  <a:lnTo>
                    <a:pt x="665" y="585"/>
                  </a:lnTo>
                  <a:lnTo>
                    <a:pt x="684" y="563"/>
                  </a:lnTo>
                  <a:lnTo>
                    <a:pt x="669" y="543"/>
                  </a:lnTo>
                  <a:lnTo>
                    <a:pt x="633" y="520"/>
                  </a:lnTo>
                  <a:lnTo>
                    <a:pt x="633" y="511"/>
                  </a:lnTo>
                  <a:lnTo>
                    <a:pt x="574" y="472"/>
                  </a:lnTo>
                  <a:lnTo>
                    <a:pt x="535" y="437"/>
                  </a:lnTo>
                  <a:lnTo>
                    <a:pt x="407" y="405"/>
                  </a:lnTo>
                  <a:lnTo>
                    <a:pt x="390" y="379"/>
                  </a:lnTo>
                  <a:lnTo>
                    <a:pt x="394" y="379"/>
                  </a:lnTo>
                  <a:lnTo>
                    <a:pt x="399" y="372"/>
                  </a:lnTo>
                  <a:lnTo>
                    <a:pt x="362" y="340"/>
                  </a:lnTo>
                  <a:lnTo>
                    <a:pt x="329" y="292"/>
                  </a:lnTo>
                  <a:lnTo>
                    <a:pt x="351" y="281"/>
                  </a:lnTo>
                  <a:lnTo>
                    <a:pt x="351" y="277"/>
                  </a:lnTo>
                  <a:lnTo>
                    <a:pt x="355" y="273"/>
                  </a:lnTo>
                  <a:lnTo>
                    <a:pt x="312" y="217"/>
                  </a:lnTo>
                  <a:lnTo>
                    <a:pt x="308" y="203"/>
                  </a:lnTo>
                  <a:lnTo>
                    <a:pt x="325" y="199"/>
                  </a:lnTo>
                  <a:lnTo>
                    <a:pt x="333" y="191"/>
                  </a:lnTo>
                  <a:lnTo>
                    <a:pt x="323" y="182"/>
                  </a:lnTo>
                  <a:lnTo>
                    <a:pt x="312" y="184"/>
                  </a:lnTo>
                  <a:lnTo>
                    <a:pt x="294" y="178"/>
                  </a:lnTo>
                  <a:lnTo>
                    <a:pt x="282" y="143"/>
                  </a:lnTo>
                  <a:lnTo>
                    <a:pt x="245" y="125"/>
                  </a:lnTo>
                  <a:lnTo>
                    <a:pt x="227" y="100"/>
                  </a:lnTo>
                  <a:lnTo>
                    <a:pt x="175" y="73"/>
                  </a:lnTo>
                  <a:lnTo>
                    <a:pt x="156" y="69"/>
                  </a:lnTo>
                  <a:lnTo>
                    <a:pt x="149" y="69"/>
                  </a:lnTo>
                  <a:lnTo>
                    <a:pt x="149" y="61"/>
                  </a:lnTo>
                  <a:lnTo>
                    <a:pt x="124" y="46"/>
                  </a:lnTo>
                  <a:lnTo>
                    <a:pt x="54" y="46"/>
                  </a:lnTo>
                  <a:lnTo>
                    <a:pt x="17" y="50"/>
                  </a:lnTo>
                  <a:lnTo>
                    <a:pt x="7" y="50"/>
                  </a:lnTo>
                  <a:lnTo>
                    <a:pt x="0" y="33"/>
                  </a:lnTo>
                  <a:lnTo>
                    <a:pt x="89" y="4"/>
                  </a:lnTo>
                  <a:lnTo>
                    <a:pt x="121" y="0"/>
                  </a:lnTo>
                  <a:lnTo>
                    <a:pt x="145" y="0"/>
                  </a:lnTo>
                  <a:lnTo>
                    <a:pt x="145" y="11"/>
                  </a:lnTo>
                  <a:close/>
                </a:path>
              </a:pathLst>
            </a:custGeom>
            <a:solidFill>
              <a:srgbClr val="7FB2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3" name="Freeform 67"/>
            <p:cNvSpPr>
              <a:spLocks/>
            </p:cNvSpPr>
            <p:nvPr/>
          </p:nvSpPr>
          <p:spPr bwMode="auto">
            <a:xfrm>
              <a:off x="791" y="897"/>
              <a:ext cx="137" cy="67"/>
            </a:xfrm>
            <a:custGeom>
              <a:avLst/>
              <a:gdLst>
                <a:gd name="T0" fmla="*/ 119 w 273"/>
                <a:gd name="T1" fmla="*/ 24 h 133"/>
                <a:gd name="T2" fmla="*/ 176 w 273"/>
                <a:gd name="T3" fmla="*/ 35 h 133"/>
                <a:gd name="T4" fmla="*/ 204 w 273"/>
                <a:gd name="T5" fmla="*/ 57 h 133"/>
                <a:gd name="T6" fmla="*/ 219 w 273"/>
                <a:gd name="T7" fmla="*/ 81 h 133"/>
                <a:gd name="T8" fmla="*/ 251 w 273"/>
                <a:gd name="T9" fmla="*/ 91 h 133"/>
                <a:gd name="T10" fmla="*/ 273 w 273"/>
                <a:gd name="T11" fmla="*/ 133 h 133"/>
                <a:gd name="T12" fmla="*/ 193 w 273"/>
                <a:gd name="T13" fmla="*/ 126 h 133"/>
                <a:gd name="T14" fmla="*/ 130 w 273"/>
                <a:gd name="T15" fmla="*/ 106 h 133"/>
                <a:gd name="T16" fmla="*/ 31 w 273"/>
                <a:gd name="T17" fmla="*/ 50 h 133"/>
                <a:gd name="T18" fmla="*/ 11 w 273"/>
                <a:gd name="T19" fmla="*/ 42 h 133"/>
                <a:gd name="T20" fmla="*/ 0 w 273"/>
                <a:gd name="T21" fmla="*/ 28 h 133"/>
                <a:gd name="T22" fmla="*/ 0 w 273"/>
                <a:gd name="T23" fmla="*/ 7 h 133"/>
                <a:gd name="T24" fmla="*/ 56 w 273"/>
                <a:gd name="T25" fmla="*/ 0 h 133"/>
                <a:gd name="T26" fmla="*/ 113 w 273"/>
                <a:gd name="T27" fmla="*/ 7 h 133"/>
                <a:gd name="T28" fmla="*/ 119 w 273"/>
                <a:gd name="T29" fmla="*/ 24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73" h="133">
                  <a:moveTo>
                    <a:pt x="119" y="24"/>
                  </a:moveTo>
                  <a:lnTo>
                    <a:pt x="176" y="35"/>
                  </a:lnTo>
                  <a:lnTo>
                    <a:pt x="204" y="57"/>
                  </a:lnTo>
                  <a:lnTo>
                    <a:pt x="219" y="81"/>
                  </a:lnTo>
                  <a:lnTo>
                    <a:pt x="251" y="91"/>
                  </a:lnTo>
                  <a:lnTo>
                    <a:pt x="273" y="133"/>
                  </a:lnTo>
                  <a:lnTo>
                    <a:pt x="193" y="126"/>
                  </a:lnTo>
                  <a:lnTo>
                    <a:pt x="130" y="106"/>
                  </a:lnTo>
                  <a:lnTo>
                    <a:pt x="31" y="50"/>
                  </a:lnTo>
                  <a:lnTo>
                    <a:pt x="11" y="42"/>
                  </a:lnTo>
                  <a:lnTo>
                    <a:pt x="0" y="28"/>
                  </a:lnTo>
                  <a:lnTo>
                    <a:pt x="0" y="7"/>
                  </a:lnTo>
                  <a:lnTo>
                    <a:pt x="56" y="0"/>
                  </a:lnTo>
                  <a:lnTo>
                    <a:pt x="113" y="7"/>
                  </a:lnTo>
                  <a:lnTo>
                    <a:pt x="119" y="24"/>
                  </a:lnTo>
                  <a:close/>
                </a:path>
              </a:pathLst>
            </a:custGeom>
            <a:solidFill>
              <a:srgbClr val="3380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5" name="Freeform 68"/>
            <p:cNvSpPr>
              <a:spLocks/>
            </p:cNvSpPr>
            <p:nvPr/>
          </p:nvSpPr>
          <p:spPr bwMode="auto">
            <a:xfrm>
              <a:off x="784" y="926"/>
              <a:ext cx="121" cy="132"/>
            </a:xfrm>
            <a:custGeom>
              <a:avLst/>
              <a:gdLst>
                <a:gd name="T0" fmla="*/ 121 w 242"/>
                <a:gd name="T1" fmla="*/ 76 h 264"/>
                <a:gd name="T2" fmla="*/ 202 w 242"/>
                <a:gd name="T3" fmla="*/ 197 h 264"/>
                <a:gd name="T4" fmla="*/ 227 w 242"/>
                <a:gd name="T5" fmla="*/ 247 h 264"/>
                <a:gd name="T6" fmla="*/ 242 w 242"/>
                <a:gd name="T7" fmla="*/ 264 h 264"/>
                <a:gd name="T8" fmla="*/ 152 w 242"/>
                <a:gd name="T9" fmla="*/ 162 h 264"/>
                <a:gd name="T10" fmla="*/ 106 w 242"/>
                <a:gd name="T11" fmla="*/ 123 h 264"/>
                <a:gd name="T12" fmla="*/ 32 w 242"/>
                <a:gd name="T13" fmla="*/ 37 h 264"/>
                <a:gd name="T14" fmla="*/ 11 w 242"/>
                <a:gd name="T15" fmla="*/ 24 h 264"/>
                <a:gd name="T16" fmla="*/ 0 w 242"/>
                <a:gd name="T17" fmla="*/ 13 h 264"/>
                <a:gd name="T18" fmla="*/ 7 w 242"/>
                <a:gd name="T19" fmla="*/ 0 h 264"/>
                <a:gd name="T20" fmla="*/ 54 w 242"/>
                <a:gd name="T21" fmla="*/ 13 h 264"/>
                <a:gd name="T22" fmla="*/ 121 w 242"/>
                <a:gd name="T23" fmla="*/ 76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42" h="264">
                  <a:moveTo>
                    <a:pt x="121" y="76"/>
                  </a:moveTo>
                  <a:lnTo>
                    <a:pt x="202" y="197"/>
                  </a:lnTo>
                  <a:lnTo>
                    <a:pt x="227" y="247"/>
                  </a:lnTo>
                  <a:lnTo>
                    <a:pt x="242" y="264"/>
                  </a:lnTo>
                  <a:lnTo>
                    <a:pt x="152" y="162"/>
                  </a:lnTo>
                  <a:lnTo>
                    <a:pt x="106" y="123"/>
                  </a:lnTo>
                  <a:lnTo>
                    <a:pt x="32" y="37"/>
                  </a:lnTo>
                  <a:lnTo>
                    <a:pt x="11" y="24"/>
                  </a:lnTo>
                  <a:lnTo>
                    <a:pt x="0" y="13"/>
                  </a:lnTo>
                  <a:lnTo>
                    <a:pt x="7" y="0"/>
                  </a:lnTo>
                  <a:lnTo>
                    <a:pt x="54" y="13"/>
                  </a:lnTo>
                  <a:lnTo>
                    <a:pt x="121" y="76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6" name="Freeform 69"/>
            <p:cNvSpPr>
              <a:spLocks/>
            </p:cNvSpPr>
            <p:nvPr/>
          </p:nvSpPr>
          <p:spPr bwMode="auto">
            <a:xfrm>
              <a:off x="568" y="938"/>
              <a:ext cx="59" cy="30"/>
            </a:xfrm>
            <a:custGeom>
              <a:avLst/>
              <a:gdLst>
                <a:gd name="T0" fmla="*/ 117 w 117"/>
                <a:gd name="T1" fmla="*/ 4 h 60"/>
                <a:gd name="T2" fmla="*/ 52 w 117"/>
                <a:gd name="T3" fmla="*/ 13 h 60"/>
                <a:gd name="T4" fmla="*/ 13 w 117"/>
                <a:gd name="T5" fmla="*/ 51 h 60"/>
                <a:gd name="T6" fmla="*/ 2 w 117"/>
                <a:gd name="T7" fmla="*/ 60 h 60"/>
                <a:gd name="T8" fmla="*/ 0 w 117"/>
                <a:gd name="T9" fmla="*/ 60 h 60"/>
                <a:gd name="T10" fmla="*/ 48 w 117"/>
                <a:gd name="T11" fmla="*/ 10 h 60"/>
                <a:gd name="T12" fmla="*/ 82 w 117"/>
                <a:gd name="T13" fmla="*/ 0 h 60"/>
                <a:gd name="T14" fmla="*/ 106 w 117"/>
                <a:gd name="T15" fmla="*/ 4 h 60"/>
                <a:gd name="T16" fmla="*/ 117 w 117"/>
                <a:gd name="T17" fmla="*/ 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7" h="60">
                  <a:moveTo>
                    <a:pt x="117" y="4"/>
                  </a:moveTo>
                  <a:lnTo>
                    <a:pt x="52" y="13"/>
                  </a:lnTo>
                  <a:lnTo>
                    <a:pt x="13" y="51"/>
                  </a:lnTo>
                  <a:lnTo>
                    <a:pt x="2" y="60"/>
                  </a:lnTo>
                  <a:lnTo>
                    <a:pt x="0" y="60"/>
                  </a:lnTo>
                  <a:lnTo>
                    <a:pt x="48" y="10"/>
                  </a:lnTo>
                  <a:lnTo>
                    <a:pt x="82" y="0"/>
                  </a:lnTo>
                  <a:lnTo>
                    <a:pt x="106" y="4"/>
                  </a:lnTo>
                  <a:lnTo>
                    <a:pt x="117" y="4"/>
                  </a:lnTo>
                  <a:close/>
                </a:path>
              </a:pathLst>
            </a:custGeom>
            <a:solidFill>
              <a:srgbClr val="BA7D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7" name="Freeform 70"/>
            <p:cNvSpPr>
              <a:spLocks/>
            </p:cNvSpPr>
            <p:nvPr/>
          </p:nvSpPr>
          <p:spPr bwMode="auto">
            <a:xfrm>
              <a:off x="770" y="938"/>
              <a:ext cx="102" cy="92"/>
            </a:xfrm>
            <a:custGeom>
              <a:avLst/>
              <a:gdLst>
                <a:gd name="T0" fmla="*/ 67 w 204"/>
                <a:gd name="T1" fmla="*/ 67 h 184"/>
                <a:gd name="T2" fmla="*/ 188 w 204"/>
                <a:gd name="T3" fmla="*/ 162 h 184"/>
                <a:gd name="T4" fmla="*/ 204 w 204"/>
                <a:gd name="T5" fmla="*/ 184 h 184"/>
                <a:gd name="T6" fmla="*/ 152 w 204"/>
                <a:gd name="T7" fmla="*/ 138 h 184"/>
                <a:gd name="T8" fmla="*/ 24 w 204"/>
                <a:gd name="T9" fmla="*/ 75 h 184"/>
                <a:gd name="T10" fmla="*/ 0 w 204"/>
                <a:gd name="T11" fmla="*/ 43 h 184"/>
                <a:gd name="T12" fmla="*/ 11 w 204"/>
                <a:gd name="T13" fmla="*/ 0 h 184"/>
                <a:gd name="T14" fmla="*/ 21 w 204"/>
                <a:gd name="T15" fmla="*/ 25 h 184"/>
                <a:gd name="T16" fmla="*/ 67 w 204"/>
                <a:gd name="T17" fmla="*/ 67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4" h="184">
                  <a:moveTo>
                    <a:pt x="67" y="67"/>
                  </a:moveTo>
                  <a:lnTo>
                    <a:pt x="188" y="162"/>
                  </a:lnTo>
                  <a:lnTo>
                    <a:pt x="204" y="184"/>
                  </a:lnTo>
                  <a:lnTo>
                    <a:pt x="152" y="138"/>
                  </a:lnTo>
                  <a:lnTo>
                    <a:pt x="24" y="75"/>
                  </a:lnTo>
                  <a:lnTo>
                    <a:pt x="0" y="43"/>
                  </a:lnTo>
                  <a:lnTo>
                    <a:pt x="11" y="0"/>
                  </a:lnTo>
                  <a:lnTo>
                    <a:pt x="21" y="25"/>
                  </a:lnTo>
                  <a:lnTo>
                    <a:pt x="67" y="67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8" name="Freeform 71"/>
            <p:cNvSpPr>
              <a:spLocks/>
            </p:cNvSpPr>
            <p:nvPr/>
          </p:nvSpPr>
          <p:spPr bwMode="auto">
            <a:xfrm>
              <a:off x="784" y="942"/>
              <a:ext cx="33" cy="30"/>
            </a:xfrm>
            <a:custGeom>
              <a:avLst/>
              <a:gdLst>
                <a:gd name="T0" fmla="*/ 17 w 65"/>
                <a:gd name="T1" fmla="*/ 17 h 59"/>
                <a:gd name="T2" fmla="*/ 54 w 65"/>
                <a:gd name="T3" fmla="*/ 44 h 59"/>
                <a:gd name="T4" fmla="*/ 65 w 65"/>
                <a:gd name="T5" fmla="*/ 59 h 59"/>
                <a:gd name="T6" fmla="*/ 15 w 65"/>
                <a:gd name="T7" fmla="*/ 20 h 59"/>
                <a:gd name="T8" fmla="*/ 0 w 65"/>
                <a:gd name="T9" fmla="*/ 0 h 59"/>
                <a:gd name="T10" fmla="*/ 11 w 65"/>
                <a:gd name="T11" fmla="*/ 2 h 59"/>
                <a:gd name="T12" fmla="*/ 17 w 65"/>
                <a:gd name="T13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5" h="59">
                  <a:moveTo>
                    <a:pt x="17" y="17"/>
                  </a:moveTo>
                  <a:lnTo>
                    <a:pt x="54" y="44"/>
                  </a:lnTo>
                  <a:lnTo>
                    <a:pt x="65" y="59"/>
                  </a:lnTo>
                  <a:lnTo>
                    <a:pt x="15" y="20"/>
                  </a:lnTo>
                  <a:lnTo>
                    <a:pt x="0" y="0"/>
                  </a:lnTo>
                  <a:lnTo>
                    <a:pt x="11" y="2"/>
                  </a:lnTo>
                  <a:lnTo>
                    <a:pt x="17" y="17"/>
                  </a:lnTo>
                  <a:close/>
                </a:path>
              </a:pathLst>
            </a:custGeom>
            <a:solidFill>
              <a:srgbClr val="99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9" name="Freeform 72"/>
            <p:cNvSpPr>
              <a:spLocks/>
            </p:cNvSpPr>
            <p:nvPr/>
          </p:nvSpPr>
          <p:spPr bwMode="auto">
            <a:xfrm>
              <a:off x="262" y="947"/>
              <a:ext cx="47" cy="128"/>
            </a:xfrm>
            <a:custGeom>
              <a:avLst/>
              <a:gdLst>
                <a:gd name="T0" fmla="*/ 61 w 95"/>
                <a:gd name="T1" fmla="*/ 54 h 256"/>
                <a:gd name="T2" fmla="*/ 57 w 95"/>
                <a:gd name="T3" fmla="*/ 71 h 256"/>
                <a:gd name="T4" fmla="*/ 57 w 95"/>
                <a:gd name="T5" fmla="*/ 74 h 256"/>
                <a:gd name="T6" fmla="*/ 50 w 95"/>
                <a:gd name="T7" fmla="*/ 82 h 256"/>
                <a:gd name="T8" fmla="*/ 50 w 95"/>
                <a:gd name="T9" fmla="*/ 182 h 256"/>
                <a:gd name="T10" fmla="*/ 61 w 95"/>
                <a:gd name="T11" fmla="*/ 238 h 256"/>
                <a:gd name="T12" fmla="*/ 61 w 95"/>
                <a:gd name="T13" fmla="*/ 256 h 256"/>
                <a:gd name="T14" fmla="*/ 18 w 95"/>
                <a:gd name="T15" fmla="*/ 210 h 256"/>
                <a:gd name="T16" fmla="*/ 0 w 95"/>
                <a:gd name="T17" fmla="*/ 164 h 256"/>
                <a:gd name="T18" fmla="*/ 0 w 95"/>
                <a:gd name="T19" fmla="*/ 100 h 256"/>
                <a:gd name="T20" fmla="*/ 18 w 95"/>
                <a:gd name="T21" fmla="*/ 47 h 256"/>
                <a:gd name="T22" fmla="*/ 67 w 95"/>
                <a:gd name="T23" fmla="*/ 0 h 256"/>
                <a:gd name="T24" fmla="*/ 95 w 95"/>
                <a:gd name="T25" fmla="*/ 0 h 256"/>
                <a:gd name="T26" fmla="*/ 61 w 95"/>
                <a:gd name="T27" fmla="*/ 54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95" h="256">
                  <a:moveTo>
                    <a:pt x="61" y="54"/>
                  </a:moveTo>
                  <a:lnTo>
                    <a:pt x="57" y="71"/>
                  </a:lnTo>
                  <a:lnTo>
                    <a:pt x="57" y="74"/>
                  </a:lnTo>
                  <a:lnTo>
                    <a:pt x="50" y="82"/>
                  </a:lnTo>
                  <a:lnTo>
                    <a:pt x="50" y="182"/>
                  </a:lnTo>
                  <a:lnTo>
                    <a:pt x="61" y="238"/>
                  </a:lnTo>
                  <a:lnTo>
                    <a:pt x="61" y="256"/>
                  </a:lnTo>
                  <a:lnTo>
                    <a:pt x="18" y="210"/>
                  </a:lnTo>
                  <a:lnTo>
                    <a:pt x="0" y="164"/>
                  </a:lnTo>
                  <a:lnTo>
                    <a:pt x="0" y="100"/>
                  </a:lnTo>
                  <a:lnTo>
                    <a:pt x="18" y="47"/>
                  </a:lnTo>
                  <a:lnTo>
                    <a:pt x="67" y="0"/>
                  </a:lnTo>
                  <a:lnTo>
                    <a:pt x="95" y="0"/>
                  </a:lnTo>
                  <a:lnTo>
                    <a:pt x="61" y="54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73"/>
            <p:cNvSpPr>
              <a:spLocks/>
            </p:cNvSpPr>
            <p:nvPr/>
          </p:nvSpPr>
          <p:spPr bwMode="auto">
            <a:xfrm>
              <a:off x="837" y="947"/>
              <a:ext cx="71" cy="23"/>
            </a:xfrm>
            <a:custGeom>
              <a:avLst/>
              <a:gdLst>
                <a:gd name="T0" fmla="*/ 143 w 143"/>
                <a:gd name="T1" fmla="*/ 47 h 47"/>
                <a:gd name="T2" fmla="*/ 61 w 143"/>
                <a:gd name="T3" fmla="*/ 43 h 47"/>
                <a:gd name="T4" fmla="*/ 22 w 143"/>
                <a:gd name="T5" fmla="*/ 26 h 47"/>
                <a:gd name="T6" fmla="*/ 0 w 143"/>
                <a:gd name="T7" fmla="*/ 0 h 47"/>
                <a:gd name="T8" fmla="*/ 54 w 143"/>
                <a:gd name="T9" fmla="*/ 28 h 47"/>
                <a:gd name="T10" fmla="*/ 143 w 143"/>
                <a:gd name="T11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43" h="47">
                  <a:moveTo>
                    <a:pt x="143" y="47"/>
                  </a:moveTo>
                  <a:lnTo>
                    <a:pt x="61" y="43"/>
                  </a:lnTo>
                  <a:lnTo>
                    <a:pt x="22" y="26"/>
                  </a:lnTo>
                  <a:lnTo>
                    <a:pt x="0" y="0"/>
                  </a:lnTo>
                  <a:lnTo>
                    <a:pt x="54" y="28"/>
                  </a:lnTo>
                  <a:lnTo>
                    <a:pt x="143" y="47"/>
                  </a:lnTo>
                  <a:close/>
                </a:path>
              </a:pathLst>
            </a:custGeom>
            <a:solidFill>
              <a:srgbClr val="BA7D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74"/>
            <p:cNvSpPr>
              <a:spLocks/>
            </p:cNvSpPr>
            <p:nvPr/>
          </p:nvSpPr>
          <p:spPr bwMode="auto">
            <a:xfrm>
              <a:off x="307" y="948"/>
              <a:ext cx="15" cy="29"/>
            </a:xfrm>
            <a:custGeom>
              <a:avLst/>
              <a:gdLst>
                <a:gd name="T0" fmla="*/ 28 w 32"/>
                <a:gd name="T1" fmla="*/ 39 h 57"/>
                <a:gd name="T2" fmla="*/ 21 w 32"/>
                <a:gd name="T3" fmla="*/ 54 h 57"/>
                <a:gd name="T4" fmla="*/ 9 w 32"/>
                <a:gd name="T5" fmla="*/ 57 h 57"/>
                <a:gd name="T6" fmla="*/ 6 w 32"/>
                <a:gd name="T7" fmla="*/ 57 h 57"/>
                <a:gd name="T8" fmla="*/ 0 w 32"/>
                <a:gd name="T9" fmla="*/ 50 h 57"/>
                <a:gd name="T10" fmla="*/ 21 w 32"/>
                <a:gd name="T11" fmla="*/ 0 h 57"/>
                <a:gd name="T12" fmla="*/ 32 w 32"/>
                <a:gd name="T13" fmla="*/ 4 h 57"/>
                <a:gd name="T14" fmla="*/ 28 w 32"/>
                <a:gd name="T15" fmla="*/ 3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2" h="57">
                  <a:moveTo>
                    <a:pt x="28" y="39"/>
                  </a:moveTo>
                  <a:lnTo>
                    <a:pt x="21" y="54"/>
                  </a:lnTo>
                  <a:lnTo>
                    <a:pt x="9" y="57"/>
                  </a:lnTo>
                  <a:lnTo>
                    <a:pt x="6" y="57"/>
                  </a:lnTo>
                  <a:lnTo>
                    <a:pt x="0" y="50"/>
                  </a:lnTo>
                  <a:lnTo>
                    <a:pt x="21" y="0"/>
                  </a:lnTo>
                  <a:lnTo>
                    <a:pt x="32" y="4"/>
                  </a:lnTo>
                  <a:lnTo>
                    <a:pt x="28" y="39"/>
                  </a:lnTo>
                  <a:close/>
                </a:path>
              </a:pathLst>
            </a:custGeom>
            <a:solidFill>
              <a:srgbClr val="66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2" name="Freeform 75"/>
            <p:cNvSpPr>
              <a:spLocks/>
            </p:cNvSpPr>
            <p:nvPr/>
          </p:nvSpPr>
          <p:spPr bwMode="auto">
            <a:xfrm>
              <a:off x="632" y="954"/>
              <a:ext cx="42" cy="186"/>
            </a:xfrm>
            <a:custGeom>
              <a:avLst/>
              <a:gdLst>
                <a:gd name="T0" fmla="*/ 78 w 86"/>
                <a:gd name="T1" fmla="*/ 145 h 372"/>
                <a:gd name="T2" fmla="*/ 86 w 86"/>
                <a:gd name="T3" fmla="*/ 301 h 372"/>
                <a:gd name="T4" fmla="*/ 82 w 86"/>
                <a:gd name="T5" fmla="*/ 372 h 372"/>
                <a:gd name="T6" fmla="*/ 75 w 86"/>
                <a:gd name="T7" fmla="*/ 188 h 372"/>
                <a:gd name="T8" fmla="*/ 58 w 86"/>
                <a:gd name="T9" fmla="*/ 85 h 372"/>
                <a:gd name="T10" fmla="*/ 24 w 86"/>
                <a:gd name="T11" fmla="*/ 28 h 372"/>
                <a:gd name="T12" fmla="*/ 0 w 86"/>
                <a:gd name="T13" fmla="*/ 0 h 372"/>
                <a:gd name="T14" fmla="*/ 50 w 86"/>
                <a:gd name="T15" fmla="*/ 39 h 372"/>
                <a:gd name="T16" fmla="*/ 78 w 86"/>
                <a:gd name="T17" fmla="*/ 145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6" h="372">
                  <a:moveTo>
                    <a:pt x="78" y="145"/>
                  </a:moveTo>
                  <a:lnTo>
                    <a:pt x="86" y="301"/>
                  </a:lnTo>
                  <a:lnTo>
                    <a:pt x="82" y="372"/>
                  </a:lnTo>
                  <a:lnTo>
                    <a:pt x="75" y="188"/>
                  </a:lnTo>
                  <a:lnTo>
                    <a:pt x="58" y="85"/>
                  </a:lnTo>
                  <a:lnTo>
                    <a:pt x="24" y="28"/>
                  </a:lnTo>
                  <a:lnTo>
                    <a:pt x="0" y="0"/>
                  </a:lnTo>
                  <a:lnTo>
                    <a:pt x="50" y="39"/>
                  </a:lnTo>
                  <a:lnTo>
                    <a:pt x="78" y="145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3" name="Freeform 76"/>
            <p:cNvSpPr>
              <a:spLocks/>
            </p:cNvSpPr>
            <p:nvPr/>
          </p:nvSpPr>
          <p:spPr bwMode="auto">
            <a:xfrm>
              <a:off x="681" y="954"/>
              <a:ext cx="140" cy="137"/>
            </a:xfrm>
            <a:custGeom>
              <a:avLst/>
              <a:gdLst>
                <a:gd name="T0" fmla="*/ 154 w 280"/>
                <a:gd name="T1" fmla="*/ 19 h 275"/>
                <a:gd name="T2" fmla="*/ 221 w 280"/>
                <a:gd name="T3" fmla="*/ 110 h 275"/>
                <a:gd name="T4" fmla="*/ 260 w 280"/>
                <a:gd name="T5" fmla="*/ 156 h 275"/>
                <a:gd name="T6" fmla="*/ 252 w 280"/>
                <a:gd name="T7" fmla="*/ 184 h 275"/>
                <a:gd name="T8" fmla="*/ 280 w 280"/>
                <a:gd name="T9" fmla="*/ 262 h 275"/>
                <a:gd name="T10" fmla="*/ 280 w 280"/>
                <a:gd name="T11" fmla="*/ 275 h 275"/>
                <a:gd name="T12" fmla="*/ 256 w 280"/>
                <a:gd name="T13" fmla="*/ 234 h 275"/>
                <a:gd name="T14" fmla="*/ 182 w 280"/>
                <a:gd name="T15" fmla="*/ 176 h 275"/>
                <a:gd name="T16" fmla="*/ 147 w 280"/>
                <a:gd name="T17" fmla="*/ 162 h 275"/>
                <a:gd name="T18" fmla="*/ 128 w 280"/>
                <a:gd name="T19" fmla="*/ 145 h 275"/>
                <a:gd name="T20" fmla="*/ 43 w 280"/>
                <a:gd name="T21" fmla="*/ 113 h 275"/>
                <a:gd name="T22" fmla="*/ 0 w 280"/>
                <a:gd name="T23" fmla="*/ 0 h 275"/>
                <a:gd name="T24" fmla="*/ 96 w 280"/>
                <a:gd name="T25" fmla="*/ 19 h 275"/>
                <a:gd name="T26" fmla="*/ 154 w 280"/>
                <a:gd name="T27" fmla="*/ 19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0" h="275">
                  <a:moveTo>
                    <a:pt x="154" y="19"/>
                  </a:moveTo>
                  <a:lnTo>
                    <a:pt x="221" y="110"/>
                  </a:lnTo>
                  <a:lnTo>
                    <a:pt x="260" y="156"/>
                  </a:lnTo>
                  <a:lnTo>
                    <a:pt x="252" y="184"/>
                  </a:lnTo>
                  <a:lnTo>
                    <a:pt x="280" y="262"/>
                  </a:lnTo>
                  <a:lnTo>
                    <a:pt x="280" y="275"/>
                  </a:lnTo>
                  <a:lnTo>
                    <a:pt x="256" y="234"/>
                  </a:lnTo>
                  <a:lnTo>
                    <a:pt x="182" y="176"/>
                  </a:lnTo>
                  <a:lnTo>
                    <a:pt x="147" y="162"/>
                  </a:lnTo>
                  <a:lnTo>
                    <a:pt x="128" y="145"/>
                  </a:lnTo>
                  <a:lnTo>
                    <a:pt x="43" y="113"/>
                  </a:lnTo>
                  <a:lnTo>
                    <a:pt x="0" y="0"/>
                  </a:lnTo>
                  <a:lnTo>
                    <a:pt x="96" y="19"/>
                  </a:lnTo>
                  <a:lnTo>
                    <a:pt x="154" y="19"/>
                  </a:lnTo>
                  <a:close/>
                </a:path>
              </a:pathLst>
            </a:custGeom>
            <a:solidFill>
              <a:srgbClr val="00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4" name="Freeform 77"/>
            <p:cNvSpPr>
              <a:spLocks/>
            </p:cNvSpPr>
            <p:nvPr/>
          </p:nvSpPr>
          <p:spPr bwMode="auto">
            <a:xfrm>
              <a:off x="565" y="956"/>
              <a:ext cx="76" cy="148"/>
            </a:xfrm>
            <a:custGeom>
              <a:avLst/>
              <a:gdLst>
                <a:gd name="T0" fmla="*/ 52 w 152"/>
                <a:gd name="T1" fmla="*/ 89 h 297"/>
                <a:gd name="T2" fmla="*/ 63 w 152"/>
                <a:gd name="T3" fmla="*/ 152 h 297"/>
                <a:gd name="T4" fmla="*/ 109 w 152"/>
                <a:gd name="T5" fmla="*/ 239 h 297"/>
                <a:gd name="T6" fmla="*/ 152 w 152"/>
                <a:gd name="T7" fmla="*/ 297 h 297"/>
                <a:gd name="T8" fmla="*/ 50 w 152"/>
                <a:gd name="T9" fmla="*/ 226 h 297"/>
                <a:gd name="T10" fmla="*/ 0 w 152"/>
                <a:gd name="T11" fmla="*/ 163 h 297"/>
                <a:gd name="T12" fmla="*/ 0 w 152"/>
                <a:gd name="T13" fmla="*/ 78 h 297"/>
                <a:gd name="T14" fmla="*/ 7 w 152"/>
                <a:gd name="T15" fmla="*/ 55 h 297"/>
                <a:gd name="T16" fmla="*/ 59 w 152"/>
                <a:gd name="T17" fmla="*/ 0 h 297"/>
                <a:gd name="T18" fmla="*/ 66 w 152"/>
                <a:gd name="T19" fmla="*/ 16 h 297"/>
                <a:gd name="T20" fmla="*/ 52 w 152"/>
                <a:gd name="T21" fmla="*/ 89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2" h="297">
                  <a:moveTo>
                    <a:pt x="52" y="89"/>
                  </a:moveTo>
                  <a:lnTo>
                    <a:pt x="63" y="152"/>
                  </a:lnTo>
                  <a:lnTo>
                    <a:pt x="109" y="239"/>
                  </a:lnTo>
                  <a:lnTo>
                    <a:pt x="152" y="297"/>
                  </a:lnTo>
                  <a:lnTo>
                    <a:pt x="50" y="226"/>
                  </a:lnTo>
                  <a:lnTo>
                    <a:pt x="0" y="163"/>
                  </a:lnTo>
                  <a:lnTo>
                    <a:pt x="0" y="78"/>
                  </a:lnTo>
                  <a:lnTo>
                    <a:pt x="7" y="55"/>
                  </a:lnTo>
                  <a:lnTo>
                    <a:pt x="59" y="0"/>
                  </a:lnTo>
                  <a:lnTo>
                    <a:pt x="66" y="16"/>
                  </a:lnTo>
                  <a:lnTo>
                    <a:pt x="52" y="89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5" name="Freeform 78"/>
            <p:cNvSpPr>
              <a:spLocks/>
            </p:cNvSpPr>
            <p:nvPr/>
          </p:nvSpPr>
          <p:spPr bwMode="auto">
            <a:xfrm>
              <a:off x="620" y="956"/>
              <a:ext cx="45" cy="221"/>
            </a:xfrm>
            <a:custGeom>
              <a:avLst/>
              <a:gdLst>
                <a:gd name="T0" fmla="*/ 67 w 91"/>
                <a:gd name="T1" fmla="*/ 78 h 442"/>
                <a:gd name="T2" fmla="*/ 86 w 91"/>
                <a:gd name="T3" fmla="*/ 180 h 442"/>
                <a:gd name="T4" fmla="*/ 91 w 91"/>
                <a:gd name="T5" fmla="*/ 306 h 442"/>
                <a:gd name="T6" fmla="*/ 91 w 91"/>
                <a:gd name="T7" fmla="*/ 442 h 442"/>
                <a:gd name="T8" fmla="*/ 82 w 91"/>
                <a:gd name="T9" fmla="*/ 297 h 442"/>
                <a:gd name="T10" fmla="*/ 63 w 91"/>
                <a:gd name="T11" fmla="*/ 191 h 442"/>
                <a:gd name="T12" fmla="*/ 47 w 91"/>
                <a:gd name="T13" fmla="*/ 89 h 442"/>
                <a:gd name="T14" fmla="*/ 21 w 91"/>
                <a:gd name="T15" fmla="*/ 28 h 442"/>
                <a:gd name="T16" fmla="*/ 0 w 91"/>
                <a:gd name="T17" fmla="*/ 0 h 442"/>
                <a:gd name="T18" fmla="*/ 15 w 91"/>
                <a:gd name="T19" fmla="*/ 3 h 442"/>
                <a:gd name="T20" fmla="*/ 67 w 91"/>
                <a:gd name="T21" fmla="*/ 78 h 4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1" h="442">
                  <a:moveTo>
                    <a:pt x="67" y="78"/>
                  </a:moveTo>
                  <a:lnTo>
                    <a:pt x="86" y="180"/>
                  </a:lnTo>
                  <a:lnTo>
                    <a:pt x="91" y="306"/>
                  </a:lnTo>
                  <a:lnTo>
                    <a:pt x="91" y="442"/>
                  </a:lnTo>
                  <a:lnTo>
                    <a:pt x="82" y="297"/>
                  </a:lnTo>
                  <a:lnTo>
                    <a:pt x="63" y="191"/>
                  </a:lnTo>
                  <a:lnTo>
                    <a:pt x="47" y="89"/>
                  </a:lnTo>
                  <a:lnTo>
                    <a:pt x="21" y="28"/>
                  </a:lnTo>
                  <a:lnTo>
                    <a:pt x="0" y="0"/>
                  </a:lnTo>
                  <a:lnTo>
                    <a:pt x="15" y="3"/>
                  </a:lnTo>
                  <a:lnTo>
                    <a:pt x="67" y="78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6" name="Freeform 79"/>
            <p:cNvSpPr>
              <a:spLocks/>
            </p:cNvSpPr>
            <p:nvPr/>
          </p:nvSpPr>
          <p:spPr bwMode="auto">
            <a:xfrm>
              <a:off x="600" y="960"/>
              <a:ext cx="44" cy="96"/>
            </a:xfrm>
            <a:custGeom>
              <a:avLst/>
              <a:gdLst>
                <a:gd name="T0" fmla="*/ 71 w 87"/>
                <a:gd name="T1" fmla="*/ 74 h 193"/>
                <a:gd name="T2" fmla="*/ 87 w 87"/>
                <a:gd name="T3" fmla="*/ 193 h 193"/>
                <a:gd name="T4" fmla="*/ 43 w 87"/>
                <a:gd name="T5" fmla="*/ 138 h 193"/>
                <a:gd name="T6" fmla="*/ 0 w 87"/>
                <a:gd name="T7" fmla="*/ 63 h 193"/>
                <a:gd name="T8" fmla="*/ 8 w 87"/>
                <a:gd name="T9" fmla="*/ 0 h 193"/>
                <a:gd name="T10" fmla="*/ 35 w 87"/>
                <a:gd name="T11" fmla="*/ 9 h 193"/>
                <a:gd name="T12" fmla="*/ 71 w 87"/>
                <a:gd name="T13" fmla="*/ 74 h 1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7" h="193">
                  <a:moveTo>
                    <a:pt x="71" y="74"/>
                  </a:moveTo>
                  <a:lnTo>
                    <a:pt x="87" y="193"/>
                  </a:lnTo>
                  <a:lnTo>
                    <a:pt x="43" y="138"/>
                  </a:lnTo>
                  <a:lnTo>
                    <a:pt x="0" y="63"/>
                  </a:lnTo>
                  <a:lnTo>
                    <a:pt x="8" y="0"/>
                  </a:lnTo>
                  <a:lnTo>
                    <a:pt x="35" y="9"/>
                  </a:lnTo>
                  <a:lnTo>
                    <a:pt x="71" y="74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7" name="Freeform 80"/>
            <p:cNvSpPr>
              <a:spLocks/>
            </p:cNvSpPr>
            <p:nvPr/>
          </p:nvSpPr>
          <p:spPr bwMode="auto">
            <a:xfrm>
              <a:off x="860" y="972"/>
              <a:ext cx="266" cy="268"/>
            </a:xfrm>
            <a:custGeom>
              <a:avLst/>
              <a:gdLst>
                <a:gd name="T0" fmla="*/ 160 w 532"/>
                <a:gd name="T1" fmla="*/ 67 h 537"/>
                <a:gd name="T2" fmla="*/ 153 w 532"/>
                <a:gd name="T3" fmla="*/ 75 h 537"/>
                <a:gd name="T4" fmla="*/ 199 w 532"/>
                <a:gd name="T5" fmla="*/ 145 h 537"/>
                <a:gd name="T6" fmla="*/ 220 w 532"/>
                <a:gd name="T7" fmla="*/ 164 h 537"/>
                <a:gd name="T8" fmla="*/ 212 w 532"/>
                <a:gd name="T9" fmla="*/ 173 h 537"/>
                <a:gd name="T10" fmla="*/ 238 w 532"/>
                <a:gd name="T11" fmla="*/ 195 h 537"/>
                <a:gd name="T12" fmla="*/ 266 w 532"/>
                <a:gd name="T13" fmla="*/ 219 h 537"/>
                <a:gd name="T14" fmla="*/ 312 w 532"/>
                <a:gd name="T15" fmla="*/ 223 h 537"/>
                <a:gd name="T16" fmla="*/ 322 w 532"/>
                <a:gd name="T17" fmla="*/ 231 h 537"/>
                <a:gd name="T18" fmla="*/ 359 w 532"/>
                <a:gd name="T19" fmla="*/ 238 h 537"/>
                <a:gd name="T20" fmla="*/ 390 w 532"/>
                <a:gd name="T21" fmla="*/ 251 h 537"/>
                <a:gd name="T22" fmla="*/ 400 w 532"/>
                <a:gd name="T23" fmla="*/ 262 h 537"/>
                <a:gd name="T24" fmla="*/ 396 w 532"/>
                <a:gd name="T25" fmla="*/ 273 h 537"/>
                <a:gd name="T26" fmla="*/ 465 w 532"/>
                <a:gd name="T27" fmla="*/ 309 h 537"/>
                <a:gd name="T28" fmla="*/ 457 w 532"/>
                <a:gd name="T29" fmla="*/ 324 h 537"/>
                <a:gd name="T30" fmla="*/ 457 w 532"/>
                <a:gd name="T31" fmla="*/ 325 h 537"/>
                <a:gd name="T32" fmla="*/ 508 w 532"/>
                <a:gd name="T33" fmla="*/ 348 h 537"/>
                <a:gd name="T34" fmla="*/ 513 w 532"/>
                <a:gd name="T35" fmla="*/ 357 h 537"/>
                <a:gd name="T36" fmla="*/ 500 w 532"/>
                <a:gd name="T37" fmla="*/ 372 h 537"/>
                <a:gd name="T38" fmla="*/ 500 w 532"/>
                <a:gd name="T39" fmla="*/ 392 h 537"/>
                <a:gd name="T40" fmla="*/ 511 w 532"/>
                <a:gd name="T41" fmla="*/ 407 h 537"/>
                <a:gd name="T42" fmla="*/ 508 w 532"/>
                <a:gd name="T43" fmla="*/ 418 h 537"/>
                <a:gd name="T44" fmla="*/ 532 w 532"/>
                <a:gd name="T45" fmla="*/ 461 h 537"/>
                <a:gd name="T46" fmla="*/ 532 w 532"/>
                <a:gd name="T47" fmla="*/ 537 h 537"/>
                <a:gd name="T48" fmla="*/ 481 w 532"/>
                <a:gd name="T49" fmla="*/ 442 h 537"/>
                <a:gd name="T50" fmla="*/ 474 w 532"/>
                <a:gd name="T51" fmla="*/ 418 h 537"/>
                <a:gd name="T52" fmla="*/ 396 w 532"/>
                <a:gd name="T53" fmla="*/ 344 h 537"/>
                <a:gd name="T54" fmla="*/ 247 w 532"/>
                <a:gd name="T55" fmla="*/ 270 h 537"/>
                <a:gd name="T56" fmla="*/ 93 w 532"/>
                <a:gd name="T57" fmla="*/ 156 h 537"/>
                <a:gd name="T58" fmla="*/ 0 w 532"/>
                <a:gd name="T59" fmla="*/ 4 h 537"/>
                <a:gd name="T60" fmla="*/ 47 w 532"/>
                <a:gd name="T61" fmla="*/ 15 h 537"/>
                <a:gd name="T62" fmla="*/ 117 w 532"/>
                <a:gd name="T63" fmla="*/ 11 h 537"/>
                <a:gd name="T64" fmla="*/ 138 w 532"/>
                <a:gd name="T65" fmla="*/ 0 h 537"/>
                <a:gd name="T66" fmla="*/ 181 w 532"/>
                <a:gd name="T67" fmla="*/ 67 h 537"/>
                <a:gd name="T68" fmla="*/ 160 w 532"/>
                <a:gd name="T69" fmla="*/ 67 h 5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532" h="537">
                  <a:moveTo>
                    <a:pt x="160" y="67"/>
                  </a:moveTo>
                  <a:lnTo>
                    <a:pt x="153" y="75"/>
                  </a:lnTo>
                  <a:lnTo>
                    <a:pt x="199" y="145"/>
                  </a:lnTo>
                  <a:lnTo>
                    <a:pt x="220" y="164"/>
                  </a:lnTo>
                  <a:lnTo>
                    <a:pt x="212" y="173"/>
                  </a:lnTo>
                  <a:lnTo>
                    <a:pt x="238" y="195"/>
                  </a:lnTo>
                  <a:lnTo>
                    <a:pt x="266" y="219"/>
                  </a:lnTo>
                  <a:lnTo>
                    <a:pt x="312" y="223"/>
                  </a:lnTo>
                  <a:lnTo>
                    <a:pt x="322" y="231"/>
                  </a:lnTo>
                  <a:lnTo>
                    <a:pt x="359" y="238"/>
                  </a:lnTo>
                  <a:lnTo>
                    <a:pt x="390" y="251"/>
                  </a:lnTo>
                  <a:lnTo>
                    <a:pt x="400" y="262"/>
                  </a:lnTo>
                  <a:lnTo>
                    <a:pt x="396" y="273"/>
                  </a:lnTo>
                  <a:lnTo>
                    <a:pt x="465" y="309"/>
                  </a:lnTo>
                  <a:lnTo>
                    <a:pt x="457" y="324"/>
                  </a:lnTo>
                  <a:lnTo>
                    <a:pt x="457" y="325"/>
                  </a:lnTo>
                  <a:lnTo>
                    <a:pt x="508" y="348"/>
                  </a:lnTo>
                  <a:lnTo>
                    <a:pt x="513" y="357"/>
                  </a:lnTo>
                  <a:lnTo>
                    <a:pt x="500" y="372"/>
                  </a:lnTo>
                  <a:lnTo>
                    <a:pt x="500" y="392"/>
                  </a:lnTo>
                  <a:lnTo>
                    <a:pt x="511" y="407"/>
                  </a:lnTo>
                  <a:lnTo>
                    <a:pt x="508" y="418"/>
                  </a:lnTo>
                  <a:lnTo>
                    <a:pt x="532" y="461"/>
                  </a:lnTo>
                  <a:lnTo>
                    <a:pt x="532" y="537"/>
                  </a:lnTo>
                  <a:lnTo>
                    <a:pt x="481" y="442"/>
                  </a:lnTo>
                  <a:lnTo>
                    <a:pt x="474" y="418"/>
                  </a:lnTo>
                  <a:lnTo>
                    <a:pt x="396" y="344"/>
                  </a:lnTo>
                  <a:lnTo>
                    <a:pt x="247" y="270"/>
                  </a:lnTo>
                  <a:lnTo>
                    <a:pt x="93" y="156"/>
                  </a:lnTo>
                  <a:lnTo>
                    <a:pt x="0" y="4"/>
                  </a:lnTo>
                  <a:lnTo>
                    <a:pt x="47" y="15"/>
                  </a:lnTo>
                  <a:lnTo>
                    <a:pt x="117" y="11"/>
                  </a:lnTo>
                  <a:lnTo>
                    <a:pt x="138" y="0"/>
                  </a:lnTo>
                  <a:lnTo>
                    <a:pt x="181" y="67"/>
                  </a:lnTo>
                  <a:lnTo>
                    <a:pt x="160" y="67"/>
                  </a:lnTo>
                  <a:close/>
                </a:path>
              </a:pathLst>
            </a:custGeom>
            <a:solidFill>
              <a:srgbClr val="5999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8" name="Freeform 81"/>
            <p:cNvSpPr>
              <a:spLocks/>
            </p:cNvSpPr>
            <p:nvPr/>
          </p:nvSpPr>
          <p:spPr bwMode="auto">
            <a:xfrm>
              <a:off x="772" y="973"/>
              <a:ext cx="74" cy="179"/>
            </a:xfrm>
            <a:custGeom>
              <a:avLst/>
              <a:gdLst>
                <a:gd name="T0" fmla="*/ 20 w 148"/>
                <a:gd name="T1" fmla="*/ 24 h 357"/>
                <a:gd name="T2" fmla="*/ 35 w 148"/>
                <a:gd name="T3" fmla="*/ 24 h 357"/>
                <a:gd name="T4" fmla="*/ 56 w 148"/>
                <a:gd name="T5" fmla="*/ 35 h 357"/>
                <a:gd name="T6" fmla="*/ 117 w 148"/>
                <a:gd name="T7" fmla="*/ 121 h 357"/>
                <a:gd name="T8" fmla="*/ 141 w 148"/>
                <a:gd name="T9" fmla="*/ 236 h 357"/>
                <a:gd name="T10" fmla="*/ 148 w 148"/>
                <a:gd name="T11" fmla="*/ 271 h 357"/>
                <a:gd name="T12" fmla="*/ 148 w 148"/>
                <a:gd name="T13" fmla="*/ 357 h 357"/>
                <a:gd name="T14" fmla="*/ 137 w 148"/>
                <a:gd name="T15" fmla="*/ 290 h 357"/>
                <a:gd name="T16" fmla="*/ 121 w 148"/>
                <a:gd name="T17" fmla="*/ 176 h 357"/>
                <a:gd name="T18" fmla="*/ 78 w 148"/>
                <a:gd name="T19" fmla="*/ 95 h 357"/>
                <a:gd name="T20" fmla="*/ 0 w 148"/>
                <a:gd name="T21" fmla="*/ 0 h 357"/>
                <a:gd name="T22" fmla="*/ 9 w 148"/>
                <a:gd name="T23" fmla="*/ 13 h 357"/>
                <a:gd name="T24" fmla="*/ 20 w 148"/>
                <a:gd name="T25" fmla="*/ 24 h 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48" h="357">
                  <a:moveTo>
                    <a:pt x="20" y="24"/>
                  </a:moveTo>
                  <a:lnTo>
                    <a:pt x="35" y="24"/>
                  </a:lnTo>
                  <a:lnTo>
                    <a:pt x="56" y="35"/>
                  </a:lnTo>
                  <a:lnTo>
                    <a:pt x="117" y="121"/>
                  </a:lnTo>
                  <a:lnTo>
                    <a:pt x="141" y="236"/>
                  </a:lnTo>
                  <a:lnTo>
                    <a:pt x="148" y="271"/>
                  </a:lnTo>
                  <a:lnTo>
                    <a:pt x="148" y="357"/>
                  </a:lnTo>
                  <a:lnTo>
                    <a:pt x="137" y="290"/>
                  </a:lnTo>
                  <a:lnTo>
                    <a:pt x="121" y="176"/>
                  </a:lnTo>
                  <a:lnTo>
                    <a:pt x="78" y="95"/>
                  </a:lnTo>
                  <a:lnTo>
                    <a:pt x="0" y="0"/>
                  </a:lnTo>
                  <a:lnTo>
                    <a:pt x="9" y="13"/>
                  </a:lnTo>
                  <a:lnTo>
                    <a:pt x="20" y="24"/>
                  </a:lnTo>
                  <a:close/>
                </a:path>
              </a:pathLst>
            </a:custGeom>
            <a:solidFill>
              <a:srgbClr val="CC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9" name="Freeform 82"/>
            <p:cNvSpPr>
              <a:spLocks/>
            </p:cNvSpPr>
            <p:nvPr/>
          </p:nvSpPr>
          <p:spPr bwMode="auto">
            <a:xfrm>
              <a:off x="295" y="980"/>
              <a:ext cx="18" cy="58"/>
            </a:xfrm>
            <a:custGeom>
              <a:avLst/>
              <a:gdLst>
                <a:gd name="T0" fmla="*/ 22 w 35"/>
                <a:gd name="T1" fmla="*/ 65 h 115"/>
                <a:gd name="T2" fmla="*/ 0 w 35"/>
                <a:gd name="T3" fmla="*/ 115 h 115"/>
                <a:gd name="T4" fmla="*/ 3 w 35"/>
                <a:gd name="T5" fmla="*/ 11 h 115"/>
                <a:gd name="T6" fmla="*/ 11 w 35"/>
                <a:gd name="T7" fmla="*/ 0 h 115"/>
                <a:gd name="T8" fmla="*/ 35 w 35"/>
                <a:gd name="T9" fmla="*/ 15 h 115"/>
                <a:gd name="T10" fmla="*/ 22 w 35"/>
                <a:gd name="T11" fmla="*/ 6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115">
                  <a:moveTo>
                    <a:pt x="22" y="65"/>
                  </a:moveTo>
                  <a:lnTo>
                    <a:pt x="0" y="115"/>
                  </a:lnTo>
                  <a:lnTo>
                    <a:pt x="3" y="11"/>
                  </a:lnTo>
                  <a:lnTo>
                    <a:pt x="11" y="0"/>
                  </a:lnTo>
                  <a:lnTo>
                    <a:pt x="35" y="15"/>
                  </a:lnTo>
                  <a:lnTo>
                    <a:pt x="22" y="65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0" name="Freeform 83"/>
            <p:cNvSpPr>
              <a:spLocks/>
            </p:cNvSpPr>
            <p:nvPr/>
          </p:nvSpPr>
          <p:spPr bwMode="auto">
            <a:xfrm>
              <a:off x="324" y="980"/>
              <a:ext cx="10" cy="66"/>
            </a:xfrm>
            <a:custGeom>
              <a:avLst/>
              <a:gdLst>
                <a:gd name="T0" fmla="*/ 12 w 21"/>
                <a:gd name="T1" fmla="*/ 108 h 132"/>
                <a:gd name="T2" fmla="*/ 0 w 21"/>
                <a:gd name="T3" fmla="*/ 132 h 132"/>
                <a:gd name="T4" fmla="*/ 2 w 21"/>
                <a:gd name="T5" fmla="*/ 7 h 132"/>
                <a:gd name="T6" fmla="*/ 8 w 21"/>
                <a:gd name="T7" fmla="*/ 0 h 132"/>
                <a:gd name="T8" fmla="*/ 21 w 21"/>
                <a:gd name="T9" fmla="*/ 22 h 132"/>
                <a:gd name="T10" fmla="*/ 12 w 21"/>
                <a:gd name="T11" fmla="*/ 108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1" h="132">
                  <a:moveTo>
                    <a:pt x="12" y="108"/>
                  </a:moveTo>
                  <a:lnTo>
                    <a:pt x="0" y="132"/>
                  </a:lnTo>
                  <a:lnTo>
                    <a:pt x="2" y="7"/>
                  </a:lnTo>
                  <a:lnTo>
                    <a:pt x="8" y="0"/>
                  </a:lnTo>
                  <a:lnTo>
                    <a:pt x="21" y="22"/>
                  </a:lnTo>
                  <a:lnTo>
                    <a:pt x="12" y="108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84"/>
            <p:cNvSpPr>
              <a:spLocks/>
            </p:cNvSpPr>
            <p:nvPr/>
          </p:nvSpPr>
          <p:spPr bwMode="auto">
            <a:xfrm>
              <a:off x="708" y="1019"/>
              <a:ext cx="113" cy="186"/>
            </a:xfrm>
            <a:custGeom>
              <a:avLst/>
              <a:gdLst>
                <a:gd name="T0" fmla="*/ 152 w 226"/>
                <a:gd name="T1" fmla="*/ 78 h 372"/>
                <a:gd name="T2" fmla="*/ 211 w 226"/>
                <a:gd name="T3" fmla="*/ 143 h 372"/>
                <a:gd name="T4" fmla="*/ 226 w 226"/>
                <a:gd name="T5" fmla="*/ 178 h 372"/>
                <a:gd name="T6" fmla="*/ 210 w 226"/>
                <a:gd name="T7" fmla="*/ 178 h 372"/>
                <a:gd name="T8" fmla="*/ 202 w 226"/>
                <a:gd name="T9" fmla="*/ 186 h 372"/>
                <a:gd name="T10" fmla="*/ 219 w 226"/>
                <a:gd name="T11" fmla="*/ 229 h 372"/>
                <a:gd name="T12" fmla="*/ 217 w 226"/>
                <a:gd name="T13" fmla="*/ 281 h 372"/>
                <a:gd name="T14" fmla="*/ 206 w 226"/>
                <a:gd name="T15" fmla="*/ 281 h 372"/>
                <a:gd name="T16" fmla="*/ 198 w 226"/>
                <a:gd name="T17" fmla="*/ 288 h 372"/>
                <a:gd name="T18" fmla="*/ 206 w 226"/>
                <a:gd name="T19" fmla="*/ 323 h 372"/>
                <a:gd name="T20" fmla="*/ 191 w 226"/>
                <a:gd name="T21" fmla="*/ 372 h 372"/>
                <a:gd name="T22" fmla="*/ 169 w 226"/>
                <a:gd name="T23" fmla="*/ 288 h 372"/>
                <a:gd name="T24" fmla="*/ 113 w 226"/>
                <a:gd name="T25" fmla="*/ 210 h 372"/>
                <a:gd name="T26" fmla="*/ 57 w 226"/>
                <a:gd name="T27" fmla="*/ 167 h 372"/>
                <a:gd name="T28" fmla="*/ 29 w 226"/>
                <a:gd name="T29" fmla="*/ 61 h 372"/>
                <a:gd name="T30" fmla="*/ 0 w 226"/>
                <a:gd name="T31" fmla="*/ 0 h 372"/>
                <a:gd name="T32" fmla="*/ 93 w 226"/>
                <a:gd name="T33" fmla="*/ 46 h 372"/>
                <a:gd name="T34" fmla="*/ 152 w 226"/>
                <a:gd name="T35" fmla="*/ 78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26" h="372">
                  <a:moveTo>
                    <a:pt x="152" y="78"/>
                  </a:moveTo>
                  <a:lnTo>
                    <a:pt x="211" y="143"/>
                  </a:lnTo>
                  <a:lnTo>
                    <a:pt x="226" y="178"/>
                  </a:lnTo>
                  <a:lnTo>
                    <a:pt x="210" y="178"/>
                  </a:lnTo>
                  <a:lnTo>
                    <a:pt x="202" y="186"/>
                  </a:lnTo>
                  <a:lnTo>
                    <a:pt x="219" y="229"/>
                  </a:lnTo>
                  <a:lnTo>
                    <a:pt x="217" y="281"/>
                  </a:lnTo>
                  <a:lnTo>
                    <a:pt x="206" y="281"/>
                  </a:lnTo>
                  <a:lnTo>
                    <a:pt x="198" y="288"/>
                  </a:lnTo>
                  <a:lnTo>
                    <a:pt x="206" y="323"/>
                  </a:lnTo>
                  <a:lnTo>
                    <a:pt x="191" y="372"/>
                  </a:lnTo>
                  <a:lnTo>
                    <a:pt x="169" y="288"/>
                  </a:lnTo>
                  <a:lnTo>
                    <a:pt x="113" y="210"/>
                  </a:lnTo>
                  <a:lnTo>
                    <a:pt x="57" y="167"/>
                  </a:lnTo>
                  <a:lnTo>
                    <a:pt x="29" y="61"/>
                  </a:lnTo>
                  <a:lnTo>
                    <a:pt x="0" y="0"/>
                  </a:lnTo>
                  <a:lnTo>
                    <a:pt x="93" y="46"/>
                  </a:lnTo>
                  <a:lnTo>
                    <a:pt x="152" y="78"/>
                  </a:lnTo>
                  <a:close/>
                </a:path>
              </a:pathLst>
            </a:custGeom>
            <a:solidFill>
              <a:srgbClr val="1A73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85"/>
            <p:cNvSpPr>
              <a:spLocks/>
            </p:cNvSpPr>
            <p:nvPr/>
          </p:nvSpPr>
          <p:spPr bwMode="auto">
            <a:xfrm>
              <a:off x="885" y="1050"/>
              <a:ext cx="18" cy="45"/>
            </a:xfrm>
            <a:custGeom>
              <a:avLst/>
              <a:gdLst>
                <a:gd name="T0" fmla="*/ 17 w 36"/>
                <a:gd name="T1" fmla="*/ 43 h 91"/>
                <a:gd name="T2" fmla="*/ 36 w 36"/>
                <a:gd name="T3" fmla="*/ 91 h 91"/>
                <a:gd name="T4" fmla="*/ 0 w 36"/>
                <a:gd name="T5" fmla="*/ 17 h 91"/>
                <a:gd name="T6" fmla="*/ 0 w 36"/>
                <a:gd name="T7" fmla="*/ 0 h 91"/>
                <a:gd name="T8" fmla="*/ 13 w 36"/>
                <a:gd name="T9" fmla="*/ 13 h 91"/>
                <a:gd name="T10" fmla="*/ 17 w 36"/>
                <a:gd name="T11" fmla="*/ 43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6" h="91">
                  <a:moveTo>
                    <a:pt x="17" y="43"/>
                  </a:moveTo>
                  <a:lnTo>
                    <a:pt x="36" y="91"/>
                  </a:lnTo>
                  <a:lnTo>
                    <a:pt x="0" y="17"/>
                  </a:lnTo>
                  <a:lnTo>
                    <a:pt x="0" y="0"/>
                  </a:lnTo>
                  <a:lnTo>
                    <a:pt x="13" y="13"/>
                  </a:lnTo>
                  <a:lnTo>
                    <a:pt x="17" y="43"/>
                  </a:lnTo>
                  <a:close/>
                </a:path>
              </a:pathLst>
            </a:custGeom>
            <a:solidFill>
              <a:srgbClr val="C4AD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86"/>
            <p:cNvSpPr>
              <a:spLocks/>
            </p:cNvSpPr>
            <p:nvPr/>
          </p:nvSpPr>
          <p:spPr bwMode="auto">
            <a:xfrm>
              <a:off x="681" y="1072"/>
              <a:ext cx="64" cy="119"/>
            </a:xfrm>
            <a:custGeom>
              <a:avLst/>
              <a:gdLst>
                <a:gd name="T0" fmla="*/ 128 w 128"/>
                <a:gd name="T1" fmla="*/ 238 h 238"/>
                <a:gd name="T2" fmla="*/ 108 w 128"/>
                <a:gd name="T3" fmla="*/ 225 h 238"/>
                <a:gd name="T4" fmla="*/ 57 w 128"/>
                <a:gd name="T5" fmla="*/ 154 h 238"/>
                <a:gd name="T6" fmla="*/ 15 w 128"/>
                <a:gd name="T7" fmla="*/ 100 h 238"/>
                <a:gd name="T8" fmla="*/ 0 w 128"/>
                <a:gd name="T9" fmla="*/ 65 h 238"/>
                <a:gd name="T10" fmla="*/ 0 w 128"/>
                <a:gd name="T11" fmla="*/ 0 h 238"/>
                <a:gd name="T12" fmla="*/ 61 w 128"/>
                <a:gd name="T13" fmla="*/ 156 h 238"/>
                <a:gd name="T14" fmla="*/ 128 w 128"/>
                <a:gd name="T15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8" h="238">
                  <a:moveTo>
                    <a:pt x="128" y="238"/>
                  </a:moveTo>
                  <a:lnTo>
                    <a:pt x="108" y="225"/>
                  </a:lnTo>
                  <a:lnTo>
                    <a:pt x="57" y="154"/>
                  </a:lnTo>
                  <a:lnTo>
                    <a:pt x="15" y="100"/>
                  </a:lnTo>
                  <a:lnTo>
                    <a:pt x="0" y="65"/>
                  </a:lnTo>
                  <a:lnTo>
                    <a:pt x="0" y="0"/>
                  </a:lnTo>
                  <a:lnTo>
                    <a:pt x="61" y="156"/>
                  </a:lnTo>
                  <a:lnTo>
                    <a:pt x="128" y="238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87"/>
            <p:cNvSpPr>
              <a:spLocks/>
            </p:cNvSpPr>
            <p:nvPr/>
          </p:nvSpPr>
          <p:spPr bwMode="auto">
            <a:xfrm>
              <a:off x="280" y="1076"/>
              <a:ext cx="8" cy="23"/>
            </a:xfrm>
            <a:custGeom>
              <a:avLst/>
              <a:gdLst>
                <a:gd name="T0" fmla="*/ 15 w 17"/>
                <a:gd name="T1" fmla="*/ 47 h 47"/>
                <a:gd name="T2" fmla="*/ 0 w 17"/>
                <a:gd name="T3" fmla="*/ 0 h 47"/>
                <a:gd name="T4" fmla="*/ 17 w 17"/>
                <a:gd name="T5" fmla="*/ 23 h 47"/>
                <a:gd name="T6" fmla="*/ 15 w 17"/>
                <a:gd name="T7" fmla="*/ 47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" h="47">
                  <a:moveTo>
                    <a:pt x="15" y="47"/>
                  </a:moveTo>
                  <a:lnTo>
                    <a:pt x="0" y="0"/>
                  </a:lnTo>
                  <a:lnTo>
                    <a:pt x="17" y="23"/>
                  </a:lnTo>
                  <a:lnTo>
                    <a:pt x="15" y="47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88"/>
            <p:cNvSpPr>
              <a:spLocks/>
            </p:cNvSpPr>
            <p:nvPr/>
          </p:nvSpPr>
          <p:spPr bwMode="auto">
            <a:xfrm>
              <a:off x="295" y="1101"/>
              <a:ext cx="8" cy="95"/>
            </a:xfrm>
            <a:custGeom>
              <a:avLst/>
              <a:gdLst>
                <a:gd name="T0" fmla="*/ 3 w 15"/>
                <a:gd name="T1" fmla="*/ 152 h 191"/>
                <a:gd name="T2" fmla="*/ 7 w 15"/>
                <a:gd name="T3" fmla="*/ 176 h 191"/>
                <a:gd name="T4" fmla="*/ 7 w 15"/>
                <a:gd name="T5" fmla="*/ 191 h 191"/>
                <a:gd name="T6" fmla="*/ 0 w 15"/>
                <a:gd name="T7" fmla="*/ 172 h 191"/>
                <a:gd name="T8" fmla="*/ 7 w 15"/>
                <a:gd name="T9" fmla="*/ 42 h 191"/>
                <a:gd name="T10" fmla="*/ 3 w 15"/>
                <a:gd name="T11" fmla="*/ 0 h 191"/>
                <a:gd name="T12" fmla="*/ 15 w 15"/>
                <a:gd name="T13" fmla="*/ 39 h 191"/>
                <a:gd name="T14" fmla="*/ 3 w 15"/>
                <a:gd name="T15" fmla="*/ 152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" h="191">
                  <a:moveTo>
                    <a:pt x="3" y="152"/>
                  </a:moveTo>
                  <a:lnTo>
                    <a:pt x="7" y="176"/>
                  </a:lnTo>
                  <a:lnTo>
                    <a:pt x="7" y="191"/>
                  </a:lnTo>
                  <a:lnTo>
                    <a:pt x="0" y="172"/>
                  </a:lnTo>
                  <a:lnTo>
                    <a:pt x="7" y="42"/>
                  </a:lnTo>
                  <a:lnTo>
                    <a:pt x="3" y="0"/>
                  </a:lnTo>
                  <a:lnTo>
                    <a:pt x="15" y="39"/>
                  </a:lnTo>
                  <a:lnTo>
                    <a:pt x="3" y="152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89"/>
            <p:cNvSpPr>
              <a:spLocks/>
            </p:cNvSpPr>
            <p:nvPr/>
          </p:nvSpPr>
          <p:spPr bwMode="auto">
            <a:xfrm>
              <a:off x="308" y="1104"/>
              <a:ext cx="30" cy="96"/>
            </a:xfrm>
            <a:custGeom>
              <a:avLst/>
              <a:gdLst>
                <a:gd name="T0" fmla="*/ 59 w 59"/>
                <a:gd name="T1" fmla="*/ 132 h 191"/>
                <a:gd name="T2" fmla="*/ 59 w 59"/>
                <a:gd name="T3" fmla="*/ 191 h 191"/>
                <a:gd name="T4" fmla="*/ 43 w 59"/>
                <a:gd name="T5" fmla="*/ 98 h 191"/>
                <a:gd name="T6" fmla="*/ 0 w 59"/>
                <a:gd name="T7" fmla="*/ 35 h 191"/>
                <a:gd name="T8" fmla="*/ 0 w 59"/>
                <a:gd name="T9" fmla="*/ 0 h 191"/>
                <a:gd name="T10" fmla="*/ 48 w 59"/>
                <a:gd name="T11" fmla="*/ 91 h 191"/>
                <a:gd name="T12" fmla="*/ 59 w 59"/>
                <a:gd name="T13" fmla="*/ 132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9" h="191">
                  <a:moveTo>
                    <a:pt x="59" y="132"/>
                  </a:moveTo>
                  <a:lnTo>
                    <a:pt x="59" y="191"/>
                  </a:lnTo>
                  <a:lnTo>
                    <a:pt x="43" y="98"/>
                  </a:lnTo>
                  <a:lnTo>
                    <a:pt x="0" y="35"/>
                  </a:lnTo>
                  <a:lnTo>
                    <a:pt x="0" y="0"/>
                  </a:lnTo>
                  <a:lnTo>
                    <a:pt x="48" y="91"/>
                  </a:lnTo>
                  <a:lnTo>
                    <a:pt x="59" y="132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90"/>
            <p:cNvSpPr>
              <a:spLocks/>
            </p:cNvSpPr>
            <p:nvPr/>
          </p:nvSpPr>
          <p:spPr bwMode="auto">
            <a:xfrm>
              <a:off x="239" y="1109"/>
              <a:ext cx="48" cy="100"/>
            </a:xfrm>
            <a:custGeom>
              <a:avLst/>
              <a:gdLst>
                <a:gd name="T0" fmla="*/ 23 w 97"/>
                <a:gd name="T1" fmla="*/ 143 h 199"/>
                <a:gd name="T2" fmla="*/ 0 w 97"/>
                <a:gd name="T3" fmla="*/ 199 h 199"/>
                <a:gd name="T4" fmla="*/ 8 w 97"/>
                <a:gd name="T5" fmla="*/ 143 h 199"/>
                <a:gd name="T6" fmla="*/ 51 w 97"/>
                <a:gd name="T7" fmla="*/ 69 h 199"/>
                <a:gd name="T8" fmla="*/ 71 w 97"/>
                <a:gd name="T9" fmla="*/ 26 h 199"/>
                <a:gd name="T10" fmla="*/ 97 w 97"/>
                <a:gd name="T11" fmla="*/ 0 h 199"/>
                <a:gd name="T12" fmla="*/ 78 w 97"/>
                <a:gd name="T13" fmla="*/ 39 h 199"/>
                <a:gd name="T14" fmla="*/ 23 w 97"/>
                <a:gd name="T15" fmla="*/ 143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7" h="199">
                  <a:moveTo>
                    <a:pt x="23" y="143"/>
                  </a:moveTo>
                  <a:lnTo>
                    <a:pt x="0" y="199"/>
                  </a:lnTo>
                  <a:lnTo>
                    <a:pt x="8" y="143"/>
                  </a:lnTo>
                  <a:lnTo>
                    <a:pt x="51" y="69"/>
                  </a:lnTo>
                  <a:lnTo>
                    <a:pt x="71" y="26"/>
                  </a:lnTo>
                  <a:lnTo>
                    <a:pt x="97" y="0"/>
                  </a:lnTo>
                  <a:lnTo>
                    <a:pt x="78" y="39"/>
                  </a:lnTo>
                  <a:lnTo>
                    <a:pt x="23" y="143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91"/>
            <p:cNvSpPr>
              <a:spLocks/>
            </p:cNvSpPr>
            <p:nvPr/>
          </p:nvSpPr>
          <p:spPr bwMode="auto">
            <a:xfrm>
              <a:off x="727" y="1113"/>
              <a:ext cx="70" cy="183"/>
            </a:xfrm>
            <a:custGeom>
              <a:avLst/>
              <a:gdLst>
                <a:gd name="T0" fmla="*/ 117 w 139"/>
                <a:gd name="T1" fmla="*/ 104 h 366"/>
                <a:gd name="T2" fmla="*/ 139 w 139"/>
                <a:gd name="T3" fmla="*/ 174 h 366"/>
                <a:gd name="T4" fmla="*/ 135 w 139"/>
                <a:gd name="T5" fmla="*/ 230 h 366"/>
                <a:gd name="T6" fmla="*/ 130 w 139"/>
                <a:gd name="T7" fmla="*/ 234 h 366"/>
                <a:gd name="T8" fmla="*/ 109 w 139"/>
                <a:gd name="T9" fmla="*/ 223 h 366"/>
                <a:gd name="T10" fmla="*/ 89 w 139"/>
                <a:gd name="T11" fmla="*/ 252 h 366"/>
                <a:gd name="T12" fmla="*/ 81 w 139"/>
                <a:gd name="T13" fmla="*/ 269 h 366"/>
                <a:gd name="T14" fmla="*/ 67 w 139"/>
                <a:gd name="T15" fmla="*/ 258 h 366"/>
                <a:gd name="T16" fmla="*/ 46 w 139"/>
                <a:gd name="T17" fmla="*/ 295 h 366"/>
                <a:gd name="T18" fmla="*/ 39 w 139"/>
                <a:gd name="T19" fmla="*/ 328 h 366"/>
                <a:gd name="T20" fmla="*/ 28 w 139"/>
                <a:gd name="T21" fmla="*/ 343 h 366"/>
                <a:gd name="T22" fmla="*/ 18 w 139"/>
                <a:gd name="T23" fmla="*/ 340 h 366"/>
                <a:gd name="T24" fmla="*/ 7 w 139"/>
                <a:gd name="T25" fmla="*/ 366 h 366"/>
                <a:gd name="T26" fmla="*/ 0 w 139"/>
                <a:gd name="T27" fmla="*/ 301 h 366"/>
                <a:gd name="T28" fmla="*/ 11 w 139"/>
                <a:gd name="T29" fmla="*/ 288 h 366"/>
                <a:gd name="T30" fmla="*/ 24 w 139"/>
                <a:gd name="T31" fmla="*/ 178 h 366"/>
                <a:gd name="T32" fmla="*/ 24 w 139"/>
                <a:gd name="T33" fmla="*/ 167 h 366"/>
                <a:gd name="T34" fmla="*/ 74 w 139"/>
                <a:gd name="T35" fmla="*/ 198 h 366"/>
                <a:gd name="T36" fmla="*/ 93 w 139"/>
                <a:gd name="T37" fmla="*/ 202 h 366"/>
                <a:gd name="T38" fmla="*/ 96 w 139"/>
                <a:gd name="T39" fmla="*/ 198 h 366"/>
                <a:gd name="T40" fmla="*/ 85 w 139"/>
                <a:gd name="T41" fmla="*/ 180 h 366"/>
                <a:gd name="T42" fmla="*/ 39 w 139"/>
                <a:gd name="T43" fmla="*/ 139 h 366"/>
                <a:gd name="T44" fmla="*/ 24 w 139"/>
                <a:gd name="T45" fmla="*/ 124 h 366"/>
                <a:gd name="T46" fmla="*/ 24 w 139"/>
                <a:gd name="T47" fmla="*/ 68 h 366"/>
                <a:gd name="T48" fmla="*/ 22 w 139"/>
                <a:gd name="T49" fmla="*/ 0 h 366"/>
                <a:gd name="T50" fmla="*/ 78 w 139"/>
                <a:gd name="T51" fmla="*/ 42 h 366"/>
                <a:gd name="T52" fmla="*/ 117 w 139"/>
                <a:gd name="T53" fmla="*/ 104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9" h="366">
                  <a:moveTo>
                    <a:pt x="117" y="104"/>
                  </a:moveTo>
                  <a:lnTo>
                    <a:pt x="139" y="174"/>
                  </a:lnTo>
                  <a:lnTo>
                    <a:pt x="135" y="230"/>
                  </a:lnTo>
                  <a:lnTo>
                    <a:pt x="130" y="234"/>
                  </a:lnTo>
                  <a:lnTo>
                    <a:pt x="109" y="223"/>
                  </a:lnTo>
                  <a:lnTo>
                    <a:pt x="89" y="252"/>
                  </a:lnTo>
                  <a:lnTo>
                    <a:pt x="81" y="269"/>
                  </a:lnTo>
                  <a:lnTo>
                    <a:pt x="67" y="258"/>
                  </a:lnTo>
                  <a:lnTo>
                    <a:pt x="46" y="295"/>
                  </a:lnTo>
                  <a:lnTo>
                    <a:pt x="39" y="328"/>
                  </a:lnTo>
                  <a:lnTo>
                    <a:pt x="28" y="343"/>
                  </a:lnTo>
                  <a:lnTo>
                    <a:pt x="18" y="340"/>
                  </a:lnTo>
                  <a:lnTo>
                    <a:pt x="7" y="366"/>
                  </a:lnTo>
                  <a:lnTo>
                    <a:pt x="0" y="301"/>
                  </a:lnTo>
                  <a:lnTo>
                    <a:pt x="11" y="288"/>
                  </a:lnTo>
                  <a:lnTo>
                    <a:pt x="24" y="178"/>
                  </a:lnTo>
                  <a:lnTo>
                    <a:pt x="24" y="167"/>
                  </a:lnTo>
                  <a:lnTo>
                    <a:pt x="74" y="198"/>
                  </a:lnTo>
                  <a:lnTo>
                    <a:pt x="93" y="202"/>
                  </a:lnTo>
                  <a:lnTo>
                    <a:pt x="96" y="198"/>
                  </a:lnTo>
                  <a:lnTo>
                    <a:pt x="85" y="180"/>
                  </a:lnTo>
                  <a:lnTo>
                    <a:pt x="39" y="139"/>
                  </a:lnTo>
                  <a:lnTo>
                    <a:pt x="24" y="124"/>
                  </a:lnTo>
                  <a:lnTo>
                    <a:pt x="24" y="68"/>
                  </a:lnTo>
                  <a:lnTo>
                    <a:pt x="22" y="0"/>
                  </a:lnTo>
                  <a:lnTo>
                    <a:pt x="78" y="42"/>
                  </a:lnTo>
                  <a:lnTo>
                    <a:pt x="117" y="104"/>
                  </a:lnTo>
                  <a:close/>
                </a:path>
              </a:pathLst>
            </a:custGeom>
            <a:solidFill>
              <a:srgbClr val="3380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92"/>
            <p:cNvSpPr>
              <a:spLocks/>
            </p:cNvSpPr>
            <p:nvPr/>
          </p:nvSpPr>
          <p:spPr bwMode="auto">
            <a:xfrm>
              <a:off x="680" y="1143"/>
              <a:ext cx="33" cy="94"/>
            </a:xfrm>
            <a:custGeom>
              <a:avLst/>
              <a:gdLst>
                <a:gd name="T0" fmla="*/ 59 w 67"/>
                <a:gd name="T1" fmla="*/ 117 h 188"/>
                <a:gd name="T2" fmla="*/ 67 w 67"/>
                <a:gd name="T3" fmla="*/ 188 h 188"/>
                <a:gd name="T4" fmla="*/ 59 w 67"/>
                <a:gd name="T5" fmla="*/ 141 h 188"/>
                <a:gd name="T6" fmla="*/ 35 w 67"/>
                <a:gd name="T7" fmla="*/ 95 h 188"/>
                <a:gd name="T8" fmla="*/ 28 w 67"/>
                <a:gd name="T9" fmla="*/ 48 h 188"/>
                <a:gd name="T10" fmla="*/ 2 w 67"/>
                <a:gd name="T11" fmla="*/ 13 h 188"/>
                <a:gd name="T12" fmla="*/ 0 w 67"/>
                <a:gd name="T13" fmla="*/ 0 h 188"/>
                <a:gd name="T14" fmla="*/ 48 w 67"/>
                <a:gd name="T15" fmla="*/ 67 h 188"/>
                <a:gd name="T16" fmla="*/ 59 w 67"/>
                <a:gd name="T17" fmla="*/ 117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67" h="188">
                  <a:moveTo>
                    <a:pt x="59" y="117"/>
                  </a:moveTo>
                  <a:lnTo>
                    <a:pt x="67" y="188"/>
                  </a:lnTo>
                  <a:lnTo>
                    <a:pt x="59" y="141"/>
                  </a:lnTo>
                  <a:lnTo>
                    <a:pt x="35" y="95"/>
                  </a:lnTo>
                  <a:lnTo>
                    <a:pt x="28" y="48"/>
                  </a:lnTo>
                  <a:lnTo>
                    <a:pt x="2" y="13"/>
                  </a:lnTo>
                  <a:lnTo>
                    <a:pt x="0" y="0"/>
                  </a:lnTo>
                  <a:lnTo>
                    <a:pt x="48" y="67"/>
                  </a:lnTo>
                  <a:lnTo>
                    <a:pt x="59" y="117"/>
                  </a:lnTo>
                  <a:close/>
                </a:path>
              </a:pathLst>
            </a:custGeom>
            <a:solidFill>
              <a:srgbClr val="9999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93"/>
            <p:cNvSpPr>
              <a:spLocks/>
            </p:cNvSpPr>
            <p:nvPr/>
          </p:nvSpPr>
          <p:spPr bwMode="auto">
            <a:xfrm>
              <a:off x="669" y="1173"/>
              <a:ext cx="23" cy="137"/>
            </a:xfrm>
            <a:custGeom>
              <a:avLst/>
              <a:gdLst>
                <a:gd name="T0" fmla="*/ 18 w 46"/>
                <a:gd name="T1" fmla="*/ 143 h 274"/>
                <a:gd name="T2" fmla="*/ 46 w 46"/>
                <a:gd name="T3" fmla="*/ 274 h 274"/>
                <a:gd name="T4" fmla="*/ 11 w 46"/>
                <a:gd name="T5" fmla="*/ 175 h 274"/>
                <a:gd name="T6" fmla="*/ 0 w 46"/>
                <a:gd name="T7" fmla="*/ 26 h 274"/>
                <a:gd name="T8" fmla="*/ 7 w 46"/>
                <a:gd name="T9" fmla="*/ 0 h 274"/>
                <a:gd name="T10" fmla="*/ 7 w 46"/>
                <a:gd name="T11" fmla="*/ 60 h 274"/>
                <a:gd name="T12" fmla="*/ 18 w 46"/>
                <a:gd name="T13" fmla="*/ 143 h 2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6" h="274">
                  <a:moveTo>
                    <a:pt x="18" y="143"/>
                  </a:moveTo>
                  <a:lnTo>
                    <a:pt x="46" y="274"/>
                  </a:lnTo>
                  <a:lnTo>
                    <a:pt x="11" y="175"/>
                  </a:lnTo>
                  <a:lnTo>
                    <a:pt x="0" y="26"/>
                  </a:lnTo>
                  <a:lnTo>
                    <a:pt x="7" y="0"/>
                  </a:lnTo>
                  <a:lnTo>
                    <a:pt x="7" y="60"/>
                  </a:lnTo>
                  <a:lnTo>
                    <a:pt x="18" y="143"/>
                  </a:lnTo>
                  <a:close/>
                </a:path>
              </a:pathLst>
            </a:custGeom>
            <a:solidFill>
              <a:srgbClr val="CCC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94"/>
            <p:cNvSpPr>
              <a:spLocks/>
            </p:cNvSpPr>
            <p:nvPr/>
          </p:nvSpPr>
          <p:spPr bwMode="auto">
            <a:xfrm>
              <a:off x="660" y="1235"/>
              <a:ext cx="135" cy="149"/>
            </a:xfrm>
            <a:custGeom>
              <a:avLst/>
              <a:gdLst>
                <a:gd name="T0" fmla="*/ 269 w 269"/>
                <a:gd name="T1" fmla="*/ 7 h 297"/>
                <a:gd name="T2" fmla="*/ 258 w 269"/>
                <a:gd name="T3" fmla="*/ 87 h 297"/>
                <a:gd name="T4" fmla="*/ 243 w 269"/>
                <a:gd name="T5" fmla="*/ 117 h 297"/>
                <a:gd name="T6" fmla="*/ 232 w 269"/>
                <a:gd name="T7" fmla="*/ 113 h 297"/>
                <a:gd name="T8" fmla="*/ 212 w 269"/>
                <a:gd name="T9" fmla="*/ 137 h 297"/>
                <a:gd name="T10" fmla="*/ 189 w 269"/>
                <a:gd name="T11" fmla="*/ 176 h 297"/>
                <a:gd name="T12" fmla="*/ 165 w 269"/>
                <a:gd name="T13" fmla="*/ 176 h 297"/>
                <a:gd name="T14" fmla="*/ 141 w 269"/>
                <a:gd name="T15" fmla="*/ 212 h 297"/>
                <a:gd name="T16" fmla="*/ 121 w 269"/>
                <a:gd name="T17" fmla="*/ 230 h 297"/>
                <a:gd name="T18" fmla="*/ 102 w 269"/>
                <a:gd name="T19" fmla="*/ 230 h 297"/>
                <a:gd name="T20" fmla="*/ 28 w 269"/>
                <a:gd name="T21" fmla="*/ 282 h 297"/>
                <a:gd name="T22" fmla="*/ 7 w 269"/>
                <a:gd name="T23" fmla="*/ 290 h 297"/>
                <a:gd name="T24" fmla="*/ 0 w 269"/>
                <a:gd name="T25" fmla="*/ 297 h 297"/>
                <a:gd name="T26" fmla="*/ 41 w 269"/>
                <a:gd name="T27" fmla="*/ 251 h 297"/>
                <a:gd name="T28" fmla="*/ 59 w 269"/>
                <a:gd name="T29" fmla="*/ 227 h 297"/>
                <a:gd name="T30" fmla="*/ 82 w 269"/>
                <a:gd name="T31" fmla="*/ 212 h 297"/>
                <a:gd name="T32" fmla="*/ 95 w 269"/>
                <a:gd name="T33" fmla="*/ 223 h 297"/>
                <a:gd name="T34" fmla="*/ 98 w 269"/>
                <a:gd name="T35" fmla="*/ 223 h 297"/>
                <a:gd name="T36" fmla="*/ 106 w 269"/>
                <a:gd name="T37" fmla="*/ 180 h 297"/>
                <a:gd name="T38" fmla="*/ 126 w 269"/>
                <a:gd name="T39" fmla="*/ 173 h 297"/>
                <a:gd name="T40" fmla="*/ 165 w 269"/>
                <a:gd name="T41" fmla="*/ 126 h 297"/>
                <a:gd name="T42" fmla="*/ 195 w 269"/>
                <a:gd name="T43" fmla="*/ 67 h 297"/>
                <a:gd name="T44" fmla="*/ 199 w 269"/>
                <a:gd name="T45" fmla="*/ 43 h 297"/>
                <a:gd name="T46" fmla="*/ 208 w 269"/>
                <a:gd name="T47" fmla="*/ 46 h 297"/>
                <a:gd name="T48" fmla="*/ 232 w 269"/>
                <a:gd name="T49" fmla="*/ 20 h 297"/>
                <a:gd name="T50" fmla="*/ 243 w 269"/>
                <a:gd name="T51" fmla="*/ 0 h 297"/>
                <a:gd name="T52" fmla="*/ 262 w 269"/>
                <a:gd name="T53" fmla="*/ 7 h 297"/>
                <a:gd name="T54" fmla="*/ 269 w 269"/>
                <a:gd name="T55" fmla="*/ 7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269" h="297">
                  <a:moveTo>
                    <a:pt x="269" y="7"/>
                  </a:moveTo>
                  <a:lnTo>
                    <a:pt x="258" y="87"/>
                  </a:lnTo>
                  <a:lnTo>
                    <a:pt x="243" y="117"/>
                  </a:lnTo>
                  <a:lnTo>
                    <a:pt x="232" y="113"/>
                  </a:lnTo>
                  <a:lnTo>
                    <a:pt x="212" y="137"/>
                  </a:lnTo>
                  <a:lnTo>
                    <a:pt x="189" y="176"/>
                  </a:lnTo>
                  <a:lnTo>
                    <a:pt x="165" y="176"/>
                  </a:lnTo>
                  <a:lnTo>
                    <a:pt x="141" y="212"/>
                  </a:lnTo>
                  <a:lnTo>
                    <a:pt x="121" y="230"/>
                  </a:lnTo>
                  <a:lnTo>
                    <a:pt x="102" y="230"/>
                  </a:lnTo>
                  <a:lnTo>
                    <a:pt x="28" y="282"/>
                  </a:lnTo>
                  <a:lnTo>
                    <a:pt x="7" y="290"/>
                  </a:lnTo>
                  <a:lnTo>
                    <a:pt x="0" y="297"/>
                  </a:lnTo>
                  <a:lnTo>
                    <a:pt x="41" y="251"/>
                  </a:lnTo>
                  <a:lnTo>
                    <a:pt x="59" y="227"/>
                  </a:lnTo>
                  <a:lnTo>
                    <a:pt x="82" y="212"/>
                  </a:lnTo>
                  <a:lnTo>
                    <a:pt x="95" y="223"/>
                  </a:lnTo>
                  <a:lnTo>
                    <a:pt x="98" y="223"/>
                  </a:lnTo>
                  <a:lnTo>
                    <a:pt x="106" y="180"/>
                  </a:lnTo>
                  <a:lnTo>
                    <a:pt x="126" y="173"/>
                  </a:lnTo>
                  <a:lnTo>
                    <a:pt x="165" y="126"/>
                  </a:lnTo>
                  <a:lnTo>
                    <a:pt x="195" y="67"/>
                  </a:lnTo>
                  <a:lnTo>
                    <a:pt x="199" y="43"/>
                  </a:lnTo>
                  <a:lnTo>
                    <a:pt x="208" y="46"/>
                  </a:lnTo>
                  <a:lnTo>
                    <a:pt x="232" y="20"/>
                  </a:lnTo>
                  <a:lnTo>
                    <a:pt x="243" y="0"/>
                  </a:lnTo>
                  <a:lnTo>
                    <a:pt x="262" y="7"/>
                  </a:lnTo>
                  <a:lnTo>
                    <a:pt x="269" y="7"/>
                  </a:lnTo>
                  <a:close/>
                </a:path>
              </a:pathLst>
            </a:custGeom>
            <a:solidFill>
              <a:srgbClr val="4C93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2" name="Freeform 95"/>
            <p:cNvSpPr>
              <a:spLocks/>
            </p:cNvSpPr>
            <p:nvPr/>
          </p:nvSpPr>
          <p:spPr bwMode="auto">
            <a:xfrm>
              <a:off x="701" y="1283"/>
              <a:ext cx="24" cy="39"/>
            </a:xfrm>
            <a:custGeom>
              <a:avLst/>
              <a:gdLst>
                <a:gd name="T0" fmla="*/ 33 w 48"/>
                <a:gd name="T1" fmla="*/ 67 h 78"/>
                <a:gd name="T2" fmla="*/ 16 w 48"/>
                <a:gd name="T3" fmla="*/ 67 h 78"/>
                <a:gd name="T4" fmla="*/ 9 w 48"/>
                <a:gd name="T5" fmla="*/ 78 h 78"/>
                <a:gd name="T6" fmla="*/ 0 w 48"/>
                <a:gd name="T7" fmla="*/ 61 h 78"/>
                <a:gd name="T8" fmla="*/ 20 w 48"/>
                <a:gd name="T9" fmla="*/ 35 h 78"/>
                <a:gd name="T10" fmla="*/ 33 w 48"/>
                <a:gd name="T11" fmla="*/ 0 h 78"/>
                <a:gd name="T12" fmla="*/ 48 w 48"/>
                <a:gd name="T13" fmla="*/ 57 h 78"/>
                <a:gd name="T14" fmla="*/ 33 w 48"/>
                <a:gd name="T15" fmla="*/ 67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8" h="78">
                  <a:moveTo>
                    <a:pt x="33" y="67"/>
                  </a:moveTo>
                  <a:lnTo>
                    <a:pt x="16" y="67"/>
                  </a:lnTo>
                  <a:lnTo>
                    <a:pt x="9" y="78"/>
                  </a:lnTo>
                  <a:lnTo>
                    <a:pt x="0" y="61"/>
                  </a:lnTo>
                  <a:lnTo>
                    <a:pt x="20" y="35"/>
                  </a:lnTo>
                  <a:lnTo>
                    <a:pt x="33" y="0"/>
                  </a:lnTo>
                  <a:lnTo>
                    <a:pt x="48" y="57"/>
                  </a:lnTo>
                  <a:lnTo>
                    <a:pt x="33" y="67"/>
                  </a:lnTo>
                  <a:close/>
                </a:path>
              </a:pathLst>
            </a:custGeom>
            <a:solidFill>
              <a:srgbClr val="4D8D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3" name="Freeform 96"/>
            <p:cNvSpPr>
              <a:spLocks/>
            </p:cNvSpPr>
            <p:nvPr/>
          </p:nvSpPr>
          <p:spPr bwMode="auto">
            <a:xfrm>
              <a:off x="667" y="1329"/>
              <a:ext cx="31" cy="39"/>
            </a:xfrm>
            <a:custGeom>
              <a:avLst/>
              <a:gdLst>
                <a:gd name="T0" fmla="*/ 33 w 61"/>
                <a:gd name="T1" fmla="*/ 35 h 78"/>
                <a:gd name="T2" fmla="*/ 11 w 61"/>
                <a:gd name="T3" fmla="*/ 66 h 78"/>
                <a:gd name="T4" fmla="*/ 0 w 61"/>
                <a:gd name="T5" fmla="*/ 78 h 78"/>
                <a:gd name="T6" fmla="*/ 50 w 61"/>
                <a:gd name="T7" fmla="*/ 0 h 78"/>
                <a:gd name="T8" fmla="*/ 61 w 61"/>
                <a:gd name="T9" fmla="*/ 11 h 78"/>
                <a:gd name="T10" fmla="*/ 33 w 61"/>
                <a:gd name="T11" fmla="*/ 35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78">
                  <a:moveTo>
                    <a:pt x="33" y="35"/>
                  </a:moveTo>
                  <a:lnTo>
                    <a:pt x="11" y="66"/>
                  </a:lnTo>
                  <a:lnTo>
                    <a:pt x="0" y="78"/>
                  </a:lnTo>
                  <a:lnTo>
                    <a:pt x="50" y="0"/>
                  </a:lnTo>
                  <a:lnTo>
                    <a:pt x="61" y="11"/>
                  </a:lnTo>
                  <a:lnTo>
                    <a:pt x="33" y="35"/>
                  </a:lnTo>
                  <a:close/>
                </a:path>
              </a:pathLst>
            </a:custGeom>
            <a:solidFill>
              <a:srgbClr val="4D8D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104" name="Ovál 3103"/>
          <p:cNvSpPr/>
          <p:nvPr/>
        </p:nvSpPr>
        <p:spPr>
          <a:xfrm rot="1537637">
            <a:off x="749268" y="3357072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 rot="19519952">
            <a:off x="1404932" y="3344583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06" name="Přímá spojnice 3105"/>
          <p:cNvCxnSpPr/>
          <p:nvPr/>
        </p:nvCxnSpPr>
        <p:spPr>
          <a:xfrm flipV="1">
            <a:off x="1138711" y="3042964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8" name="Volný tvar 3107"/>
          <p:cNvSpPr/>
          <p:nvPr/>
        </p:nvSpPr>
        <p:spPr>
          <a:xfrm>
            <a:off x="695459" y="3965715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09" name="Volný tvar 3108"/>
          <p:cNvSpPr/>
          <p:nvPr/>
        </p:nvSpPr>
        <p:spPr>
          <a:xfrm>
            <a:off x="1812496" y="3888459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10" name="Volný tvar 3109"/>
          <p:cNvSpPr/>
          <p:nvPr/>
        </p:nvSpPr>
        <p:spPr>
          <a:xfrm>
            <a:off x="1378039" y="3078051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vál 109"/>
          <p:cNvSpPr/>
          <p:nvPr/>
        </p:nvSpPr>
        <p:spPr>
          <a:xfrm rot="1537637">
            <a:off x="3407094" y="830583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 rot="19519952">
            <a:off x="4062758" y="818094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2" name="Přímá spojnice 111"/>
          <p:cNvCxnSpPr/>
          <p:nvPr/>
        </p:nvCxnSpPr>
        <p:spPr>
          <a:xfrm flipV="1">
            <a:off x="3796537" y="516475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Volný tvar 112"/>
          <p:cNvSpPr/>
          <p:nvPr/>
        </p:nvSpPr>
        <p:spPr>
          <a:xfrm>
            <a:off x="3353285" y="1439226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4" name="Volný tvar 113"/>
          <p:cNvSpPr/>
          <p:nvPr/>
        </p:nvSpPr>
        <p:spPr>
          <a:xfrm>
            <a:off x="4470322" y="1361970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Volný tvar 114"/>
          <p:cNvSpPr/>
          <p:nvPr/>
        </p:nvSpPr>
        <p:spPr>
          <a:xfrm>
            <a:off x="4035865" y="551562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 rot="1537637">
            <a:off x="437892" y="5877351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/>
          <p:cNvSpPr/>
          <p:nvPr/>
        </p:nvSpPr>
        <p:spPr>
          <a:xfrm rot="19519952">
            <a:off x="1093556" y="5864862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8" name="Přímá spojnice 117"/>
          <p:cNvCxnSpPr/>
          <p:nvPr/>
        </p:nvCxnSpPr>
        <p:spPr>
          <a:xfrm flipV="1">
            <a:off x="827335" y="5563243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Volný tvar 118"/>
          <p:cNvSpPr/>
          <p:nvPr/>
        </p:nvSpPr>
        <p:spPr>
          <a:xfrm>
            <a:off x="384083" y="6485994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0" name="Volný tvar 119"/>
          <p:cNvSpPr/>
          <p:nvPr/>
        </p:nvSpPr>
        <p:spPr>
          <a:xfrm>
            <a:off x="1501120" y="6408738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olný tvar 120"/>
          <p:cNvSpPr/>
          <p:nvPr/>
        </p:nvSpPr>
        <p:spPr>
          <a:xfrm>
            <a:off x="1066663" y="5598330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Ovál 151"/>
          <p:cNvSpPr/>
          <p:nvPr/>
        </p:nvSpPr>
        <p:spPr>
          <a:xfrm rot="1537637">
            <a:off x="2343501" y="5818525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Ovál 152"/>
          <p:cNvSpPr/>
          <p:nvPr/>
        </p:nvSpPr>
        <p:spPr>
          <a:xfrm rot="19519952">
            <a:off x="2999165" y="5806036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4" name="Přímá spojnice 153"/>
          <p:cNvCxnSpPr/>
          <p:nvPr/>
        </p:nvCxnSpPr>
        <p:spPr>
          <a:xfrm flipV="1">
            <a:off x="2732944" y="5504417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5" name="Volný tvar 154"/>
          <p:cNvSpPr/>
          <p:nvPr/>
        </p:nvSpPr>
        <p:spPr>
          <a:xfrm>
            <a:off x="2289692" y="6427168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6" name="Volný tvar 155"/>
          <p:cNvSpPr/>
          <p:nvPr/>
        </p:nvSpPr>
        <p:spPr>
          <a:xfrm>
            <a:off x="3406729" y="6349912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Volný tvar 156"/>
          <p:cNvSpPr/>
          <p:nvPr/>
        </p:nvSpPr>
        <p:spPr>
          <a:xfrm>
            <a:off x="2972272" y="5539504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Ovál 157"/>
          <p:cNvSpPr/>
          <p:nvPr/>
        </p:nvSpPr>
        <p:spPr>
          <a:xfrm rot="1537637">
            <a:off x="4898732" y="5775232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Ovál 158"/>
          <p:cNvSpPr/>
          <p:nvPr/>
        </p:nvSpPr>
        <p:spPr>
          <a:xfrm rot="19519952">
            <a:off x="5554396" y="5762743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0" name="Přímá spojnice 159"/>
          <p:cNvCxnSpPr/>
          <p:nvPr/>
        </p:nvCxnSpPr>
        <p:spPr>
          <a:xfrm flipV="1">
            <a:off x="5288175" y="5461124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1" name="Volný tvar 160"/>
          <p:cNvSpPr/>
          <p:nvPr/>
        </p:nvSpPr>
        <p:spPr>
          <a:xfrm>
            <a:off x="4844923" y="6383875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2" name="Volný tvar 161"/>
          <p:cNvSpPr/>
          <p:nvPr/>
        </p:nvSpPr>
        <p:spPr>
          <a:xfrm>
            <a:off x="5961960" y="6306619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Volný tvar 162"/>
          <p:cNvSpPr/>
          <p:nvPr/>
        </p:nvSpPr>
        <p:spPr>
          <a:xfrm>
            <a:off x="5527503" y="5496211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Ovál 163"/>
          <p:cNvSpPr/>
          <p:nvPr/>
        </p:nvSpPr>
        <p:spPr>
          <a:xfrm rot="1537637">
            <a:off x="7317321" y="5777569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Ovál 164"/>
          <p:cNvSpPr/>
          <p:nvPr/>
        </p:nvSpPr>
        <p:spPr>
          <a:xfrm rot="19519952">
            <a:off x="7972985" y="5765080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6" name="Přímá spojnice 165"/>
          <p:cNvCxnSpPr/>
          <p:nvPr/>
        </p:nvCxnSpPr>
        <p:spPr>
          <a:xfrm flipV="1">
            <a:off x="7706764" y="5463461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7" name="Volný tvar 166"/>
          <p:cNvSpPr/>
          <p:nvPr/>
        </p:nvSpPr>
        <p:spPr>
          <a:xfrm>
            <a:off x="7263512" y="6386212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8" name="Volný tvar 167"/>
          <p:cNvSpPr/>
          <p:nvPr/>
        </p:nvSpPr>
        <p:spPr>
          <a:xfrm>
            <a:off x="8380549" y="6308956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Volný tvar 168"/>
          <p:cNvSpPr/>
          <p:nvPr/>
        </p:nvSpPr>
        <p:spPr>
          <a:xfrm>
            <a:off x="7946092" y="5498548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Ovál 170"/>
          <p:cNvSpPr/>
          <p:nvPr/>
        </p:nvSpPr>
        <p:spPr>
          <a:xfrm rot="1537637">
            <a:off x="3378944" y="2505752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Ovál 171"/>
          <p:cNvSpPr/>
          <p:nvPr/>
        </p:nvSpPr>
        <p:spPr>
          <a:xfrm rot="19519952">
            <a:off x="4034608" y="2493263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3" name="Přímá spojnice 172"/>
          <p:cNvCxnSpPr/>
          <p:nvPr/>
        </p:nvCxnSpPr>
        <p:spPr>
          <a:xfrm flipV="1">
            <a:off x="3768387" y="2191644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" name="Volný tvar 173"/>
          <p:cNvSpPr/>
          <p:nvPr/>
        </p:nvSpPr>
        <p:spPr>
          <a:xfrm>
            <a:off x="3325135" y="3114395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5" name="Volný tvar 174"/>
          <p:cNvSpPr/>
          <p:nvPr/>
        </p:nvSpPr>
        <p:spPr>
          <a:xfrm>
            <a:off x="4442172" y="3037139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Volný tvar 175"/>
          <p:cNvSpPr/>
          <p:nvPr/>
        </p:nvSpPr>
        <p:spPr>
          <a:xfrm>
            <a:off x="4007715" y="2226731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Ovál 176"/>
          <p:cNvSpPr/>
          <p:nvPr/>
        </p:nvSpPr>
        <p:spPr>
          <a:xfrm rot="1537637">
            <a:off x="3167903" y="4231930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Ovál 177"/>
          <p:cNvSpPr/>
          <p:nvPr/>
        </p:nvSpPr>
        <p:spPr>
          <a:xfrm rot="19519952">
            <a:off x="3823567" y="4219441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9" name="Přímá spojnice 178"/>
          <p:cNvCxnSpPr/>
          <p:nvPr/>
        </p:nvCxnSpPr>
        <p:spPr>
          <a:xfrm flipV="1">
            <a:off x="3557346" y="3917822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0" name="Volný tvar 179"/>
          <p:cNvSpPr/>
          <p:nvPr/>
        </p:nvSpPr>
        <p:spPr>
          <a:xfrm>
            <a:off x="3114094" y="4840573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1" name="Volný tvar 180"/>
          <p:cNvSpPr/>
          <p:nvPr/>
        </p:nvSpPr>
        <p:spPr>
          <a:xfrm>
            <a:off x="4231131" y="4763317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Volný tvar 181"/>
          <p:cNvSpPr/>
          <p:nvPr/>
        </p:nvSpPr>
        <p:spPr>
          <a:xfrm>
            <a:off x="3796674" y="3952909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Ovál 182"/>
          <p:cNvSpPr/>
          <p:nvPr/>
        </p:nvSpPr>
        <p:spPr>
          <a:xfrm rot="1537637">
            <a:off x="5658760" y="4339081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Ovál 183"/>
          <p:cNvSpPr/>
          <p:nvPr/>
        </p:nvSpPr>
        <p:spPr>
          <a:xfrm rot="19519952">
            <a:off x="6314424" y="4326592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5" name="Přímá spojnice 184"/>
          <p:cNvCxnSpPr/>
          <p:nvPr/>
        </p:nvCxnSpPr>
        <p:spPr>
          <a:xfrm flipV="1">
            <a:off x="6048203" y="4024973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6" name="Volný tvar 185"/>
          <p:cNvSpPr/>
          <p:nvPr/>
        </p:nvSpPr>
        <p:spPr>
          <a:xfrm>
            <a:off x="5604951" y="4947724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7" name="Volný tvar 186"/>
          <p:cNvSpPr/>
          <p:nvPr/>
        </p:nvSpPr>
        <p:spPr>
          <a:xfrm>
            <a:off x="6721988" y="4870468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Volný tvar 187"/>
          <p:cNvSpPr/>
          <p:nvPr/>
        </p:nvSpPr>
        <p:spPr>
          <a:xfrm>
            <a:off x="6287531" y="4060060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Ovál 188"/>
          <p:cNvSpPr/>
          <p:nvPr/>
        </p:nvSpPr>
        <p:spPr>
          <a:xfrm rot="1537637">
            <a:off x="7726488" y="4025416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Ovál 189"/>
          <p:cNvSpPr/>
          <p:nvPr/>
        </p:nvSpPr>
        <p:spPr>
          <a:xfrm rot="19519952">
            <a:off x="8382152" y="4012927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1" name="Přímá spojnice 190"/>
          <p:cNvCxnSpPr/>
          <p:nvPr/>
        </p:nvCxnSpPr>
        <p:spPr>
          <a:xfrm flipV="1">
            <a:off x="8115931" y="3711308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2" name="Volný tvar 191"/>
          <p:cNvSpPr/>
          <p:nvPr/>
        </p:nvSpPr>
        <p:spPr>
          <a:xfrm>
            <a:off x="7672679" y="4634059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3" name="Volný tvar 192"/>
          <p:cNvSpPr/>
          <p:nvPr/>
        </p:nvSpPr>
        <p:spPr>
          <a:xfrm>
            <a:off x="8789716" y="4556803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Volný tvar 193"/>
          <p:cNvSpPr/>
          <p:nvPr/>
        </p:nvSpPr>
        <p:spPr>
          <a:xfrm>
            <a:off x="8355259" y="3746395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Ovál 194"/>
          <p:cNvSpPr/>
          <p:nvPr/>
        </p:nvSpPr>
        <p:spPr>
          <a:xfrm rot="1537637">
            <a:off x="6517082" y="2763005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Ovál 195"/>
          <p:cNvSpPr/>
          <p:nvPr/>
        </p:nvSpPr>
        <p:spPr>
          <a:xfrm rot="19519952">
            <a:off x="7172746" y="2750516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7" name="Přímá spojnice 196"/>
          <p:cNvCxnSpPr/>
          <p:nvPr/>
        </p:nvCxnSpPr>
        <p:spPr>
          <a:xfrm flipV="1">
            <a:off x="6906525" y="2448897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Volný tvar 197"/>
          <p:cNvSpPr/>
          <p:nvPr/>
        </p:nvSpPr>
        <p:spPr>
          <a:xfrm>
            <a:off x="6463273" y="3371648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9" name="Volný tvar 198"/>
          <p:cNvSpPr/>
          <p:nvPr/>
        </p:nvSpPr>
        <p:spPr>
          <a:xfrm>
            <a:off x="7580310" y="3294392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Volný tvar 199"/>
          <p:cNvSpPr/>
          <p:nvPr/>
        </p:nvSpPr>
        <p:spPr>
          <a:xfrm>
            <a:off x="7145853" y="2483984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Ovál 200"/>
          <p:cNvSpPr/>
          <p:nvPr/>
        </p:nvSpPr>
        <p:spPr>
          <a:xfrm rot="1537637">
            <a:off x="4976420" y="2169890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Ovál 201"/>
          <p:cNvSpPr/>
          <p:nvPr/>
        </p:nvSpPr>
        <p:spPr>
          <a:xfrm rot="19519952">
            <a:off x="5632084" y="2157401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3" name="Přímá spojnice 202"/>
          <p:cNvCxnSpPr/>
          <p:nvPr/>
        </p:nvCxnSpPr>
        <p:spPr>
          <a:xfrm flipV="1">
            <a:off x="5365863" y="1855782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" name="Volný tvar 203"/>
          <p:cNvSpPr/>
          <p:nvPr/>
        </p:nvSpPr>
        <p:spPr>
          <a:xfrm>
            <a:off x="4922611" y="2778533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5" name="Volný tvar 204"/>
          <p:cNvSpPr/>
          <p:nvPr/>
        </p:nvSpPr>
        <p:spPr>
          <a:xfrm>
            <a:off x="6039648" y="2701277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Volný tvar 205"/>
          <p:cNvSpPr/>
          <p:nvPr/>
        </p:nvSpPr>
        <p:spPr>
          <a:xfrm>
            <a:off x="5605191" y="1890869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vál 206"/>
          <p:cNvSpPr/>
          <p:nvPr/>
        </p:nvSpPr>
        <p:spPr>
          <a:xfrm rot="1537637">
            <a:off x="7184809" y="1023755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vál 207"/>
          <p:cNvSpPr/>
          <p:nvPr/>
        </p:nvSpPr>
        <p:spPr>
          <a:xfrm rot="19519952">
            <a:off x="7840473" y="1011266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9" name="Přímá spojnice 208"/>
          <p:cNvCxnSpPr/>
          <p:nvPr/>
        </p:nvCxnSpPr>
        <p:spPr>
          <a:xfrm flipV="1">
            <a:off x="7574252" y="709647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Volný tvar 209"/>
          <p:cNvSpPr/>
          <p:nvPr/>
        </p:nvSpPr>
        <p:spPr>
          <a:xfrm>
            <a:off x="7131000" y="1632398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1" name="Volný tvar 210"/>
          <p:cNvSpPr/>
          <p:nvPr/>
        </p:nvSpPr>
        <p:spPr>
          <a:xfrm>
            <a:off x="8248037" y="1555142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Volný tvar 211"/>
          <p:cNvSpPr/>
          <p:nvPr/>
        </p:nvSpPr>
        <p:spPr>
          <a:xfrm>
            <a:off x="7813580" y="744734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Ovál 212"/>
          <p:cNvSpPr/>
          <p:nvPr/>
        </p:nvSpPr>
        <p:spPr>
          <a:xfrm rot="1537637">
            <a:off x="1389858" y="4735559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Ovál 213"/>
          <p:cNvSpPr/>
          <p:nvPr/>
        </p:nvSpPr>
        <p:spPr>
          <a:xfrm rot="19519952">
            <a:off x="2045522" y="4723070"/>
            <a:ext cx="497083" cy="719920"/>
          </a:xfrm>
          <a:prstGeom prst="ellipse">
            <a:avLst/>
          </a:prstGeom>
          <a:solidFill>
            <a:srgbClr val="FF0000"/>
          </a:solidFill>
          <a:ln>
            <a:solidFill>
              <a:srgbClr val="C00000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5" name="Přímá spojnice 214"/>
          <p:cNvCxnSpPr/>
          <p:nvPr/>
        </p:nvCxnSpPr>
        <p:spPr>
          <a:xfrm flipV="1">
            <a:off x="1779301" y="4421451"/>
            <a:ext cx="166376" cy="34951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Volný tvar 215"/>
          <p:cNvSpPr/>
          <p:nvPr/>
        </p:nvSpPr>
        <p:spPr>
          <a:xfrm>
            <a:off x="1336049" y="5344202"/>
            <a:ext cx="309334" cy="194341"/>
          </a:xfrm>
          <a:custGeom>
            <a:avLst/>
            <a:gdLst>
              <a:gd name="connsiteX0" fmla="*/ 0 w 309334"/>
              <a:gd name="connsiteY0" fmla="*/ 91130 h 194341"/>
              <a:gd name="connsiteX1" fmla="*/ 141668 w 309334"/>
              <a:gd name="connsiteY1" fmla="*/ 978 h 194341"/>
              <a:gd name="connsiteX2" fmla="*/ 115910 w 309334"/>
              <a:gd name="connsiteY2" fmla="*/ 142646 h 194341"/>
              <a:gd name="connsiteX3" fmla="*/ 128789 w 309334"/>
              <a:gd name="connsiteY3" fmla="*/ 26736 h 194341"/>
              <a:gd name="connsiteX4" fmla="*/ 206062 w 309334"/>
              <a:gd name="connsiteY4" fmla="*/ 155524 h 194341"/>
              <a:gd name="connsiteX5" fmla="*/ 180304 w 309334"/>
              <a:gd name="connsiteY5" fmla="*/ 26736 h 194341"/>
              <a:gd name="connsiteX6" fmla="*/ 309093 w 309334"/>
              <a:gd name="connsiteY6" fmla="*/ 194161 h 194341"/>
              <a:gd name="connsiteX7" fmla="*/ 206062 w 309334"/>
              <a:gd name="connsiteY7" fmla="*/ 52493 h 19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9334" h="194341">
                <a:moveTo>
                  <a:pt x="0" y="91130"/>
                </a:moveTo>
                <a:cubicBezTo>
                  <a:pt x="61175" y="41761"/>
                  <a:pt x="122350" y="-7608"/>
                  <a:pt x="141668" y="978"/>
                </a:cubicBezTo>
                <a:cubicBezTo>
                  <a:pt x="160986" y="9564"/>
                  <a:pt x="118057" y="138353"/>
                  <a:pt x="115910" y="142646"/>
                </a:cubicBezTo>
                <a:cubicBezTo>
                  <a:pt x="113763" y="146939"/>
                  <a:pt x="113764" y="24590"/>
                  <a:pt x="128789" y="26736"/>
                </a:cubicBezTo>
                <a:cubicBezTo>
                  <a:pt x="143814" y="28882"/>
                  <a:pt x="197476" y="155524"/>
                  <a:pt x="206062" y="155524"/>
                </a:cubicBezTo>
                <a:cubicBezTo>
                  <a:pt x="214648" y="155524"/>
                  <a:pt x="163132" y="20296"/>
                  <a:pt x="180304" y="26736"/>
                </a:cubicBezTo>
                <a:cubicBezTo>
                  <a:pt x="197476" y="33175"/>
                  <a:pt x="304800" y="189868"/>
                  <a:pt x="309093" y="194161"/>
                </a:cubicBezTo>
                <a:cubicBezTo>
                  <a:pt x="313386" y="198454"/>
                  <a:pt x="259724" y="125473"/>
                  <a:pt x="206062" y="52493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7" name="Volný tvar 216"/>
          <p:cNvSpPr/>
          <p:nvPr/>
        </p:nvSpPr>
        <p:spPr>
          <a:xfrm>
            <a:off x="2453086" y="5266946"/>
            <a:ext cx="235265" cy="232780"/>
          </a:xfrm>
          <a:custGeom>
            <a:avLst/>
            <a:gdLst>
              <a:gd name="connsiteX0" fmla="*/ 42062 w 235265"/>
              <a:gd name="connsiteY0" fmla="*/ 232780 h 232780"/>
              <a:gd name="connsiteX1" fmla="*/ 3425 w 235265"/>
              <a:gd name="connsiteY1" fmla="*/ 39597 h 232780"/>
              <a:gd name="connsiteX2" fmla="*/ 119335 w 235265"/>
              <a:gd name="connsiteY2" fmla="*/ 207023 h 232780"/>
              <a:gd name="connsiteX3" fmla="*/ 29183 w 235265"/>
              <a:gd name="connsiteY3" fmla="*/ 26718 h 232780"/>
              <a:gd name="connsiteX4" fmla="*/ 145093 w 235265"/>
              <a:gd name="connsiteY4" fmla="*/ 103992 h 232780"/>
              <a:gd name="connsiteX5" fmla="*/ 54941 w 235265"/>
              <a:gd name="connsiteY5" fmla="*/ 961 h 232780"/>
              <a:gd name="connsiteX6" fmla="*/ 235245 w 235265"/>
              <a:gd name="connsiteY6" fmla="*/ 52476 h 232780"/>
              <a:gd name="connsiteX7" fmla="*/ 42062 w 235265"/>
              <a:gd name="connsiteY7" fmla="*/ 52476 h 232780"/>
              <a:gd name="connsiteX8" fmla="*/ 183729 w 235265"/>
              <a:gd name="connsiteY8" fmla="*/ 103992 h 232780"/>
              <a:gd name="connsiteX9" fmla="*/ 183729 w 235265"/>
              <a:gd name="connsiteY9" fmla="*/ 103992 h 2327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35265" h="232780">
                <a:moveTo>
                  <a:pt x="42062" y="232780"/>
                </a:moveTo>
                <a:cubicBezTo>
                  <a:pt x="16304" y="138335"/>
                  <a:pt x="-9454" y="43890"/>
                  <a:pt x="3425" y="39597"/>
                </a:cubicBezTo>
                <a:cubicBezTo>
                  <a:pt x="16304" y="35304"/>
                  <a:pt x="115042" y="209170"/>
                  <a:pt x="119335" y="207023"/>
                </a:cubicBezTo>
                <a:cubicBezTo>
                  <a:pt x="123628" y="204876"/>
                  <a:pt x="24890" y="43890"/>
                  <a:pt x="29183" y="26718"/>
                </a:cubicBezTo>
                <a:cubicBezTo>
                  <a:pt x="33476" y="9546"/>
                  <a:pt x="140800" y="108285"/>
                  <a:pt x="145093" y="103992"/>
                </a:cubicBezTo>
                <a:cubicBezTo>
                  <a:pt x="149386" y="99699"/>
                  <a:pt x="39916" y="9547"/>
                  <a:pt x="54941" y="961"/>
                </a:cubicBezTo>
                <a:cubicBezTo>
                  <a:pt x="69966" y="-7625"/>
                  <a:pt x="237391" y="43890"/>
                  <a:pt x="235245" y="52476"/>
                </a:cubicBezTo>
                <a:cubicBezTo>
                  <a:pt x="233099" y="61062"/>
                  <a:pt x="50648" y="43890"/>
                  <a:pt x="42062" y="52476"/>
                </a:cubicBezTo>
                <a:cubicBezTo>
                  <a:pt x="33476" y="61062"/>
                  <a:pt x="183729" y="103992"/>
                  <a:pt x="183729" y="103992"/>
                </a:cubicBezTo>
                <a:lnTo>
                  <a:pt x="183729" y="103992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Volný tvar 217"/>
          <p:cNvSpPr/>
          <p:nvPr/>
        </p:nvSpPr>
        <p:spPr>
          <a:xfrm>
            <a:off x="2018629" y="4456538"/>
            <a:ext cx="128789" cy="296214"/>
          </a:xfrm>
          <a:custGeom>
            <a:avLst/>
            <a:gdLst>
              <a:gd name="connsiteX0" fmla="*/ 128789 w 128789"/>
              <a:gd name="connsiteY0" fmla="*/ 296214 h 296214"/>
              <a:gd name="connsiteX1" fmla="*/ 0 w 128789"/>
              <a:gd name="connsiteY1" fmla="*/ 12879 h 296214"/>
              <a:gd name="connsiteX2" fmla="*/ 0 w 128789"/>
              <a:gd name="connsiteY2" fmla="*/ 12879 h 296214"/>
              <a:gd name="connsiteX3" fmla="*/ 0 w 128789"/>
              <a:gd name="connsiteY3" fmla="*/ 12879 h 296214"/>
              <a:gd name="connsiteX4" fmla="*/ 0 w 128789"/>
              <a:gd name="connsiteY4" fmla="*/ 0 h 296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789" h="296214">
                <a:moveTo>
                  <a:pt x="128789" y="296214"/>
                </a:moveTo>
                <a:lnTo>
                  <a:pt x="0" y="12879"/>
                </a:lnTo>
                <a:lnTo>
                  <a:pt x="0" y="12879"/>
                </a:lnTo>
                <a:lnTo>
                  <a:pt x="0" y="12879"/>
                </a:lnTo>
                <a:lnTo>
                  <a:pt x="0" y="0"/>
                </a:lnTo>
              </a:path>
            </a:pathLst>
          </a:cu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70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18957">
            <a:off x="4085862" y="-56169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1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3119076" y="3306428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2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1314358" y="3830473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3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73625">
            <a:off x="5644400" y="1146913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4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3349259" y="1634945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663254" y="2406882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6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7177434" y="146602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7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4881384" y="4857538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8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5677326" y="3428705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9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49210">
            <a:off x="7376437" y="4712116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0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424955">
            <a:off x="463591" y="4915572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1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08934">
            <a:off x="7127519" y="1859791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2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939266">
            <a:off x="3032461" y="4973925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3" name="Picture 98" descr="C:\Users\Petra\AppData\Local\Microsoft\Windows\Temporary Internet Files\Content.IE5\R8S25GK3\MC900437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265088">
            <a:off x="8303509" y="2998903"/>
            <a:ext cx="525800" cy="10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12" name="Obdélník 3111"/>
          <p:cNvSpPr/>
          <p:nvPr/>
        </p:nvSpPr>
        <p:spPr>
          <a:xfrm>
            <a:off x="672961" y="2585071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235" name="Obdélník 234"/>
          <p:cNvSpPr/>
          <p:nvPr/>
        </p:nvSpPr>
        <p:spPr>
          <a:xfrm>
            <a:off x="3053492" y="5146094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9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36" name="Obdélník 235"/>
          <p:cNvSpPr/>
          <p:nvPr/>
        </p:nvSpPr>
        <p:spPr>
          <a:xfrm>
            <a:off x="4128600" y="146465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237" name="Obdélník 236"/>
          <p:cNvSpPr/>
          <p:nvPr/>
        </p:nvSpPr>
        <p:spPr>
          <a:xfrm>
            <a:off x="3122072" y="3468818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6</a:t>
            </a:r>
          </a:p>
        </p:txBody>
      </p:sp>
      <p:sp>
        <p:nvSpPr>
          <p:cNvPr id="238" name="Obdélník 237"/>
          <p:cNvSpPr/>
          <p:nvPr/>
        </p:nvSpPr>
        <p:spPr>
          <a:xfrm>
            <a:off x="1258619" y="4057155"/>
            <a:ext cx="9021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10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39" name="Obdélník 238"/>
          <p:cNvSpPr/>
          <p:nvPr/>
        </p:nvSpPr>
        <p:spPr>
          <a:xfrm>
            <a:off x="481923" y="5088945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4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19" name="Obdélník 218"/>
          <p:cNvSpPr/>
          <p:nvPr/>
        </p:nvSpPr>
        <p:spPr>
          <a:xfrm>
            <a:off x="7766516" y="406387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2</a:t>
            </a:r>
          </a:p>
        </p:txBody>
      </p:sp>
      <p:sp>
        <p:nvSpPr>
          <p:cNvPr id="220" name="Obdélník 219"/>
          <p:cNvSpPr/>
          <p:nvPr/>
        </p:nvSpPr>
        <p:spPr>
          <a:xfrm>
            <a:off x="7170727" y="207664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9</a:t>
            </a:r>
          </a:p>
        </p:txBody>
      </p:sp>
      <p:sp>
        <p:nvSpPr>
          <p:cNvPr id="234" name="Obdélník 233"/>
          <p:cNvSpPr/>
          <p:nvPr/>
        </p:nvSpPr>
        <p:spPr>
          <a:xfrm>
            <a:off x="5733980" y="3615700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6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40" name="Obdélník 239"/>
          <p:cNvSpPr/>
          <p:nvPr/>
        </p:nvSpPr>
        <p:spPr>
          <a:xfrm>
            <a:off x="5586253" y="5801874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2</a:t>
            </a:r>
          </a:p>
        </p:txBody>
      </p:sp>
      <p:sp>
        <p:nvSpPr>
          <p:cNvPr id="241" name="Obdélník 240"/>
          <p:cNvSpPr/>
          <p:nvPr/>
        </p:nvSpPr>
        <p:spPr>
          <a:xfrm>
            <a:off x="5699552" y="4387042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3</a:t>
            </a:r>
          </a:p>
        </p:txBody>
      </p:sp>
      <p:sp>
        <p:nvSpPr>
          <p:cNvPr id="242" name="Obdélník 241"/>
          <p:cNvSpPr/>
          <p:nvPr/>
        </p:nvSpPr>
        <p:spPr>
          <a:xfrm>
            <a:off x="5004442" y="2210304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243" name="Obdélník 242"/>
          <p:cNvSpPr/>
          <p:nvPr/>
        </p:nvSpPr>
        <p:spPr>
          <a:xfrm>
            <a:off x="1147642" y="590165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1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44" name="Obdélník 243"/>
          <p:cNvSpPr/>
          <p:nvPr/>
        </p:nvSpPr>
        <p:spPr>
          <a:xfrm>
            <a:off x="2408859" y="5839663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4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45" name="Obdélník 244"/>
          <p:cNvSpPr/>
          <p:nvPr/>
        </p:nvSpPr>
        <p:spPr>
          <a:xfrm>
            <a:off x="1436547" y="4800815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246" name="Obdélník 245"/>
          <p:cNvSpPr/>
          <p:nvPr/>
        </p:nvSpPr>
        <p:spPr>
          <a:xfrm>
            <a:off x="3858436" y="4273044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6</a:t>
            </a:r>
          </a:p>
        </p:txBody>
      </p:sp>
      <p:sp>
        <p:nvSpPr>
          <p:cNvPr id="247" name="Obdélník 246"/>
          <p:cNvSpPr/>
          <p:nvPr/>
        </p:nvSpPr>
        <p:spPr>
          <a:xfrm>
            <a:off x="7186082" y="348792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4</a:t>
            </a:r>
          </a:p>
        </p:txBody>
      </p:sp>
      <p:sp>
        <p:nvSpPr>
          <p:cNvPr id="248" name="Obdélník 247"/>
          <p:cNvSpPr/>
          <p:nvPr/>
        </p:nvSpPr>
        <p:spPr>
          <a:xfrm>
            <a:off x="5686170" y="141358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7</a:t>
            </a:r>
          </a:p>
        </p:txBody>
      </p:sp>
      <p:sp>
        <p:nvSpPr>
          <p:cNvPr id="249" name="Obdélník 248"/>
          <p:cNvSpPr/>
          <p:nvPr/>
        </p:nvSpPr>
        <p:spPr>
          <a:xfrm>
            <a:off x="3447122" y="869011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3</a:t>
            </a:r>
          </a:p>
        </p:txBody>
      </p:sp>
      <p:sp>
        <p:nvSpPr>
          <p:cNvPr id="250" name="Obdélník 249"/>
          <p:cNvSpPr/>
          <p:nvPr/>
        </p:nvSpPr>
        <p:spPr>
          <a:xfrm>
            <a:off x="3381976" y="1805304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9</a:t>
            </a:r>
          </a:p>
        </p:txBody>
      </p:sp>
      <p:sp>
        <p:nvSpPr>
          <p:cNvPr id="252" name="Obdélník 251"/>
          <p:cNvSpPr/>
          <p:nvPr/>
        </p:nvSpPr>
        <p:spPr>
          <a:xfrm>
            <a:off x="8336321" y="3186345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5</a:t>
            </a:r>
          </a:p>
        </p:txBody>
      </p:sp>
      <p:sp>
        <p:nvSpPr>
          <p:cNvPr id="253" name="Obdélník 252"/>
          <p:cNvSpPr/>
          <p:nvPr/>
        </p:nvSpPr>
        <p:spPr>
          <a:xfrm>
            <a:off x="7344965" y="583052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4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54" name="Obdélník 253"/>
          <p:cNvSpPr/>
          <p:nvPr/>
        </p:nvSpPr>
        <p:spPr>
          <a:xfrm>
            <a:off x="7894069" y="1022138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3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255" name="Obdélník 254"/>
          <p:cNvSpPr/>
          <p:nvPr/>
        </p:nvSpPr>
        <p:spPr>
          <a:xfrm>
            <a:off x="4922611" y="503853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6</a:t>
            </a:r>
          </a:p>
        </p:txBody>
      </p:sp>
      <p:sp>
        <p:nvSpPr>
          <p:cNvPr id="256" name="Obdélník 255"/>
          <p:cNvSpPr/>
          <p:nvPr/>
        </p:nvSpPr>
        <p:spPr>
          <a:xfrm>
            <a:off x="758041" y="3388142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2</a:t>
            </a:r>
          </a:p>
        </p:txBody>
      </p:sp>
      <p:sp>
        <p:nvSpPr>
          <p:cNvPr id="257" name="Obdélník 256"/>
          <p:cNvSpPr/>
          <p:nvPr/>
        </p:nvSpPr>
        <p:spPr>
          <a:xfrm>
            <a:off x="3429350" y="2529850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8</a:t>
            </a:r>
          </a:p>
        </p:txBody>
      </p:sp>
      <p:sp>
        <p:nvSpPr>
          <p:cNvPr id="258" name="Obdélník 257"/>
          <p:cNvSpPr/>
          <p:nvPr/>
        </p:nvSpPr>
        <p:spPr>
          <a:xfrm>
            <a:off x="7235473" y="2774476"/>
            <a:ext cx="5887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2</a:t>
            </a:r>
          </a:p>
        </p:txBody>
      </p:sp>
      <p:sp>
        <p:nvSpPr>
          <p:cNvPr id="259" name="Obdélník 258"/>
          <p:cNvSpPr/>
          <p:nvPr/>
        </p:nvSpPr>
        <p:spPr>
          <a:xfrm>
            <a:off x="7263512" y="4914750"/>
            <a:ext cx="741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10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67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</TotalTime>
  <Words>156</Words>
  <Application>Microsoft Office PowerPoint</Application>
  <PresentationFormat>Předvádění na obrazovce (4:3)</PresentationFormat>
  <Paragraphs>57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SČÍTÁNÍ A ODČÍTÁNÍ DO 20 BEZ PŘECHODU PŘES DESÍTKU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9</cp:revision>
  <dcterms:created xsi:type="dcterms:W3CDTF">2011-10-31T15:10:52Z</dcterms:created>
  <dcterms:modified xsi:type="dcterms:W3CDTF">2012-11-22T18:18:15Z</dcterms:modified>
</cp:coreProperties>
</file>