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781928-187B-4B76-97A0-8DB59C4DCDF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A0391D-8E5A-4D9B-900A-5AC784E73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236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157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762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06C0BF-D18C-4BF6-A535-2C8943F3566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22F36C0-02B7-41FD-82E0-4569B02B83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787200"/>
              </p:ext>
            </p:extLst>
          </p:nvPr>
        </p:nvGraphicFramePr>
        <p:xfrm>
          <a:off x="1511660" y="1196752"/>
          <a:ext cx="6120680" cy="556734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 32_INOVACE_19_SČÍTÁNÍ 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 20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S PŘECHODEM PŘES 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11. 10.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SČÍTÁNÍ DO 20 S PŘECHODEM PŘES 10 -procvičování , seznámení s pojmy  sčítanec, sčítanec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součet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Sčítá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do 20 s přechodem přes desítku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29146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04664"/>
            <a:ext cx="8856983" cy="2232249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SČÍTÁNÍ DO 20</a:t>
            </a:r>
            <a:br>
              <a:rPr lang="cs-CZ" dirty="0" smtClean="0"/>
            </a:br>
            <a:r>
              <a:rPr lang="cs-CZ" sz="4000" dirty="0"/>
              <a:t>S</a:t>
            </a:r>
            <a:r>
              <a:rPr lang="cs-CZ" sz="4000" dirty="0" smtClean="0"/>
              <a:t> PŘECHODEM PŘES DESÍTKU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7465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9144000" cy="100806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Zapamatuj si !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-108520" y="1341438"/>
            <a:ext cx="9361040" cy="551656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          2     +    4      =    6</a:t>
            </a:r>
          </a:p>
          <a:p>
            <a:pPr marL="45720" indent="0" algn="ctr">
              <a:buNone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SČÍTANEC  </a:t>
            </a:r>
            <a:r>
              <a:rPr lang="cs-CZ" sz="4800" dirty="0" err="1" smtClean="0">
                <a:solidFill>
                  <a:schemeClr val="bg2">
                    <a:lumMod val="25000"/>
                  </a:schemeClr>
                </a:solidFill>
              </a:rPr>
              <a:t>SČÍTANEC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  SOUČET</a:t>
            </a:r>
          </a:p>
          <a:p>
            <a:pPr marL="45720" indent="0" algn="ctr">
              <a:buNone/>
            </a:pP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Jaké mohou být sčítance, jestliže je součet 10 ?</a:t>
            </a:r>
          </a:p>
          <a:p>
            <a:pPr marL="45720" indent="0" algn="ctr">
              <a:buNone/>
            </a:pPr>
            <a:endParaRPr lang="cs-CZ" sz="4800" dirty="0" smtClean="0">
              <a:solidFill>
                <a:srgbClr val="C00000"/>
              </a:solidFill>
            </a:endParaRPr>
          </a:p>
          <a:p>
            <a:pPr marL="45720" indent="0" algn="ctr">
              <a:buNone/>
            </a:pPr>
            <a:endParaRPr lang="cs-CZ" sz="48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endParaRPr lang="cs-CZ" sz="48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54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328" y="332656"/>
            <a:ext cx="903649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Doplň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108232"/>
              </p:ext>
            </p:extLst>
          </p:nvPr>
        </p:nvGraphicFramePr>
        <p:xfrm>
          <a:off x="179512" y="2060848"/>
          <a:ext cx="8784978" cy="381642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008222"/>
                <a:gridCol w="968108"/>
                <a:gridCol w="968108"/>
                <a:gridCol w="968108"/>
                <a:gridCol w="968108"/>
                <a:gridCol w="968108"/>
                <a:gridCol w="968108"/>
                <a:gridCol w="968108"/>
              </a:tblGrid>
              <a:tr h="1272141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SČÍTANEC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8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6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9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/>
                </a:tc>
              </a:tr>
              <a:tr h="1272141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SČÍTANEC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9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</a:tr>
              <a:tr h="1272141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SOUČET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20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18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17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16</a:t>
                      </a:r>
                      <a:endParaRPr lang="cs-CZ" sz="4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Petra\AppData\Local\Microsoft\Windows\Temporary Internet Files\Content.IE5\W0JDQO07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3528"/>
            <a:ext cx="1656184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VJ8JBHB1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6056"/>
            <a:ext cx="2016224" cy="212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94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5733256"/>
            <a:ext cx="8352927" cy="936104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VYPOČÍTEJ A DOPIŠ SOUČTY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324544" y="332656"/>
            <a:ext cx="9468544" cy="5544616"/>
          </a:xfrm>
        </p:spPr>
        <p:txBody>
          <a:bodyPr>
            <a:normAutofit/>
          </a:bodyPr>
          <a:lstStyle/>
          <a:p>
            <a:pPr marL="640080" lvl="2" indent="0">
              <a:buNone/>
            </a:pP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5+2=__     </a:t>
            </a:r>
            <a:r>
              <a:rPr lang="cs-CZ" sz="4000" dirty="0">
                <a:solidFill>
                  <a:schemeClr val="bg2">
                    <a:lumMod val="75000"/>
                  </a:schemeClr>
                </a:solidFill>
              </a:rPr>
              <a:t>8+2=__ </a:t>
            </a: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   6+9=__    4+5=__          </a:t>
            </a:r>
          </a:p>
          <a:p>
            <a:pPr marL="640080" lvl="2" indent="0">
              <a:buNone/>
            </a:pPr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9+5=__     4+7=__    9+2=__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   8+8=__</a:t>
            </a:r>
          </a:p>
          <a:p>
            <a:pPr marL="640080" lvl="2" indent="0">
              <a:buNone/>
            </a:pP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6+7</a:t>
            </a:r>
            <a:r>
              <a:rPr lang="cs-CZ" sz="4000" dirty="0">
                <a:solidFill>
                  <a:schemeClr val="bg2">
                    <a:lumMod val="75000"/>
                  </a:schemeClr>
                </a:solidFill>
              </a:rPr>
              <a:t>=__     </a:t>
            </a: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9+3=__    8+7=__    5+9=__</a:t>
            </a:r>
            <a:endParaRPr lang="cs-CZ" sz="4000" dirty="0">
              <a:solidFill>
                <a:schemeClr val="bg2">
                  <a:lumMod val="75000"/>
                </a:schemeClr>
              </a:solidFill>
            </a:endParaRPr>
          </a:p>
          <a:p>
            <a:pPr marL="640080" lvl="2" indent="0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3+7=__     </a:t>
            </a: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2+2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=__    4+6=__    4+8=__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marL="640080" lvl="2" indent="0">
              <a:buNone/>
            </a:pP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1+4=__     </a:t>
            </a:r>
            <a:r>
              <a:rPr lang="cs-CZ" sz="4000" dirty="0">
                <a:solidFill>
                  <a:schemeClr val="bg2">
                    <a:lumMod val="75000"/>
                  </a:schemeClr>
                </a:solidFill>
              </a:rPr>
              <a:t>7+2=__ </a:t>
            </a: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   3+8=__    8+6=__</a:t>
            </a:r>
            <a:endParaRPr lang="cs-CZ" sz="4000" dirty="0">
              <a:solidFill>
                <a:schemeClr val="bg2">
                  <a:lumMod val="75000"/>
                </a:schemeClr>
              </a:solidFill>
            </a:endParaRPr>
          </a:p>
          <a:p>
            <a:pPr marL="640080" lvl="2" indent="0"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0+6=__     7+7=__    7+5=__    9+9=__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  <a:p>
            <a:pPr marL="640080" lvl="2" indent="0">
              <a:buNone/>
            </a:pPr>
            <a:r>
              <a:rPr lang="cs-CZ" sz="4000" dirty="0" smtClean="0">
                <a:solidFill>
                  <a:schemeClr val="bg2">
                    <a:lumMod val="75000"/>
                  </a:schemeClr>
                </a:solidFill>
              </a:rPr>
              <a:t>  </a:t>
            </a:r>
            <a:endParaRPr lang="cs-CZ" sz="4000" dirty="0"/>
          </a:p>
        </p:txBody>
      </p:sp>
      <p:pic>
        <p:nvPicPr>
          <p:cNvPr id="4098" name="Picture 2" descr="C:\Users\Petra\AppData\Local\Microsoft\Windows\Temporary Internet Files\Content.IE5\K0O7W0UI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869160"/>
            <a:ext cx="2583805" cy="176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55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</TotalTime>
  <Words>206</Words>
  <Application>Microsoft Office PowerPoint</Application>
  <PresentationFormat>Předvádění na obrazovce (4:3)</PresentationFormat>
  <Paragraphs>60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SČÍTÁNÍ DO 20 S PŘECHODEM PŘES DESÍTKU </vt:lpstr>
      <vt:lpstr>Zapamatuj si !</vt:lpstr>
      <vt:lpstr>Doplň</vt:lpstr>
      <vt:lpstr>VYPOČÍTEJ A DOPIŠ SOUČTY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9</cp:revision>
  <dcterms:created xsi:type="dcterms:W3CDTF">2011-10-31T15:21:52Z</dcterms:created>
  <dcterms:modified xsi:type="dcterms:W3CDTF">2012-11-22T18:23:23Z</dcterms:modified>
</cp:coreProperties>
</file>