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53996F-C07E-429B-BCC5-1F72FBC7DBA4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A70ED58-7104-44B5-B895-5F68B634EFE2}">
      <dgm:prSet phldrT="[Text]"/>
      <dgm:spPr/>
      <dgm:t>
        <a:bodyPr/>
        <a:lstStyle/>
        <a:p>
          <a:r>
            <a:rPr lang="cs-CZ" smtClean="0"/>
            <a:t>kádrové</a:t>
          </a:r>
          <a:endParaRPr lang="cs-CZ"/>
        </a:p>
      </dgm:t>
    </dgm:pt>
    <dgm:pt modelId="{FF587EBE-3CB5-422E-83BE-C5524DE9BB1A}" type="parTrans" cxnId="{DF0781CF-2452-4B44-8EFC-573B055875D6}">
      <dgm:prSet/>
      <dgm:spPr/>
      <dgm:t>
        <a:bodyPr/>
        <a:lstStyle/>
        <a:p>
          <a:endParaRPr lang="cs-CZ"/>
        </a:p>
      </dgm:t>
    </dgm:pt>
    <dgm:pt modelId="{1DA9BE47-85FE-409D-A746-5C91D9526A44}" type="sibTrans" cxnId="{DF0781CF-2452-4B44-8EFC-573B055875D6}">
      <dgm:prSet/>
      <dgm:spPr/>
      <dgm:t>
        <a:bodyPr/>
        <a:lstStyle/>
        <a:p>
          <a:endParaRPr lang="cs-CZ"/>
        </a:p>
      </dgm:t>
    </dgm:pt>
    <dgm:pt modelId="{2261B043-B888-452E-AA49-4AC58D5D7829}">
      <dgm:prSet phldrT="[Text]"/>
      <dgm:spPr/>
      <dgm:t>
        <a:bodyPr/>
        <a:lstStyle/>
        <a:p>
          <a:r>
            <a:rPr lang="cs-CZ" smtClean="0"/>
            <a:t>masové</a:t>
          </a:r>
          <a:endParaRPr lang="cs-CZ"/>
        </a:p>
      </dgm:t>
    </dgm:pt>
    <dgm:pt modelId="{64CB73A0-4847-4464-B930-1E382C6785ED}" type="parTrans" cxnId="{27A4DE34-06BD-4CC0-8EAC-B8CDD8AFFFA3}">
      <dgm:prSet/>
      <dgm:spPr/>
      <dgm:t>
        <a:bodyPr/>
        <a:lstStyle/>
        <a:p>
          <a:endParaRPr lang="cs-CZ"/>
        </a:p>
      </dgm:t>
    </dgm:pt>
    <dgm:pt modelId="{2E10D048-B461-473A-ABE4-2F613A9301DF}" type="sibTrans" cxnId="{27A4DE34-06BD-4CC0-8EAC-B8CDD8AFFFA3}">
      <dgm:prSet/>
      <dgm:spPr/>
      <dgm:t>
        <a:bodyPr/>
        <a:lstStyle/>
        <a:p>
          <a:endParaRPr lang="cs-CZ"/>
        </a:p>
      </dgm:t>
    </dgm:pt>
    <dgm:pt modelId="{504D9914-91D7-4C12-ABFA-7A847136E983}" type="pres">
      <dgm:prSet presAssocID="{E453996F-C07E-429B-BCC5-1F72FBC7DBA4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6F9AE8-CD81-4CC9-B1FE-75DEFE6BE82E}" type="pres">
      <dgm:prSet presAssocID="{E453996F-C07E-429B-BCC5-1F72FBC7DBA4}" presName="ribbon" presStyleLbl="node1" presStyleIdx="0" presStyleCnt="1"/>
      <dgm:spPr/>
    </dgm:pt>
    <dgm:pt modelId="{86C8EDD6-75C8-40B5-9507-9D5ACFBC1F4F}" type="pres">
      <dgm:prSet presAssocID="{E453996F-C07E-429B-BCC5-1F72FBC7DBA4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07F61-29AA-4374-92F3-A675D62CDDF2}" type="pres">
      <dgm:prSet presAssocID="{E453996F-C07E-429B-BCC5-1F72FBC7DBA4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02DFD0-ADA9-4163-A78B-D58510B7443A}" type="presOf" srcId="{1A70ED58-7104-44B5-B895-5F68B634EFE2}" destId="{86C8EDD6-75C8-40B5-9507-9D5ACFBC1F4F}" srcOrd="0" destOrd="0" presId="urn:microsoft.com/office/officeart/2005/8/layout/arrow6"/>
    <dgm:cxn modelId="{27A4DE34-06BD-4CC0-8EAC-B8CDD8AFFFA3}" srcId="{E453996F-C07E-429B-BCC5-1F72FBC7DBA4}" destId="{2261B043-B888-452E-AA49-4AC58D5D7829}" srcOrd="1" destOrd="0" parTransId="{64CB73A0-4847-4464-B930-1E382C6785ED}" sibTransId="{2E10D048-B461-473A-ABE4-2F613A9301DF}"/>
    <dgm:cxn modelId="{DF0781CF-2452-4B44-8EFC-573B055875D6}" srcId="{E453996F-C07E-429B-BCC5-1F72FBC7DBA4}" destId="{1A70ED58-7104-44B5-B895-5F68B634EFE2}" srcOrd="0" destOrd="0" parTransId="{FF587EBE-3CB5-422E-83BE-C5524DE9BB1A}" sibTransId="{1DA9BE47-85FE-409D-A746-5C91D9526A44}"/>
    <dgm:cxn modelId="{09938323-D076-4BD5-8426-FDD7E9DB5E27}" type="presOf" srcId="{2261B043-B888-452E-AA49-4AC58D5D7829}" destId="{68807F61-29AA-4374-92F3-A675D62CDDF2}" srcOrd="0" destOrd="0" presId="urn:microsoft.com/office/officeart/2005/8/layout/arrow6"/>
    <dgm:cxn modelId="{2510849E-F195-49B0-BD70-D860F13F9660}" type="presOf" srcId="{E453996F-C07E-429B-BCC5-1F72FBC7DBA4}" destId="{504D9914-91D7-4C12-ABFA-7A847136E983}" srcOrd="0" destOrd="0" presId="urn:microsoft.com/office/officeart/2005/8/layout/arrow6"/>
    <dgm:cxn modelId="{1A5DBA9B-DA98-4351-B207-1ED321E0293F}" type="presParOf" srcId="{504D9914-91D7-4C12-ABFA-7A847136E983}" destId="{706F9AE8-CD81-4CC9-B1FE-75DEFE6BE82E}" srcOrd="0" destOrd="0" presId="urn:microsoft.com/office/officeart/2005/8/layout/arrow6"/>
    <dgm:cxn modelId="{5ED60A49-5BA7-4AA7-81F4-3C5CBB03FB4A}" type="presParOf" srcId="{504D9914-91D7-4C12-ABFA-7A847136E983}" destId="{86C8EDD6-75C8-40B5-9507-9D5ACFBC1F4F}" srcOrd="1" destOrd="0" presId="urn:microsoft.com/office/officeart/2005/8/layout/arrow6"/>
    <dgm:cxn modelId="{F9922A04-D195-4388-A2EB-57470CBC439F}" type="presParOf" srcId="{504D9914-91D7-4C12-ABFA-7A847136E983}" destId="{68807F61-29AA-4374-92F3-A675D62CDDF2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53996F-C07E-429B-BCC5-1F72FBC7DBA4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A70ED58-7104-44B5-B895-5F68B634EFE2}">
      <dgm:prSet phldrT="[Text]"/>
      <dgm:spPr/>
      <dgm:t>
        <a:bodyPr/>
        <a:lstStyle/>
        <a:p>
          <a:r>
            <a:rPr lang="cs-CZ" smtClean="0"/>
            <a:t>reprezentativní (odrážejí veřejné mínění)</a:t>
          </a:r>
          <a:endParaRPr lang="cs-CZ"/>
        </a:p>
      </dgm:t>
    </dgm:pt>
    <dgm:pt modelId="{FF587EBE-3CB5-422E-83BE-C5524DE9BB1A}" type="parTrans" cxnId="{DF0781CF-2452-4B44-8EFC-573B055875D6}">
      <dgm:prSet/>
      <dgm:spPr/>
      <dgm:t>
        <a:bodyPr/>
        <a:lstStyle/>
        <a:p>
          <a:endParaRPr lang="cs-CZ"/>
        </a:p>
      </dgm:t>
    </dgm:pt>
    <dgm:pt modelId="{1DA9BE47-85FE-409D-A746-5C91D9526A44}" type="sibTrans" cxnId="{DF0781CF-2452-4B44-8EFC-573B055875D6}">
      <dgm:prSet/>
      <dgm:spPr/>
      <dgm:t>
        <a:bodyPr/>
        <a:lstStyle/>
        <a:p>
          <a:endParaRPr lang="cs-CZ"/>
        </a:p>
      </dgm:t>
    </dgm:pt>
    <dgm:pt modelId="{2261B043-B888-452E-AA49-4AC58D5D7829}">
      <dgm:prSet phldrT="[Text]"/>
      <dgm:spPr/>
      <dgm:t>
        <a:bodyPr/>
        <a:lstStyle/>
        <a:p>
          <a:r>
            <a:rPr lang="cs-CZ" smtClean="0"/>
            <a:t>integrativní (utvářejí veřejné mínění)</a:t>
          </a:r>
          <a:endParaRPr lang="cs-CZ"/>
        </a:p>
      </dgm:t>
    </dgm:pt>
    <dgm:pt modelId="{64CB73A0-4847-4464-B930-1E382C6785ED}" type="parTrans" cxnId="{27A4DE34-06BD-4CC0-8EAC-B8CDD8AFFFA3}">
      <dgm:prSet/>
      <dgm:spPr/>
      <dgm:t>
        <a:bodyPr/>
        <a:lstStyle/>
        <a:p>
          <a:endParaRPr lang="cs-CZ"/>
        </a:p>
      </dgm:t>
    </dgm:pt>
    <dgm:pt modelId="{2E10D048-B461-473A-ABE4-2F613A9301DF}" type="sibTrans" cxnId="{27A4DE34-06BD-4CC0-8EAC-B8CDD8AFFFA3}">
      <dgm:prSet/>
      <dgm:spPr/>
      <dgm:t>
        <a:bodyPr/>
        <a:lstStyle/>
        <a:p>
          <a:endParaRPr lang="cs-CZ"/>
        </a:p>
      </dgm:t>
    </dgm:pt>
    <dgm:pt modelId="{504D9914-91D7-4C12-ABFA-7A847136E983}" type="pres">
      <dgm:prSet presAssocID="{E453996F-C07E-429B-BCC5-1F72FBC7DBA4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6F9AE8-CD81-4CC9-B1FE-75DEFE6BE82E}" type="pres">
      <dgm:prSet presAssocID="{E453996F-C07E-429B-BCC5-1F72FBC7DBA4}" presName="ribbon" presStyleLbl="node1" presStyleIdx="0" presStyleCnt="1"/>
      <dgm:spPr/>
    </dgm:pt>
    <dgm:pt modelId="{86C8EDD6-75C8-40B5-9507-9D5ACFBC1F4F}" type="pres">
      <dgm:prSet presAssocID="{E453996F-C07E-429B-BCC5-1F72FBC7DBA4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07F61-29AA-4374-92F3-A675D62CDDF2}" type="pres">
      <dgm:prSet presAssocID="{E453996F-C07E-429B-BCC5-1F72FBC7DBA4}" presName="rightArrowText" presStyleLbl="node1" presStyleIdx="0" presStyleCnt="1" custLinFactNeighborY="-34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0781CF-2452-4B44-8EFC-573B055875D6}" srcId="{E453996F-C07E-429B-BCC5-1F72FBC7DBA4}" destId="{1A70ED58-7104-44B5-B895-5F68B634EFE2}" srcOrd="0" destOrd="0" parTransId="{FF587EBE-3CB5-422E-83BE-C5524DE9BB1A}" sibTransId="{1DA9BE47-85FE-409D-A746-5C91D9526A44}"/>
    <dgm:cxn modelId="{2BAEF54F-4FA6-4C18-9FD9-7D25FDC35840}" type="presOf" srcId="{1A70ED58-7104-44B5-B895-5F68B634EFE2}" destId="{86C8EDD6-75C8-40B5-9507-9D5ACFBC1F4F}" srcOrd="0" destOrd="0" presId="urn:microsoft.com/office/officeart/2005/8/layout/arrow6"/>
    <dgm:cxn modelId="{6C25449F-AA80-47BE-93A0-A2E45E2036C7}" type="presOf" srcId="{E453996F-C07E-429B-BCC5-1F72FBC7DBA4}" destId="{504D9914-91D7-4C12-ABFA-7A847136E983}" srcOrd="0" destOrd="0" presId="urn:microsoft.com/office/officeart/2005/8/layout/arrow6"/>
    <dgm:cxn modelId="{27A4DE34-06BD-4CC0-8EAC-B8CDD8AFFFA3}" srcId="{E453996F-C07E-429B-BCC5-1F72FBC7DBA4}" destId="{2261B043-B888-452E-AA49-4AC58D5D7829}" srcOrd="1" destOrd="0" parTransId="{64CB73A0-4847-4464-B930-1E382C6785ED}" sibTransId="{2E10D048-B461-473A-ABE4-2F613A9301DF}"/>
    <dgm:cxn modelId="{B8B51801-3BEA-400C-934D-F718A0F64D1B}" type="presOf" srcId="{2261B043-B888-452E-AA49-4AC58D5D7829}" destId="{68807F61-29AA-4374-92F3-A675D62CDDF2}" srcOrd="0" destOrd="0" presId="urn:microsoft.com/office/officeart/2005/8/layout/arrow6"/>
    <dgm:cxn modelId="{3BE084AE-A2A7-4965-8F87-9847E5D9B3F0}" type="presParOf" srcId="{504D9914-91D7-4C12-ABFA-7A847136E983}" destId="{706F9AE8-CD81-4CC9-B1FE-75DEFE6BE82E}" srcOrd="0" destOrd="0" presId="urn:microsoft.com/office/officeart/2005/8/layout/arrow6"/>
    <dgm:cxn modelId="{8CFD7CB7-0F39-4A38-A4F0-F1781534EC17}" type="presParOf" srcId="{504D9914-91D7-4C12-ABFA-7A847136E983}" destId="{86C8EDD6-75C8-40B5-9507-9D5ACFBC1F4F}" srcOrd="1" destOrd="0" presId="urn:microsoft.com/office/officeart/2005/8/layout/arrow6"/>
    <dgm:cxn modelId="{E9CC6156-89B3-4957-9D93-59CC52E129AC}" type="presParOf" srcId="{504D9914-91D7-4C12-ABFA-7A847136E983}" destId="{68807F61-29AA-4374-92F3-A675D62CDDF2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53996F-C07E-429B-BCC5-1F72FBC7DBA4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A70ED58-7104-44B5-B895-5F68B634EFE2}">
      <dgm:prSet phldrT="[Text]"/>
      <dgm:spPr/>
      <dgm:t>
        <a:bodyPr/>
        <a:lstStyle/>
        <a:p>
          <a:r>
            <a:rPr lang="cs-CZ" smtClean="0"/>
            <a:t>ústavní</a:t>
          </a:r>
          <a:endParaRPr lang="cs-CZ"/>
        </a:p>
      </dgm:t>
    </dgm:pt>
    <dgm:pt modelId="{FF587EBE-3CB5-422E-83BE-C5524DE9BB1A}" type="parTrans" cxnId="{DF0781CF-2452-4B44-8EFC-573B055875D6}">
      <dgm:prSet/>
      <dgm:spPr/>
      <dgm:t>
        <a:bodyPr/>
        <a:lstStyle/>
        <a:p>
          <a:endParaRPr lang="cs-CZ"/>
        </a:p>
      </dgm:t>
    </dgm:pt>
    <dgm:pt modelId="{1DA9BE47-85FE-409D-A746-5C91D9526A44}" type="sibTrans" cxnId="{DF0781CF-2452-4B44-8EFC-573B055875D6}">
      <dgm:prSet/>
      <dgm:spPr/>
      <dgm:t>
        <a:bodyPr/>
        <a:lstStyle/>
        <a:p>
          <a:endParaRPr lang="cs-CZ"/>
        </a:p>
      </dgm:t>
    </dgm:pt>
    <dgm:pt modelId="{2261B043-B888-452E-AA49-4AC58D5D7829}">
      <dgm:prSet phldrT="[Text]"/>
      <dgm:spPr/>
      <dgm:t>
        <a:bodyPr/>
        <a:lstStyle/>
        <a:p>
          <a:r>
            <a:rPr lang="cs-CZ" smtClean="0"/>
            <a:t>revoluční</a:t>
          </a:r>
          <a:endParaRPr lang="cs-CZ"/>
        </a:p>
      </dgm:t>
    </dgm:pt>
    <dgm:pt modelId="{64CB73A0-4847-4464-B930-1E382C6785ED}" type="parTrans" cxnId="{27A4DE34-06BD-4CC0-8EAC-B8CDD8AFFFA3}">
      <dgm:prSet/>
      <dgm:spPr/>
      <dgm:t>
        <a:bodyPr/>
        <a:lstStyle/>
        <a:p>
          <a:endParaRPr lang="cs-CZ"/>
        </a:p>
      </dgm:t>
    </dgm:pt>
    <dgm:pt modelId="{2E10D048-B461-473A-ABE4-2F613A9301DF}" type="sibTrans" cxnId="{27A4DE34-06BD-4CC0-8EAC-B8CDD8AFFFA3}">
      <dgm:prSet/>
      <dgm:spPr/>
      <dgm:t>
        <a:bodyPr/>
        <a:lstStyle/>
        <a:p>
          <a:endParaRPr lang="cs-CZ"/>
        </a:p>
      </dgm:t>
    </dgm:pt>
    <dgm:pt modelId="{504D9914-91D7-4C12-ABFA-7A847136E983}" type="pres">
      <dgm:prSet presAssocID="{E453996F-C07E-429B-BCC5-1F72FBC7DBA4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6F9AE8-CD81-4CC9-B1FE-75DEFE6BE82E}" type="pres">
      <dgm:prSet presAssocID="{E453996F-C07E-429B-BCC5-1F72FBC7DBA4}" presName="ribbon" presStyleLbl="node1" presStyleIdx="0" presStyleCnt="1"/>
      <dgm:spPr/>
    </dgm:pt>
    <dgm:pt modelId="{86C8EDD6-75C8-40B5-9507-9D5ACFBC1F4F}" type="pres">
      <dgm:prSet presAssocID="{E453996F-C07E-429B-BCC5-1F72FBC7DBA4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07F61-29AA-4374-92F3-A675D62CDDF2}" type="pres">
      <dgm:prSet presAssocID="{E453996F-C07E-429B-BCC5-1F72FBC7DBA4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0781CF-2452-4B44-8EFC-573B055875D6}" srcId="{E453996F-C07E-429B-BCC5-1F72FBC7DBA4}" destId="{1A70ED58-7104-44B5-B895-5F68B634EFE2}" srcOrd="0" destOrd="0" parTransId="{FF587EBE-3CB5-422E-83BE-C5524DE9BB1A}" sibTransId="{1DA9BE47-85FE-409D-A746-5C91D9526A44}"/>
    <dgm:cxn modelId="{660BDE51-D34C-4410-951E-CFD2A6944DFB}" type="presOf" srcId="{E453996F-C07E-429B-BCC5-1F72FBC7DBA4}" destId="{504D9914-91D7-4C12-ABFA-7A847136E983}" srcOrd="0" destOrd="0" presId="urn:microsoft.com/office/officeart/2005/8/layout/arrow6"/>
    <dgm:cxn modelId="{ABC84CF8-BE67-4F8C-BF78-00778A6B5971}" type="presOf" srcId="{1A70ED58-7104-44B5-B895-5F68B634EFE2}" destId="{86C8EDD6-75C8-40B5-9507-9D5ACFBC1F4F}" srcOrd="0" destOrd="0" presId="urn:microsoft.com/office/officeart/2005/8/layout/arrow6"/>
    <dgm:cxn modelId="{27A4DE34-06BD-4CC0-8EAC-B8CDD8AFFFA3}" srcId="{E453996F-C07E-429B-BCC5-1F72FBC7DBA4}" destId="{2261B043-B888-452E-AA49-4AC58D5D7829}" srcOrd="1" destOrd="0" parTransId="{64CB73A0-4847-4464-B930-1E382C6785ED}" sibTransId="{2E10D048-B461-473A-ABE4-2F613A9301DF}"/>
    <dgm:cxn modelId="{A0275143-1ED2-4C9E-A154-DA91859179B2}" type="presOf" srcId="{2261B043-B888-452E-AA49-4AC58D5D7829}" destId="{68807F61-29AA-4374-92F3-A675D62CDDF2}" srcOrd="0" destOrd="0" presId="urn:microsoft.com/office/officeart/2005/8/layout/arrow6"/>
    <dgm:cxn modelId="{AF527EAF-2DE1-4094-BEFE-24BCD09465EC}" type="presParOf" srcId="{504D9914-91D7-4C12-ABFA-7A847136E983}" destId="{706F9AE8-CD81-4CC9-B1FE-75DEFE6BE82E}" srcOrd="0" destOrd="0" presId="urn:microsoft.com/office/officeart/2005/8/layout/arrow6"/>
    <dgm:cxn modelId="{D2D2B88D-6A3A-4DB1-A048-D6DB0BF0F5E0}" type="presParOf" srcId="{504D9914-91D7-4C12-ABFA-7A847136E983}" destId="{86C8EDD6-75C8-40B5-9507-9D5ACFBC1F4F}" srcOrd="1" destOrd="0" presId="urn:microsoft.com/office/officeart/2005/8/layout/arrow6"/>
    <dgm:cxn modelId="{4FA119AE-6204-4315-9C1A-261D451415EA}" type="presParOf" srcId="{504D9914-91D7-4C12-ABFA-7A847136E983}" destId="{68807F61-29AA-4374-92F3-A675D62CDDF2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453996F-C07E-429B-BCC5-1F72FBC7DBA4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A70ED58-7104-44B5-B895-5F68B634EFE2}">
      <dgm:prSet phldrT="[Text]"/>
      <dgm:spPr/>
      <dgm:t>
        <a:bodyPr/>
        <a:lstStyle/>
        <a:p>
          <a:r>
            <a:rPr lang="cs-CZ" smtClean="0"/>
            <a:t>levicové</a:t>
          </a:r>
          <a:endParaRPr lang="cs-CZ"/>
        </a:p>
      </dgm:t>
    </dgm:pt>
    <dgm:pt modelId="{FF587EBE-3CB5-422E-83BE-C5524DE9BB1A}" type="parTrans" cxnId="{DF0781CF-2452-4B44-8EFC-573B055875D6}">
      <dgm:prSet/>
      <dgm:spPr/>
      <dgm:t>
        <a:bodyPr/>
        <a:lstStyle/>
        <a:p>
          <a:endParaRPr lang="cs-CZ"/>
        </a:p>
      </dgm:t>
    </dgm:pt>
    <dgm:pt modelId="{1DA9BE47-85FE-409D-A746-5C91D9526A44}" type="sibTrans" cxnId="{DF0781CF-2452-4B44-8EFC-573B055875D6}">
      <dgm:prSet/>
      <dgm:spPr/>
      <dgm:t>
        <a:bodyPr/>
        <a:lstStyle/>
        <a:p>
          <a:endParaRPr lang="cs-CZ"/>
        </a:p>
      </dgm:t>
    </dgm:pt>
    <dgm:pt modelId="{2261B043-B888-452E-AA49-4AC58D5D7829}">
      <dgm:prSet phldrT="[Text]"/>
      <dgm:spPr/>
      <dgm:t>
        <a:bodyPr/>
        <a:lstStyle/>
        <a:p>
          <a:r>
            <a:rPr lang="cs-CZ" smtClean="0"/>
            <a:t>pravicové</a:t>
          </a:r>
          <a:endParaRPr lang="cs-CZ"/>
        </a:p>
      </dgm:t>
    </dgm:pt>
    <dgm:pt modelId="{64CB73A0-4847-4464-B930-1E382C6785ED}" type="parTrans" cxnId="{27A4DE34-06BD-4CC0-8EAC-B8CDD8AFFFA3}">
      <dgm:prSet/>
      <dgm:spPr/>
      <dgm:t>
        <a:bodyPr/>
        <a:lstStyle/>
        <a:p>
          <a:endParaRPr lang="cs-CZ"/>
        </a:p>
      </dgm:t>
    </dgm:pt>
    <dgm:pt modelId="{2E10D048-B461-473A-ABE4-2F613A9301DF}" type="sibTrans" cxnId="{27A4DE34-06BD-4CC0-8EAC-B8CDD8AFFFA3}">
      <dgm:prSet/>
      <dgm:spPr/>
      <dgm:t>
        <a:bodyPr/>
        <a:lstStyle/>
        <a:p>
          <a:endParaRPr lang="cs-CZ"/>
        </a:p>
      </dgm:t>
    </dgm:pt>
    <dgm:pt modelId="{504D9914-91D7-4C12-ABFA-7A847136E983}" type="pres">
      <dgm:prSet presAssocID="{E453996F-C07E-429B-BCC5-1F72FBC7DBA4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6F9AE8-CD81-4CC9-B1FE-75DEFE6BE82E}" type="pres">
      <dgm:prSet presAssocID="{E453996F-C07E-429B-BCC5-1F72FBC7DBA4}" presName="ribbon" presStyleLbl="node1" presStyleIdx="0" presStyleCnt="1"/>
      <dgm:spPr/>
    </dgm:pt>
    <dgm:pt modelId="{86C8EDD6-75C8-40B5-9507-9D5ACFBC1F4F}" type="pres">
      <dgm:prSet presAssocID="{E453996F-C07E-429B-BCC5-1F72FBC7DBA4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07F61-29AA-4374-92F3-A675D62CDDF2}" type="pres">
      <dgm:prSet presAssocID="{E453996F-C07E-429B-BCC5-1F72FBC7DBA4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A4DE34-06BD-4CC0-8EAC-B8CDD8AFFFA3}" srcId="{E453996F-C07E-429B-BCC5-1F72FBC7DBA4}" destId="{2261B043-B888-452E-AA49-4AC58D5D7829}" srcOrd="1" destOrd="0" parTransId="{64CB73A0-4847-4464-B930-1E382C6785ED}" sibTransId="{2E10D048-B461-473A-ABE4-2F613A9301DF}"/>
    <dgm:cxn modelId="{DF0781CF-2452-4B44-8EFC-573B055875D6}" srcId="{E453996F-C07E-429B-BCC5-1F72FBC7DBA4}" destId="{1A70ED58-7104-44B5-B895-5F68B634EFE2}" srcOrd="0" destOrd="0" parTransId="{FF587EBE-3CB5-422E-83BE-C5524DE9BB1A}" sibTransId="{1DA9BE47-85FE-409D-A746-5C91D9526A44}"/>
    <dgm:cxn modelId="{0760698C-75AC-4186-86F6-05F53F066AB9}" type="presOf" srcId="{1A70ED58-7104-44B5-B895-5F68B634EFE2}" destId="{86C8EDD6-75C8-40B5-9507-9D5ACFBC1F4F}" srcOrd="0" destOrd="0" presId="urn:microsoft.com/office/officeart/2005/8/layout/arrow6"/>
    <dgm:cxn modelId="{8890F653-82A8-4D27-B165-AA74A4B07270}" type="presOf" srcId="{E453996F-C07E-429B-BCC5-1F72FBC7DBA4}" destId="{504D9914-91D7-4C12-ABFA-7A847136E983}" srcOrd="0" destOrd="0" presId="urn:microsoft.com/office/officeart/2005/8/layout/arrow6"/>
    <dgm:cxn modelId="{4EBC73F6-A1C0-475A-9740-F4B4C2CC0492}" type="presOf" srcId="{2261B043-B888-452E-AA49-4AC58D5D7829}" destId="{68807F61-29AA-4374-92F3-A675D62CDDF2}" srcOrd="0" destOrd="0" presId="urn:microsoft.com/office/officeart/2005/8/layout/arrow6"/>
    <dgm:cxn modelId="{8B80C46B-A3E3-4B96-B33B-05650A41273B}" type="presParOf" srcId="{504D9914-91D7-4C12-ABFA-7A847136E983}" destId="{706F9AE8-CD81-4CC9-B1FE-75DEFE6BE82E}" srcOrd="0" destOrd="0" presId="urn:microsoft.com/office/officeart/2005/8/layout/arrow6"/>
    <dgm:cxn modelId="{BB1E1DBE-C48F-41DF-A8BE-B6F0D552F978}" type="presParOf" srcId="{504D9914-91D7-4C12-ABFA-7A847136E983}" destId="{86C8EDD6-75C8-40B5-9507-9D5ACFBC1F4F}" srcOrd="1" destOrd="0" presId="urn:microsoft.com/office/officeart/2005/8/layout/arrow6"/>
    <dgm:cxn modelId="{C39E4EAD-815A-4AE9-9EA7-6884900D043C}" type="presParOf" srcId="{504D9914-91D7-4C12-ABFA-7A847136E983}" destId="{68807F61-29AA-4374-92F3-A675D62CDDF2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6736B1-B9E4-44E5-B114-BBBE1C566D83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3BF872-768A-4190-9773-5B20EA9D6B06}">
      <dgm:prSet/>
      <dgm:spPr/>
      <dgm:t>
        <a:bodyPr/>
        <a:lstStyle/>
        <a:p>
          <a:pPr algn="ctr" rtl="0"/>
          <a:r>
            <a:rPr lang="cs-CZ" smtClean="0"/>
            <a:t>levice</a:t>
          </a:r>
          <a:endParaRPr lang="cs-CZ"/>
        </a:p>
      </dgm:t>
    </dgm:pt>
    <dgm:pt modelId="{A8B9749F-313E-4741-AA11-67848513BE87}" type="parTrans" cxnId="{3B29AFA3-5A7E-444C-AABA-AFA9197E7570}">
      <dgm:prSet/>
      <dgm:spPr/>
      <dgm:t>
        <a:bodyPr/>
        <a:lstStyle/>
        <a:p>
          <a:endParaRPr lang="cs-CZ"/>
        </a:p>
      </dgm:t>
    </dgm:pt>
    <dgm:pt modelId="{6A80EEA7-1359-40EF-8E77-870589A78986}" type="sibTrans" cxnId="{3B29AFA3-5A7E-444C-AABA-AFA9197E7570}">
      <dgm:prSet/>
      <dgm:spPr/>
      <dgm:t>
        <a:bodyPr/>
        <a:lstStyle/>
        <a:p>
          <a:endParaRPr lang="cs-CZ"/>
        </a:p>
      </dgm:t>
    </dgm:pt>
    <dgm:pt modelId="{770D2033-B9DB-4198-A098-743E834D5922}">
      <dgm:prSet/>
      <dgm:spPr/>
      <dgm:t>
        <a:bodyPr/>
        <a:lstStyle/>
        <a:p>
          <a:pPr algn="ctr" rtl="0"/>
          <a:r>
            <a:rPr lang="cs-CZ" smtClean="0"/>
            <a:t>pravice</a:t>
          </a:r>
          <a:endParaRPr lang="cs-CZ"/>
        </a:p>
      </dgm:t>
    </dgm:pt>
    <dgm:pt modelId="{D0ECC615-906E-40CC-9E15-4FF47FCB5D49}" type="parTrans" cxnId="{459E30E0-5E10-4F6D-A0A8-B798FC0856CA}">
      <dgm:prSet/>
      <dgm:spPr/>
      <dgm:t>
        <a:bodyPr/>
        <a:lstStyle/>
        <a:p>
          <a:endParaRPr lang="cs-CZ"/>
        </a:p>
      </dgm:t>
    </dgm:pt>
    <dgm:pt modelId="{6AE299D8-013A-477A-A19E-55E5280F6707}" type="sibTrans" cxnId="{459E30E0-5E10-4F6D-A0A8-B798FC0856CA}">
      <dgm:prSet/>
      <dgm:spPr/>
      <dgm:t>
        <a:bodyPr/>
        <a:lstStyle/>
        <a:p>
          <a:endParaRPr lang="cs-CZ"/>
        </a:p>
      </dgm:t>
    </dgm:pt>
    <dgm:pt modelId="{D9CAC030-8E9B-4A3F-AAE3-ECEF1F879F9F}">
      <dgm:prSet/>
      <dgm:spPr/>
      <dgm:t>
        <a:bodyPr/>
        <a:lstStyle/>
        <a:p>
          <a:pPr algn="ctr"/>
          <a:r>
            <a:rPr lang="cs-CZ" smtClean="0"/>
            <a:t>rovnost</a:t>
          </a:r>
          <a:endParaRPr lang="cs-CZ"/>
        </a:p>
      </dgm:t>
    </dgm:pt>
    <dgm:pt modelId="{EA530F16-52D0-4E21-A3EE-CB74172F07B1}" type="parTrans" cxnId="{BE4490C7-0FCA-4E3B-975B-8ECA05AFD749}">
      <dgm:prSet/>
      <dgm:spPr/>
      <dgm:t>
        <a:bodyPr/>
        <a:lstStyle/>
        <a:p>
          <a:endParaRPr lang="cs-CZ"/>
        </a:p>
      </dgm:t>
    </dgm:pt>
    <dgm:pt modelId="{428BC642-46D6-40FD-9A04-D5540FD58A99}" type="sibTrans" cxnId="{BE4490C7-0FCA-4E3B-975B-8ECA05AFD749}">
      <dgm:prSet/>
      <dgm:spPr/>
      <dgm:t>
        <a:bodyPr/>
        <a:lstStyle/>
        <a:p>
          <a:endParaRPr lang="cs-CZ"/>
        </a:p>
      </dgm:t>
    </dgm:pt>
    <dgm:pt modelId="{9031B6D8-B259-4FB3-8DDA-BCFCC748D46B}">
      <dgm:prSet/>
      <dgm:spPr/>
      <dgm:t>
        <a:bodyPr/>
        <a:lstStyle/>
        <a:p>
          <a:pPr algn="ctr"/>
          <a:r>
            <a:rPr lang="cs-CZ" smtClean="0"/>
            <a:t>hierarchie</a:t>
          </a:r>
          <a:endParaRPr lang="cs-CZ"/>
        </a:p>
      </dgm:t>
    </dgm:pt>
    <dgm:pt modelId="{C792DABD-D4CE-4766-A7AE-E9EEDB68D1D7}" type="parTrans" cxnId="{4798ED06-6C91-4FD1-9DFA-5862B291AB86}">
      <dgm:prSet/>
      <dgm:spPr/>
      <dgm:t>
        <a:bodyPr/>
        <a:lstStyle/>
        <a:p>
          <a:endParaRPr lang="cs-CZ"/>
        </a:p>
      </dgm:t>
    </dgm:pt>
    <dgm:pt modelId="{1422C939-ED09-468D-9496-23BFAD3E8B15}" type="sibTrans" cxnId="{4798ED06-6C91-4FD1-9DFA-5862B291AB86}">
      <dgm:prSet/>
      <dgm:spPr/>
      <dgm:t>
        <a:bodyPr/>
        <a:lstStyle/>
        <a:p>
          <a:endParaRPr lang="cs-CZ"/>
        </a:p>
      </dgm:t>
    </dgm:pt>
    <dgm:pt modelId="{2EFAC249-4487-4CAE-B975-0ABE89E3DED4}">
      <dgm:prSet/>
      <dgm:spPr/>
      <dgm:t>
        <a:bodyPr/>
        <a:lstStyle/>
        <a:p>
          <a:pPr algn="ctr"/>
          <a:r>
            <a:rPr lang="cs-CZ" smtClean="0"/>
            <a:t>bratrství</a:t>
          </a:r>
          <a:endParaRPr lang="cs-CZ"/>
        </a:p>
      </dgm:t>
    </dgm:pt>
    <dgm:pt modelId="{B396E3E7-EDCB-4520-BB47-475427253452}" type="parTrans" cxnId="{8A6B4C08-30CC-4091-A2FE-4B39EBD72689}">
      <dgm:prSet/>
      <dgm:spPr/>
      <dgm:t>
        <a:bodyPr/>
        <a:lstStyle/>
        <a:p>
          <a:endParaRPr lang="cs-CZ"/>
        </a:p>
      </dgm:t>
    </dgm:pt>
    <dgm:pt modelId="{4C81E8A2-5417-400B-BF41-CE23FE1B5408}" type="sibTrans" cxnId="{8A6B4C08-30CC-4091-A2FE-4B39EBD72689}">
      <dgm:prSet/>
      <dgm:spPr/>
      <dgm:t>
        <a:bodyPr/>
        <a:lstStyle/>
        <a:p>
          <a:endParaRPr lang="cs-CZ"/>
        </a:p>
      </dgm:t>
    </dgm:pt>
    <dgm:pt modelId="{80A63ACB-FE93-48EC-9999-58647396C040}">
      <dgm:prSet/>
      <dgm:spPr/>
      <dgm:t>
        <a:bodyPr/>
        <a:lstStyle/>
        <a:p>
          <a:pPr algn="ctr"/>
          <a:r>
            <a:rPr lang="cs-CZ" smtClean="0"/>
            <a:t>řád</a:t>
          </a:r>
          <a:endParaRPr lang="cs-CZ"/>
        </a:p>
      </dgm:t>
    </dgm:pt>
    <dgm:pt modelId="{B430E9FC-9D3B-4077-925C-A4F81CA2965A}" type="parTrans" cxnId="{06984D7F-64C4-4C7F-A967-461260C182C8}">
      <dgm:prSet/>
      <dgm:spPr/>
      <dgm:t>
        <a:bodyPr/>
        <a:lstStyle/>
        <a:p>
          <a:endParaRPr lang="cs-CZ"/>
        </a:p>
      </dgm:t>
    </dgm:pt>
    <dgm:pt modelId="{E21011D9-4A30-4798-BA8D-278D68280B70}" type="sibTrans" cxnId="{06984D7F-64C4-4C7F-A967-461260C182C8}">
      <dgm:prSet/>
      <dgm:spPr/>
      <dgm:t>
        <a:bodyPr/>
        <a:lstStyle/>
        <a:p>
          <a:endParaRPr lang="cs-CZ"/>
        </a:p>
      </dgm:t>
    </dgm:pt>
    <dgm:pt modelId="{A93B73E7-0BEA-4235-9CFC-B2FEA8616466}">
      <dgm:prSet/>
      <dgm:spPr/>
      <dgm:t>
        <a:bodyPr/>
        <a:lstStyle/>
        <a:p>
          <a:pPr algn="ctr"/>
          <a:r>
            <a:rPr lang="cs-CZ" smtClean="0"/>
            <a:t>práva</a:t>
          </a:r>
          <a:endParaRPr lang="cs-CZ"/>
        </a:p>
      </dgm:t>
    </dgm:pt>
    <dgm:pt modelId="{BF5AA13A-DAD4-4B94-9ED6-5CBEF828B3F6}" type="parTrans" cxnId="{2B3A3E39-FD7F-4296-B67A-5AC0FE895398}">
      <dgm:prSet/>
      <dgm:spPr/>
      <dgm:t>
        <a:bodyPr/>
        <a:lstStyle/>
        <a:p>
          <a:endParaRPr lang="cs-CZ"/>
        </a:p>
      </dgm:t>
    </dgm:pt>
    <dgm:pt modelId="{EF16AA59-4EBE-4AD8-823A-D27C611F7818}" type="sibTrans" cxnId="{2B3A3E39-FD7F-4296-B67A-5AC0FE895398}">
      <dgm:prSet/>
      <dgm:spPr/>
      <dgm:t>
        <a:bodyPr/>
        <a:lstStyle/>
        <a:p>
          <a:endParaRPr lang="cs-CZ"/>
        </a:p>
      </dgm:t>
    </dgm:pt>
    <dgm:pt modelId="{AB9B64EB-2F15-43A1-ADBE-9371B4218C41}">
      <dgm:prSet/>
      <dgm:spPr/>
      <dgm:t>
        <a:bodyPr/>
        <a:lstStyle/>
        <a:p>
          <a:pPr algn="ctr"/>
          <a:r>
            <a:rPr lang="cs-CZ" smtClean="0"/>
            <a:t>povinnosti</a:t>
          </a:r>
          <a:endParaRPr lang="cs-CZ"/>
        </a:p>
      </dgm:t>
    </dgm:pt>
    <dgm:pt modelId="{B09B8AF9-B948-4BFD-B6A7-777C9CB9F3F7}" type="parTrans" cxnId="{47074928-518A-4AB3-952E-36F6B0D0A4E7}">
      <dgm:prSet/>
      <dgm:spPr/>
      <dgm:t>
        <a:bodyPr/>
        <a:lstStyle/>
        <a:p>
          <a:endParaRPr lang="cs-CZ"/>
        </a:p>
      </dgm:t>
    </dgm:pt>
    <dgm:pt modelId="{4EA3CDE5-1E48-4B74-8D99-745712226737}" type="sibTrans" cxnId="{47074928-518A-4AB3-952E-36F6B0D0A4E7}">
      <dgm:prSet/>
      <dgm:spPr/>
      <dgm:t>
        <a:bodyPr/>
        <a:lstStyle/>
        <a:p>
          <a:endParaRPr lang="cs-CZ"/>
        </a:p>
      </dgm:t>
    </dgm:pt>
    <dgm:pt modelId="{71655A28-5E6F-49A7-9008-4B6497B6F834}">
      <dgm:prSet/>
      <dgm:spPr/>
      <dgm:t>
        <a:bodyPr/>
        <a:lstStyle/>
        <a:p>
          <a:pPr algn="ctr"/>
          <a:r>
            <a:rPr lang="cs-CZ" smtClean="0"/>
            <a:t>tradice</a:t>
          </a:r>
          <a:endParaRPr lang="cs-CZ"/>
        </a:p>
      </dgm:t>
    </dgm:pt>
    <dgm:pt modelId="{A9E3C4D1-B1B1-4486-A279-DD768C7B979B}" type="parTrans" cxnId="{21ECBB42-1C81-4E26-90A6-7776E520D80B}">
      <dgm:prSet/>
      <dgm:spPr/>
      <dgm:t>
        <a:bodyPr/>
        <a:lstStyle/>
        <a:p>
          <a:endParaRPr lang="cs-CZ"/>
        </a:p>
      </dgm:t>
    </dgm:pt>
    <dgm:pt modelId="{BFAC1BD2-D423-4B0A-87F9-7042F20B2354}" type="sibTrans" cxnId="{21ECBB42-1C81-4E26-90A6-7776E520D80B}">
      <dgm:prSet/>
      <dgm:spPr/>
      <dgm:t>
        <a:bodyPr/>
        <a:lstStyle/>
        <a:p>
          <a:endParaRPr lang="cs-CZ"/>
        </a:p>
      </dgm:t>
    </dgm:pt>
    <dgm:pt modelId="{B4E9015E-F36B-44F7-9D58-D8AC8EA9D372}">
      <dgm:prSet/>
      <dgm:spPr/>
      <dgm:t>
        <a:bodyPr/>
        <a:lstStyle/>
        <a:p>
          <a:pPr algn="ctr"/>
          <a:r>
            <a:rPr lang="cs-CZ" smtClean="0"/>
            <a:t>reforma</a:t>
          </a:r>
          <a:endParaRPr lang="cs-CZ"/>
        </a:p>
      </dgm:t>
    </dgm:pt>
    <dgm:pt modelId="{9A839145-F4C0-4FDB-8270-A0AF17BC83B4}" type="parTrans" cxnId="{5EA7145C-F0A0-4A70-9F1C-FE35539C7EC3}">
      <dgm:prSet/>
      <dgm:spPr/>
      <dgm:t>
        <a:bodyPr/>
        <a:lstStyle/>
        <a:p>
          <a:endParaRPr lang="cs-CZ"/>
        </a:p>
      </dgm:t>
    </dgm:pt>
    <dgm:pt modelId="{690F00D0-D6F1-4DF2-BEF8-2CEE2CDAE1BC}" type="sibTrans" cxnId="{5EA7145C-F0A0-4A70-9F1C-FE35539C7EC3}">
      <dgm:prSet/>
      <dgm:spPr/>
      <dgm:t>
        <a:bodyPr/>
        <a:lstStyle/>
        <a:p>
          <a:endParaRPr lang="cs-CZ"/>
        </a:p>
      </dgm:t>
    </dgm:pt>
    <dgm:pt modelId="{0C85BFB5-E229-4171-B4B1-3261626191B7}">
      <dgm:prSet/>
      <dgm:spPr/>
      <dgm:t>
        <a:bodyPr/>
        <a:lstStyle/>
        <a:p>
          <a:pPr algn="ctr"/>
          <a:r>
            <a:rPr lang="cs-CZ" smtClean="0"/>
            <a:t>reakce</a:t>
          </a:r>
          <a:endParaRPr lang="cs-CZ"/>
        </a:p>
      </dgm:t>
    </dgm:pt>
    <dgm:pt modelId="{5C173DF8-EA73-4C19-A684-24AC0ABC44D6}" type="parTrans" cxnId="{9D7787E1-3CAA-4133-8484-8D5258F7887A}">
      <dgm:prSet/>
      <dgm:spPr/>
      <dgm:t>
        <a:bodyPr/>
        <a:lstStyle/>
        <a:p>
          <a:endParaRPr lang="cs-CZ"/>
        </a:p>
      </dgm:t>
    </dgm:pt>
    <dgm:pt modelId="{94D58748-8E20-4FCA-AD10-2A6BB23A06F0}" type="sibTrans" cxnId="{9D7787E1-3CAA-4133-8484-8D5258F7887A}">
      <dgm:prSet/>
      <dgm:spPr/>
      <dgm:t>
        <a:bodyPr/>
        <a:lstStyle/>
        <a:p>
          <a:endParaRPr lang="cs-CZ"/>
        </a:p>
      </dgm:t>
    </dgm:pt>
    <dgm:pt modelId="{EF617175-8891-4420-8B6D-9796518CD247}">
      <dgm:prSet/>
      <dgm:spPr/>
      <dgm:t>
        <a:bodyPr/>
        <a:lstStyle/>
        <a:p>
          <a:pPr algn="ctr"/>
          <a:r>
            <a:rPr lang="cs-CZ" smtClean="0"/>
            <a:t>internacionalismus</a:t>
          </a:r>
          <a:endParaRPr lang="cs-CZ"/>
        </a:p>
      </dgm:t>
    </dgm:pt>
    <dgm:pt modelId="{0A8FA1FC-B62E-40B0-918D-223E27A089BD}" type="parTrans" cxnId="{01D3E253-62DE-4BC3-95A1-8C8203EDA112}">
      <dgm:prSet/>
      <dgm:spPr/>
      <dgm:t>
        <a:bodyPr/>
        <a:lstStyle/>
        <a:p>
          <a:endParaRPr lang="cs-CZ"/>
        </a:p>
      </dgm:t>
    </dgm:pt>
    <dgm:pt modelId="{F045E25A-C00A-4FD3-86A6-8907DC7E13C5}" type="sibTrans" cxnId="{01D3E253-62DE-4BC3-95A1-8C8203EDA112}">
      <dgm:prSet/>
      <dgm:spPr/>
      <dgm:t>
        <a:bodyPr/>
        <a:lstStyle/>
        <a:p>
          <a:endParaRPr lang="cs-CZ"/>
        </a:p>
      </dgm:t>
    </dgm:pt>
    <dgm:pt modelId="{C4C87B93-D61A-4C30-8542-153B339FA433}">
      <dgm:prSet/>
      <dgm:spPr/>
      <dgm:t>
        <a:bodyPr/>
        <a:lstStyle/>
        <a:p>
          <a:pPr algn="ctr"/>
          <a:r>
            <a:rPr lang="cs-CZ" smtClean="0"/>
            <a:t>nacionalismus</a:t>
          </a:r>
          <a:endParaRPr lang="cs-CZ"/>
        </a:p>
      </dgm:t>
    </dgm:pt>
    <dgm:pt modelId="{CC6D1A48-189C-4F92-88DB-602B190B849B}" type="parTrans" cxnId="{D563EB39-10F9-4CFB-B471-4F9672E603DF}">
      <dgm:prSet/>
      <dgm:spPr/>
      <dgm:t>
        <a:bodyPr/>
        <a:lstStyle/>
        <a:p>
          <a:endParaRPr lang="cs-CZ"/>
        </a:p>
      </dgm:t>
    </dgm:pt>
    <dgm:pt modelId="{1570FF48-0C52-4806-BF0C-240E4B018CFE}" type="sibTrans" cxnId="{D563EB39-10F9-4CFB-B471-4F9672E603DF}">
      <dgm:prSet/>
      <dgm:spPr/>
      <dgm:t>
        <a:bodyPr/>
        <a:lstStyle/>
        <a:p>
          <a:endParaRPr lang="cs-CZ"/>
        </a:p>
      </dgm:t>
    </dgm:pt>
    <dgm:pt modelId="{3511A883-BCCE-40DA-BA77-8C215B3CB8BB}">
      <dgm:prSet/>
      <dgm:spPr/>
      <dgm:t>
        <a:bodyPr/>
        <a:lstStyle/>
        <a:p>
          <a:pPr algn="ctr"/>
          <a:r>
            <a:rPr lang="cs-CZ" smtClean="0"/>
            <a:t>pokrok</a:t>
          </a:r>
          <a:endParaRPr lang="cs-CZ"/>
        </a:p>
      </dgm:t>
    </dgm:pt>
    <dgm:pt modelId="{1AF4F2DF-BF6A-4B40-B04E-E813E98F8E7F}" type="sibTrans" cxnId="{1113A339-DF63-4809-A9C2-C78261093F5B}">
      <dgm:prSet/>
      <dgm:spPr/>
      <dgm:t>
        <a:bodyPr/>
        <a:lstStyle/>
        <a:p>
          <a:endParaRPr lang="cs-CZ"/>
        </a:p>
      </dgm:t>
    </dgm:pt>
    <dgm:pt modelId="{DD42F46F-027A-4594-B1C9-3AE6526F32FC}" type="parTrans" cxnId="{1113A339-DF63-4809-A9C2-C78261093F5B}">
      <dgm:prSet/>
      <dgm:spPr/>
      <dgm:t>
        <a:bodyPr/>
        <a:lstStyle/>
        <a:p>
          <a:endParaRPr lang="cs-CZ"/>
        </a:p>
      </dgm:t>
    </dgm:pt>
    <dgm:pt modelId="{44C9F8B6-43F6-4620-AD60-FCA9722F6B31}" type="pres">
      <dgm:prSet presAssocID="{966736B1-B9E4-44E5-B114-BBBE1C566D8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93BDC1-D85A-4E20-A98E-8F1FC0688A9F}" type="pres">
      <dgm:prSet presAssocID="{603BF872-768A-4190-9773-5B20EA9D6B06}" presName="arrow" presStyleLbl="node1" presStyleIdx="0" presStyleCnt="2" custRadScaleRad="102878" custRadScaleInc="1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1E79CA-AF2D-4F6A-A25C-D0FCFFFEDE38}" type="pres">
      <dgm:prSet presAssocID="{770D2033-B9DB-4198-A098-743E834D5922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D2DBC6-9D1D-4F6B-8D54-7A17829CE235}" type="presOf" srcId="{71655A28-5E6F-49A7-9008-4B6497B6F834}" destId="{401E79CA-AF2D-4F6A-A25C-D0FCFFFEDE38}" srcOrd="0" destOrd="1" presId="urn:microsoft.com/office/officeart/2005/8/layout/arrow1"/>
    <dgm:cxn modelId="{5EA7145C-F0A0-4A70-9F1C-FE35539C7EC3}" srcId="{603BF872-768A-4190-9773-5B20EA9D6B06}" destId="{B4E9015E-F36B-44F7-9D58-D8AC8EA9D372}" srcOrd="4" destOrd="0" parTransId="{9A839145-F4C0-4FDB-8270-A0AF17BC83B4}" sibTransId="{690F00D0-D6F1-4DF2-BEF8-2CEE2CDAE1BC}"/>
    <dgm:cxn modelId="{1113A339-DF63-4809-A9C2-C78261093F5B}" srcId="{603BF872-768A-4190-9773-5B20EA9D6B06}" destId="{3511A883-BCCE-40DA-BA77-8C215B3CB8BB}" srcOrd="0" destOrd="0" parTransId="{DD42F46F-027A-4594-B1C9-3AE6526F32FC}" sibTransId="{1AF4F2DF-BF6A-4B40-B04E-E813E98F8E7F}"/>
    <dgm:cxn modelId="{7EE70E57-F0DB-404F-A15A-4474640CEAFC}" type="presOf" srcId="{0C85BFB5-E229-4171-B4B1-3261626191B7}" destId="{401E79CA-AF2D-4F6A-A25C-D0FCFFFEDE38}" srcOrd="0" destOrd="5" presId="urn:microsoft.com/office/officeart/2005/8/layout/arrow1"/>
    <dgm:cxn modelId="{71917389-9BC5-4E70-9490-F3B7C3560931}" type="presOf" srcId="{966736B1-B9E4-44E5-B114-BBBE1C566D83}" destId="{44C9F8B6-43F6-4620-AD60-FCA9722F6B31}" srcOrd="0" destOrd="0" presId="urn:microsoft.com/office/officeart/2005/8/layout/arrow1"/>
    <dgm:cxn modelId="{8693D2A9-6E8D-4C00-A6EE-FFED05482052}" type="presOf" srcId="{9031B6D8-B259-4FB3-8DDA-BCFCC748D46B}" destId="{401E79CA-AF2D-4F6A-A25C-D0FCFFFEDE38}" srcOrd="0" destOrd="4" presId="urn:microsoft.com/office/officeart/2005/8/layout/arrow1"/>
    <dgm:cxn modelId="{A6992EF6-2A5A-4708-87B6-522754FD7D41}" type="presOf" srcId="{D9CAC030-8E9B-4A3F-AAE3-ECEF1F879F9F}" destId="{2F93BDC1-D85A-4E20-A98E-8F1FC0688A9F}" srcOrd="0" destOrd="4" presId="urn:microsoft.com/office/officeart/2005/8/layout/arrow1"/>
    <dgm:cxn modelId="{01D3E253-62DE-4BC3-95A1-8C8203EDA112}" srcId="{603BF872-768A-4190-9773-5B20EA9D6B06}" destId="{EF617175-8891-4420-8B6D-9796518CD247}" srcOrd="5" destOrd="0" parTransId="{0A8FA1FC-B62E-40B0-918D-223E27A089BD}" sibTransId="{F045E25A-C00A-4FD3-86A6-8907DC7E13C5}"/>
    <dgm:cxn modelId="{7A022EE0-BBFA-40AF-AB67-CC4C3E70C929}" type="presOf" srcId="{AB9B64EB-2F15-43A1-ADBE-9371B4218C41}" destId="{401E79CA-AF2D-4F6A-A25C-D0FCFFFEDE38}" srcOrd="0" destOrd="2" presId="urn:microsoft.com/office/officeart/2005/8/layout/arrow1"/>
    <dgm:cxn modelId="{4C1F59AF-F12D-4AC6-BDFC-08F65988B7D4}" type="presOf" srcId="{2EFAC249-4487-4CAE-B975-0ABE89E3DED4}" destId="{2F93BDC1-D85A-4E20-A98E-8F1FC0688A9F}" srcOrd="0" destOrd="3" presId="urn:microsoft.com/office/officeart/2005/8/layout/arrow1"/>
    <dgm:cxn modelId="{FF8EEA60-B2A7-46FB-B162-CACE439DE208}" type="presOf" srcId="{80A63ACB-FE93-48EC-9999-58647396C040}" destId="{401E79CA-AF2D-4F6A-A25C-D0FCFFFEDE38}" srcOrd="0" destOrd="3" presId="urn:microsoft.com/office/officeart/2005/8/layout/arrow1"/>
    <dgm:cxn modelId="{700F2007-BCA9-4257-BF8B-410710932906}" type="presOf" srcId="{EF617175-8891-4420-8B6D-9796518CD247}" destId="{2F93BDC1-D85A-4E20-A98E-8F1FC0688A9F}" srcOrd="0" destOrd="6" presId="urn:microsoft.com/office/officeart/2005/8/layout/arrow1"/>
    <dgm:cxn modelId="{D563EB39-10F9-4CFB-B471-4F9672E603DF}" srcId="{770D2033-B9DB-4198-A098-743E834D5922}" destId="{C4C87B93-D61A-4C30-8542-153B339FA433}" srcOrd="5" destOrd="0" parTransId="{CC6D1A48-189C-4F92-88DB-602B190B849B}" sibTransId="{1570FF48-0C52-4806-BF0C-240E4B018CFE}"/>
    <dgm:cxn modelId="{5B9AA150-7F1B-414F-BA4F-7CCFA2DD0EFE}" type="presOf" srcId="{3511A883-BCCE-40DA-BA77-8C215B3CB8BB}" destId="{2F93BDC1-D85A-4E20-A98E-8F1FC0688A9F}" srcOrd="0" destOrd="1" presId="urn:microsoft.com/office/officeart/2005/8/layout/arrow1"/>
    <dgm:cxn modelId="{4798ED06-6C91-4FD1-9DFA-5862B291AB86}" srcId="{770D2033-B9DB-4198-A098-743E834D5922}" destId="{9031B6D8-B259-4FB3-8DDA-BCFCC748D46B}" srcOrd="3" destOrd="0" parTransId="{C792DABD-D4CE-4766-A7AE-E9EEDB68D1D7}" sibTransId="{1422C939-ED09-468D-9496-23BFAD3E8B15}"/>
    <dgm:cxn modelId="{459E30E0-5E10-4F6D-A0A8-B798FC0856CA}" srcId="{966736B1-B9E4-44E5-B114-BBBE1C566D83}" destId="{770D2033-B9DB-4198-A098-743E834D5922}" srcOrd="1" destOrd="0" parTransId="{D0ECC615-906E-40CC-9E15-4FF47FCB5D49}" sibTransId="{6AE299D8-013A-477A-A19E-55E5280F6707}"/>
    <dgm:cxn modelId="{8A6B4C08-30CC-4091-A2FE-4B39EBD72689}" srcId="{603BF872-768A-4190-9773-5B20EA9D6B06}" destId="{2EFAC249-4487-4CAE-B975-0ABE89E3DED4}" srcOrd="2" destOrd="0" parTransId="{B396E3E7-EDCB-4520-BB47-475427253452}" sibTransId="{4C81E8A2-5417-400B-BF41-CE23FE1B5408}"/>
    <dgm:cxn modelId="{47074928-518A-4AB3-952E-36F6B0D0A4E7}" srcId="{770D2033-B9DB-4198-A098-743E834D5922}" destId="{AB9B64EB-2F15-43A1-ADBE-9371B4218C41}" srcOrd="1" destOrd="0" parTransId="{B09B8AF9-B948-4BFD-B6A7-777C9CB9F3F7}" sibTransId="{4EA3CDE5-1E48-4B74-8D99-745712226737}"/>
    <dgm:cxn modelId="{3C9B9C56-3DF0-4820-ADE1-FE338ACCDDBE}" type="presOf" srcId="{603BF872-768A-4190-9773-5B20EA9D6B06}" destId="{2F93BDC1-D85A-4E20-A98E-8F1FC0688A9F}" srcOrd="0" destOrd="0" presId="urn:microsoft.com/office/officeart/2005/8/layout/arrow1"/>
    <dgm:cxn modelId="{3B29AFA3-5A7E-444C-AABA-AFA9197E7570}" srcId="{966736B1-B9E4-44E5-B114-BBBE1C566D83}" destId="{603BF872-768A-4190-9773-5B20EA9D6B06}" srcOrd="0" destOrd="0" parTransId="{A8B9749F-313E-4741-AA11-67848513BE87}" sibTransId="{6A80EEA7-1359-40EF-8E77-870589A78986}"/>
    <dgm:cxn modelId="{21ECBB42-1C81-4E26-90A6-7776E520D80B}" srcId="{770D2033-B9DB-4198-A098-743E834D5922}" destId="{71655A28-5E6F-49A7-9008-4B6497B6F834}" srcOrd="0" destOrd="0" parTransId="{A9E3C4D1-B1B1-4486-A279-DD768C7B979B}" sibTransId="{BFAC1BD2-D423-4B0A-87F9-7042F20B2354}"/>
    <dgm:cxn modelId="{0B775FF6-102A-4352-8B9B-63E634D8E4CE}" type="presOf" srcId="{C4C87B93-D61A-4C30-8542-153B339FA433}" destId="{401E79CA-AF2D-4F6A-A25C-D0FCFFFEDE38}" srcOrd="0" destOrd="6" presId="urn:microsoft.com/office/officeart/2005/8/layout/arrow1"/>
    <dgm:cxn modelId="{2B3A3E39-FD7F-4296-B67A-5AC0FE895398}" srcId="{603BF872-768A-4190-9773-5B20EA9D6B06}" destId="{A93B73E7-0BEA-4235-9CFC-B2FEA8616466}" srcOrd="1" destOrd="0" parTransId="{BF5AA13A-DAD4-4B94-9ED6-5CBEF828B3F6}" sibTransId="{EF16AA59-4EBE-4AD8-823A-D27C611F7818}"/>
    <dgm:cxn modelId="{159CAC09-39EE-4A52-BEB6-A4F4DC89AEDA}" type="presOf" srcId="{770D2033-B9DB-4198-A098-743E834D5922}" destId="{401E79CA-AF2D-4F6A-A25C-D0FCFFFEDE38}" srcOrd="0" destOrd="0" presId="urn:microsoft.com/office/officeart/2005/8/layout/arrow1"/>
    <dgm:cxn modelId="{2CE7D39E-89BF-4E1B-AADF-AED3EB4E9071}" type="presOf" srcId="{A93B73E7-0BEA-4235-9CFC-B2FEA8616466}" destId="{2F93BDC1-D85A-4E20-A98E-8F1FC0688A9F}" srcOrd="0" destOrd="2" presId="urn:microsoft.com/office/officeart/2005/8/layout/arrow1"/>
    <dgm:cxn modelId="{9D7787E1-3CAA-4133-8484-8D5258F7887A}" srcId="{770D2033-B9DB-4198-A098-743E834D5922}" destId="{0C85BFB5-E229-4171-B4B1-3261626191B7}" srcOrd="4" destOrd="0" parTransId="{5C173DF8-EA73-4C19-A684-24AC0ABC44D6}" sibTransId="{94D58748-8E20-4FCA-AD10-2A6BB23A06F0}"/>
    <dgm:cxn modelId="{DB6C9546-1730-4F1D-93C2-38547C3D60CB}" type="presOf" srcId="{B4E9015E-F36B-44F7-9D58-D8AC8EA9D372}" destId="{2F93BDC1-D85A-4E20-A98E-8F1FC0688A9F}" srcOrd="0" destOrd="5" presId="urn:microsoft.com/office/officeart/2005/8/layout/arrow1"/>
    <dgm:cxn modelId="{06984D7F-64C4-4C7F-A967-461260C182C8}" srcId="{770D2033-B9DB-4198-A098-743E834D5922}" destId="{80A63ACB-FE93-48EC-9999-58647396C040}" srcOrd="2" destOrd="0" parTransId="{B430E9FC-9D3B-4077-925C-A4F81CA2965A}" sibTransId="{E21011D9-4A30-4798-BA8D-278D68280B70}"/>
    <dgm:cxn modelId="{BE4490C7-0FCA-4E3B-975B-8ECA05AFD749}" srcId="{603BF872-768A-4190-9773-5B20EA9D6B06}" destId="{D9CAC030-8E9B-4A3F-AAE3-ECEF1F879F9F}" srcOrd="3" destOrd="0" parTransId="{EA530F16-52D0-4E21-A3EE-CB74172F07B1}" sibTransId="{428BC642-46D6-40FD-9A04-D5540FD58A99}"/>
    <dgm:cxn modelId="{84DD6969-15F7-44BB-ADE9-3CB360BCD1DD}" type="presParOf" srcId="{44C9F8B6-43F6-4620-AD60-FCA9722F6B31}" destId="{2F93BDC1-D85A-4E20-A98E-8F1FC0688A9F}" srcOrd="0" destOrd="0" presId="urn:microsoft.com/office/officeart/2005/8/layout/arrow1"/>
    <dgm:cxn modelId="{0F8B3190-2C21-4058-9ABA-8D07505093E4}" type="presParOf" srcId="{44C9F8B6-43F6-4620-AD60-FCA9722F6B31}" destId="{401E79CA-AF2D-4F6A-A25C-D0FCFFFEDE38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06F9AE8-CD81-4CC9-B1FE-75DEFE6BE82E}">
      <dsp:nvSpPr>
        <dsp:cNvPr id="0" name=""/>
        <dsp:cNvSpPr/>
      </dsp:nvSpPr>
      <dsp:spPr>
        <a:xfrm>
          <a:off x="0" y="21602"/>
          <a:ext cx="3672408" cy="1468963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8EDD6-75C8-40B5-9507-9D5ACFBC1F4F}">
      <dsp:nvSpPr>
        <dsp:cNvPr id="0" name=""/>
        <dsp:cNvSpPr/>
      </dsp:nvSpPr>
      <dsp:spPr>
        <a:xfrm>
          <a:off x="440688" y="278670"/>
          <a:ext cx="1211894" cy="719791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kádrové</a:t>
          </a:r>
          <a:endParaRPr lang="cs-CZ" sz="2400" kern="1200"/>
        </a:p>
      </dsp:txBody>
      <dsp:txXfrm>
        <a:off x="440688" y="278670"/>
        <a:ext cx="1211894" cy="719791"/>
      </dsp:txXfrm>
    </dsp:sp>
    <dsp:sp modelId="{68807F61-29AA-4374-92F3-A675D62CDDF2}">
      <dsp:nvSpPr>
        <dsp:cNvPr id="0" name=""/>
        <dsp:cNvSpPr/>
      </dsp:nvSpPr>
      <dsp:spPr>
        <a:xfrm>
          <a:off x="1836204" y="513705"/>
          <a:ext cx="1432239" cy="719791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masové</a:t>
          </a:r>
          <a:endParaRPr lang="cs-CZ" sz="2400" kern="1200"/>
        </a:p>
      </dsp:txBody>
      <dsp:txXfrm>
        <a:off x="1836204" y="513705"/>
        <a:ext cx="1432239" cy="71979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06F9AE8-CD81-4CC9-B1FE-75DEFE6BE82E}">
      <dsp:nvSpPr>
        <dsp:cNvPr id="0" name=""/>
        <dsp:cNvSpPr/>
      </dsp:nvSpPr>
      <dsp:spPr>
        <a:xfrm>
          <a:off x="0" y="21500"/>
          <a:ext cx="4933056" cy="1973222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8EDD6-75C8-40B5-9507-9D5ACFBC1F4F}">
      <dsp:nvSpPr>
        <dsp:cNvPr id="0" name=""/>
        <dsp:cNvSpPr/>
      </dsp:nvSpPr>
      <dsp:spPr>
        <a:xfrm>
          <a:off x="591966" y="366814"/>
          <a:ext cx="1627908" cy="966878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3340" rIns="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reprezentativní (odrážejí veřejné mínění)</a:t>
          </a:r>
          <a:endParaRPr lang="cs-CZ" sz="1500" kern="1200"/>
        </a:p>
      </dsp:txBody>
      <dsp:txXfrm>
        <a:off x="591966" y="366814"/>
        <a:ext cx="1627908" cy="966878"/>
      </dsp:txXfrm>
    </dsp:sp>
    <dsp:sp modelId="{68807F61-29AA-4374-92F3-A675D62CDDF2}">
      <dsp:nvSpPr>
        <dsp:cNvPr id="0" name=""/>
        <dsp:cNvSpPr/>
      </dsp:nvSpPr>
      <dsp:spPr>
        <a:xfrm>
          <a:off x="2466528" y="679242"/>
          <a:ext cx="1923891" cy="966878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3340" rIns="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integrativní (utvářejí veřejné mínění)</a:t>
          </a:r>
          <a:endParaRPr lang="cs-CZ" sz="1500" kern="1200"/>
        </a:p>
      </dsp:txBody>
      <dsp:txXfrm>
        <a:off x="2466528" y="679242"/>
        <a:ext cx="1923891" cy="96687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06F9AE8-CD81-4CC9-B1FE-75DEFE6BE82E}">
      <dsp:nvSpPr>
        <dsp:cNvPr id="0" name=""/>
        <dsp:cNvSpPr/>
      </dsp:nvSpPr>
      <dsp:spPr>
        <a:xfrm>
          <a:off x="198022" y="0"/>
          <a:ext cx="3780419" cy="1512168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8EDD6-75C8-40B5-9507-9D5ACFBC1F4F}">
      <dsp:nvSpPr>
        <dsp:cNvPr id="0" name=""/>
        <dsp:cNvSpPr/>
      </dsp:nvSpPr>
      <dsp:spPr>
        <a:xfrm>
          <a:off x="651672" y="264629"/>
          <a:ext cx="1247538" cy="740962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2456" rIns="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ústavní</a:t>
          </a:r>
          <a:endParaRPr lang="cs-CZ" sz="2600" kern="1200"/>
        </a:p>
      </dsp:txBody>
      <dsp:txXfrm>
        <a:off x="651672" y="264629"/>
        <a:ext cx="1247538" cy="740962"/>
      </dsp:txXfrm>
    </dsp:sp>
    <dsp:sp modelId="{68807F61-29AA-4374-92F3-A675D62CDDF2}">
      <dsp:nvSpPr>
        <dsp:cNvPr id="0" name=""/>
        <dsp:cNvSpPr/>
      </dsp:nvSpPr>
      <dsp:spPr>
        <a:xfrm>
          <a:off x="2088232" y="506576"/>
          <a:ext cx="1474363" cy="740962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2456" rIns="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revoluční</a:t>
          </a:r>
          <a:endParaRPr lang="cs-CZ" sz="2600" kern="1200"/>
        </a:p>
      </dsp:txBody>
      <dsp:txXfrm>
        <a:off x="2088232" y="506576"/>
        <a:ext cx="1474363" cy="74096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06F9AE8-CD81-4CC9-B1FE-75DEFE6BE82E}">
      <dsp:nvSpPr>
        <dsp:cNvPr id="0" name=""/>
        <dsp:cNvSpPr/>
      </dsp:nvSpPr>
      <dsp:spPr>
        <a:xfrm>
          <a:off x="882098" y="0"/>
          <a:ext cx="3780419" cy="1512168"/>
        </a:xfrm>
        <a:prstGeom prst="leftRightRibb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8EDD6-75C8-40B5-9507-9D5ACFBC1F4F}">
      <dsp:nvSpPr>
        <dsp:cNvPr id="0" name=""/>
        <dsp:cNvSpPr/>
      </dsp:nvSpPr>
      <dsp:spPr>
        <a:xfrm>
          <a:off x="1335748" y="264629"/>
          <a:ext cx="1247538" cy="740962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8900" rIns="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levicové</a:t>
          </a:r>
          <a:endParaRPr lang="cs-CZ" sz="2500" kern="1200"/>
        </a:p>
      </dsp:txBody>
      <dsp:txXfrm>
        <a:off x="1335748" y="264629"/>
        <a:ext cx="1247538" cy="740962"/>
      </dsp:txXfrm>
    </dsp:sp>
    <dsp:sp modelId="{68807F61-29AA-4374-92F3-A675D62CDDF2}">
      <dsp:nvSpPr>
        <dsp:cNvPr id="0" name=""/>
        <dsp:cNvSpPr/>
      </dsp:nvSpPr>
      <dsp:spPr>
        <a:xfrm>
          <a:off x="2772308" y="506576"/>
          <a:ext cx="1474363" cy="740962"/>
        </a:xfrm>
        <a:prstGeom prst="rect">
          <a:avLst/>
        </a:prstGeom>
        <a:noFill/>
        <a:ln w="55000" cap="flat" cmpd="thickThin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8900" rIns="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pravicové</a:t>
          </a:r>
          <a:endParaRPr lang="cs-CZ" sz="2500" kern="1200"/>
        </a:p>
      </dsp:txBody>
      <dsp:txXfrm>
        <a:off x="2772308" y="506576"/>
        <a:ext cx="1474363" cy="740962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F93BDC1-D85A-4E20-A98E-8F1FC0688A9F}">
      <dsp:nvSpPr>
        <dsp:cNvPr id="0" name=""/>
        <dsp:cNvSpPr/>
      </dsp:nvSpPr>
      <dsp:spPr>
        <a:xfrm rot="16200000">
          <a:off x="0" y="291491"/>
          <a:ext cx="3917900" cy="3917900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levice</a:t>
          </a:r>
          <a:endParaRPr lang="cs-CZ" sz="14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pokrok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práva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bratrství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rovnost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reforma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internacionalismus</a:t>
          </a:r>
          <a:endParaRPr lang="cs-CZ" sz="1100" kern="1200"/>
        </a:p>
      </dsp:txBody>
      <dsp:txXfrm rot="16200000">
        <a:off x="0" y="291491"/>
        <a:ext cx="3917900" cy="3917900"/>
      </dsp:txXfrm>
    </dsp:sp>
    <dsp:sp modelId="{401E79CA-AF2D-4F6A-A25C-D0FCFFFEDE38}">
      <dsp:nvSpPr>
        <dsp:cNvPr id="0" name=""/>
        <dsp:cNvSpPr/>
      </dsp:nvSpPr>
      <dsp:spPr>
        <a:xfrm rot="5400000">
          <a:off x="4311357" y="304031"/>
          <a:ext cx="3917900" cy="3917900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pravice</a:t>
          </a:r>
          <a:endParaRPr lang="cs-CZ" sz="14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tradice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povinnosti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řád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hierarchie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reakce</a:t>
          </a:r>
          <a:endParaRPr lang="cs-CZ" sz="1100" kern="1200"/>
        </a:p>
        <a:p>
          <a:pPr marL="57150" lvl="1" indent="-5715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smtClean="0"/>
            <a:t>nacionalismus</a:t>
          </a:r>
          <a:endParaRPr lang="cs-CZ" sz="1100" kern="1200"/>
        </a:p>
      </dsp:txBody>
      <dsp:txXfrm rot="5400000">
        <a:off x="4311357" y="304031"/>
        <a:ext cx="3917900" cy="39179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 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vcr.cz/clanek/obcanske-aktivity-118893.aspx?q=Y2hudW09Nw==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VY_32_INOVACE_ZV_3_KRE_05_UVOD_DO_POLITOLOGIE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 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26.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se věnuje tématu politických stran a jejich typů. Zaměřuje se na otázku pravicovosti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levicovosti politického smýšlení, vymezuje charakteristické znaky moderních politických stran a umožňuje žákům (pomocí hypertextového odkazu) zjistit samostatně nutné náležitosti k registraci strany.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samostudiu.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diskuze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Politická strana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mtClean="0"/>
              <a:t>skupina osob organizovaných s cílem získávat a uplatňovat politickou moc. Politické strany vznikly ve své moderní podobě v Evropě a ve Spojených státech v průběhu devatenáctého století spolu s volebními a parlamentní systémy, jejichž vývoj odráží i vývoj stran.</a:t>
            </a:r>
          </a:p>
          <a:p>
            <a:pPr>
              <a:buNone/>
            </a:pPr>
            <a:endParaRPr lang="cs-CZ" smtClean="0"/>
          </a:p>
          <a:p>
            <a:pPr algn="r">
              <a:buNone/>
            </a:pPr>
            <a:r>
              <a:rPr lang="cs-CZ" sz="1600" smtClean="0"/>
              <a:t>(Encyclopædia Britannica Online, 2012)</a:t>
            </a:r>
          </a:p>
          <a:p>
            <a:pPr algn="r">
              <a:buNone/>
            </a:pPr>
            <a:endParaRPr lang="cs-CZ" sz="1600" smtClean="0"/>
          </a:p>
          <a:p>
            <a:pPr algn="r">
              <a:buNone/>
            </a:pPr>
            <a:endParaRPr lang="cs-CZ" sz="16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politická strana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8" y="1268760"/>
          <a:ext cx="3672408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politických stran</a:t>
            </a:r>
            <a:endParaRPr lang="cs-CZ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3959424" y="2132856"/>
          <a:ext cx="4933056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539552" y="3284984"/>
          <a:ext cx="4176464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3347864" y="4581128"/>
          <a:ext cx="5544616" cy="151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660232" y="6165304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smtClean="0"/>
              <a:t>(Heywood, 2008)</a:t>
            </a:r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F9AE8-CD81-4CC9-B1FE-75DEFE6BE8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706F9AE8-CD81-4CC9-B1FE-75DEFE6BE8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C8EDD6-75C8-40B5-9507-9D5ACFBC1F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86C8EDD6-75C8-40B5-9507-9D5ACFBC1F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807F61-29AA-4374-92F3-A675D62CDD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68807F61-29AA-4374-92F3-A675D62CDD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06F9AE8-CD81-4CC9-B1FE-75DEFE6BE8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graphicEl>
                                              <a:dgm id="{706F9AE8-CD81-4CC9-B1FE-75DEFE6BE8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C8EDD6-75C8-40B5-9507-9D5ACFBC1F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graphicEl>
                                              <a:dgm id="{86C8EDD6-75C8-40B5-9507-9D5ACFBC1F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807F61-29AA-4374-92F3-A675D62CDD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graphicEl>
                                              <a:dgm id="{68807F61-29AA-4374-92F3-A675D62CDD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06F9AE8-CD81-4CC9-B1FE-75DEFE6BE8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graphicEl>
                                              <a:dgm id="{706F9AE8-CD81-4CC9-B1FE-75DEFE6BE8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6C8EDD6-75C8-40B5-9507-9D5ACFBC1F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graphicEl>
                                              <a:dgm id="{86C8EDD6-75C8-40B5-9507-9D5ACFBC1F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8807F61-29AA-4374-92F3-A675D62CDD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>
                                            <p:graphicEl>
                                              <a:dgm id="{68807F61-29AA-4374-92F3-A675D62CDD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06F9AE8-CD81-4CC9-B1FE-75DEFE6BE8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">
                                            <p:graphicEl>
                                              <a:dgm id="{706F9AE8-CD81-4CC9-B1FE-75DEFE6BE8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6C8EDD6-75C8-40B5-9507-9D5ACFBC1F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>
                                            <p:graphicEl>
                                              <a:dgm id="{86C8EDD6-75C8-40B5-9507-9D5ACFBC1F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8807F61-29AA-4374-92F3-A675D62CDD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>
                                            <p:graphicEl>
                                              <a:dgm id="{68807F61-29AA-4374-92F3-A675D62CDD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5" grpId="0">
        <p:bldSub>
          <a:bldDgm bld="one"/>
        </p:bldSub>
      </p:bldGraphic>
      <p:bldGraphic spid="6" grpId="0">
        <p:bldSub>
          <a:bldDgm bld="one"/>
        </p:bldSub>
      </p:bldGraphic>
      <p:bldGraphic spid="7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32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Levice vs. pravice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602128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smtClean="0">
                <a:solidFill>
                  <a:prstClr val="black"/>
                </a:solidFill>
              </a:rPr>
              <a:t>(Heywood, 2008)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F93BDC1-D85A-4E20-A98E-8F1FC0688A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graphicEl>
                                              <a:dgm id="{2F93BDC1-D85A-4E20-A98E-8F1FC0688A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01E79CA-AF2D-4F6A-A25C-D0FCFFFED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graphicEl>
                                              <a:dgm id="{401E79CA-AF2D-4F6A-A25C-D0FCFFFEDE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smtClean="0"/>
              <a:t>vlastní politický program, v němž jsou vysvětleny základní hodnoty, zájmy a cíle</a:t>
            </a:r>
          </a:p>
          <a:p>
            <a:pPr algn="just"/>
            <a:r>
              <a:rPr lang="cs-CZ" smtClean="0"/>
              <a:t>účast ve volbách do nejvyšších zákonodárných orgánů a do orgánů místní samosprávy</a:t>
            </a:r>
          </a:p>
          <a:p>
            <a:pPr algn="just"/>
            <a:r>
              <a:rPr lang="cs-CZ" smtClean="0"/>
              <a:t>působení na veřejnost – získávání členů, voličů a sympatizantů</a:t>
            </a:r>
          </a:p>
          <a:p>
            <a:pPr algn="just"/>
            <a:r>
              <a:rPr lang="cs-CZ" smtClean="0"/>
              <a:t>disponují stálou, demokraticky volenou organizační strukturou</a:t>
            </a:r>
          </a:p>
          <a:p>
            <a:pPr algn="just"/>
            <a:r>
              <a:rPr lang="cs-CZ" smtClean="0"/>
              <a:t>činnost financují z členských příspěvků, příjmů z vlastní hospodářské činnosti, z darů od sponzorů a ze státních dotací (jejich výše je odvozena z výsledků voleb)</a:t>
            </a:r>
          </a:p>
          <a:p>
            <a:pPr algn="r">
              <a:buNone/>
            </a:pPr>
            <a:r>
              <a:rPr lang="cs-CZ" sz="1500" smtClean="0"/>
              <a:t>(</a:t>
            </a:r>
            <a:r>
              <a:rPr lang="cs-CZ" sz="1600" smtClean="0"/>
              <a:t>Emmert, Katrňák, Krausová a kol.</a:t>
            </a:r>
            <a:r>
              <a:rPr lang="cs-CZ" sz="1500" smtClean="0"/>
              <a:t>, 2003)</a:t>
            </a:r>
            <a:endParaRPr lang="cs-CZ" sz="15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Moderní politické strany mají tyto charakteristické znaky: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Co je třeba při registraci politické strany na MV ČR předložit?</a:t>
            </a:r>
          </a:p>
          <a:p>
            <a:r>
              <a:rPr lang="cs-CZ" smtClean="0"/>
              <a:t>Co je nutným obsahem stanov politické strany?</a:t>
            </a:r>
          </a:p>
          <a:p>
            <a:r>
              <a:rPr lang="cs-CZ" smtClean="0"/>
              <a:t>V jaké časové lhůtě je MV ČR povinno registraci při dodržení všech náležitostí vydat?</a:t>
            </a:r>
          </a:p>
          <a:p>
            <a:pPr algn="ctr">
              <a:buNone/>
            </a:pPr>
            <a:r>
              <a:rPr lang="cs-CZ" smtClean="0">
                <a:ln w="12700">
                  <a:solidFill>
                    <a:schemeClr val="tx1"/>
                  </a:solidFill>
                </a:ln>
                <a:hlinkClick r:id="rId2"/>
              </a:rPr>
              <a:t>Registrace politické strany</a:t>
            </a:r>
            <a:endParaRPr lang="cs-CZ" smtClean="0">
              <a:ln w="12700">
                <a:solidFill>
                  <a:schemeClr val="tx1"/>
                </a:solidFill>
              </a:ln>
            </a:endParaRPr>
          </a:p>
          <a:p>
            <a:r>
              <a:rPr lang="cs-CZ" smtClean="0"/>
              <a:t>Vytvořte v týmech stanovy fiktivní politické strany.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smtClean="0"/>
              <a:t>Na základě informací z webových stránek Ministerstva vnitra České republiky (viz hypertextový odkaz níže) odpvězte na následující otázky: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800" smtClean="0"/>
              <a:t>BENDL, Stanislav. </a:t>
            </a:r>
            <a:r>
              <a:rPr lang="cs-CZ" sz="1800" i="1" smtClean="0"/>
              <a:t>Maturita ze společenských věd</a:t>
            </a:r>
            <a:r>
              <a:rPr lang="cs-CZ" sz="1800" smtClean="0"/>
              <a:t>. 2. vyd. Praha: Aleš Skřivan ml., 2000, ISBN 80-902261-9-1.</a:t>
            </a:r>
          </a:p>
          <a:p>
            <a:r>
              <a:rPr lang="cs-CZ" sz="1800" smtClean="0"/>
              <a:t>EICHLER, Bohuslav, Radovan RYSKa a Vladimír SVOBODA. </a:t>
            </a:r>
            <a:r>
              <a:rPr lang="cs-CZ" sz="1800" i="1" smtClean="0"/>
              <a:t>Základy státoprávní teorie, ekonomie a ekonomiky, neformální logiky</a:t>
            </a:r>
            <a:r>
              <a:rPr lang="cs-CZ" sz="1800" smtClean="0"/>
              <a:t>: </a:t>
            </a:r>
            <a:r>
              <a:rPr lang="cs-CZ" sz="1800" i="1" smtClean="0"/>
              <a:t>Základy společenských věd pro střední školy</a:t>
            </a:r>
            <a:r>
              <a:rPr lang="cs-CZ" sz="1800" smtClean="0"/>
              <a:t>. 1. vyd. Praha: Fortuna, 1995. ISBN 80-716-8240-3. </a:t>
            </a:r>
          </a:p>
          <a:p>
            <a:r>
              <a:rPr lang="cs-CZ" sz="1800" smtClean="0"/>
              <a:t>EMMERT, František; KATRŇÁK, Tomáš; KRAUSOVÁ, Marcela a kol. </a:t>
            </a:r>
            <a:r>
              <a:rPr lang="cs-CZ" sz="1800" i="1" smtClean="0"/>
              <a:t>Odmaturuj ze společenských věd</a:t>
            </a:r>
            <a:r>
              <a:rPr lang="cs-CZ" sz="1800" smtClean="0"/>
              <a:t>. Brno: Didaktis, 2003, ISBN 80-86285-68-5.</a:t>
            </a:r>
          </a:p>
          <a:p>
            <a:r>
              <a:rPr lang="cs-CZ" sz="1800" smtClean="0"/>
              <a:t>HEYWOOD, Andrey. Politologie. z angličtiny přeložil Zdeněk Masopust, Plzeň: Aleš Čeněk, 2008. ISBN 978-80-7380-115-1.</a:t>
            </a:r>
          </a:p>
          <a:p>
            <a:r>
              <a:rPr lang="cs-CZ" sz="1800" smtClean="0"/>
              <a:t>MINISTERSTVO VNITRA ČESKÉ REPUBLIKY. </a:t>
            </a:r>
            <a:r>
              <a:rPr lang="cs-CZ" sz="1800" i="1" smtClean="0"/>
              <a:t>Občanské aktivity</a:t>
            </a:r>
            <a:r>
              <a:rPr lang="cs-CZ" sz="1800" smtClean="0"/>
              <a:t> [online]. [cit. 18.11.2012]. Dostupný na WWW: http://www.mvcr.cz/clanek/obcanske-aktivity-118893.aspx?q=Y2hudW09Nw%3D%3D</a:t>
            </a:r>
          </a:p>
          <a:p>
            <a:r>
              <a:rPr lang="cs-CZ" sz="1800" smtClean="0"/>
              <a:t>political party. 2012. Encyclopædia Britannica Online. Retrieved 18 November, 2012, from http://www.britannica.com/EBchecked/topic/467631/political-party</a:t>
            </a:r>
            <a:endParaRPr lang="cs-CZ" sz="18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800" smtClean="0"/>
              <a:t>BENDL, Stanislav. </a:t>
            </a:r>
            <a:r>
              <a:rPr lang="cs-CZ" sz="2800" i="1" smtClean="0"/>
              <a:t>Maturita ze společenských věd</a:t>
            </a:r>
            <a:r>
              <a:rPr lang="cs-CZ" sz="2800" smtClean="0"/>
              <a:t>. 2. vyd. Praha: Aleš Skřivan ml., 2000, ISBN 80-902261-9-1.</a:t>
            </a:r>
          </a:p>
          <a:p>
            <a:r>
              <a:rPr lang="cs-CZ" sz="2800" smtClean="0"/>
              <a:t>EICHLER, Bohuslav, Radovan RYSKa a Vladimír SVOBODA. </a:t>
            </a:r>
            <a:r>
              <a:rPr lang="cs-CZ" sz="2800" i="1" smtClean="0"/>
              <a:t>Základy státoprávní teorie, ekonomie a ekonomiky, neformální logiky</a:t>
            </a:r>
            <a:r>
              <a:rPr lang="cs-CZ" sz="2800" smtClean="0"/>
              <a:t>: </a:t>
            </a:r>
            <a:r>
              <a:rPr lang="cs-CZ" sz="2800" i="1" smtClean="0"/>
              <a:t>Základy společenských věd pro střední školy</a:t>
            </a:r>
            <a:r>
              <a:rPr lang="cs-CZ" sz="2800" smtClean="0"/>
              <a:t>. 1. vyd. Praha: Fortuna, 1995. ISBN 80-716-8240-3. </a:t>
            </a:r>
          </a:p>
          <a:p>
            <a:r>
              <a:rPr lang="cs-CZ" sz="2800" smtClean="0"/>
              <a:t>EMMERT, František; KATRŇÁK, Tomáš; KRAUSOVÁ, Marcela a kol. </a:t>
            </a:r>
            <a:r>
              <a:rPr lang="cs-CZ" sz="2800" i="1" smtClean="0"/>
              <a:t>Odmaturuj ze společenských věd</a:t>
            </a:r>
            <a:r>
              <a:rPr lang="cs-CZ" sz="2800" smtClean="0"/>
              <a:t>. Brno: Didaktis, 2003, ISBN 80-86285-68-5.</a:t>
            </a:r>
          </a:p>
          <a:p>
            <a:r>
              <a:rPr lang="cs-CZ" sz="2800" smtClean="0"/>
              <a:t>HEYWOOD, Andrey. Politologie. z angličtiny přeložil Zdeněk Masopust, Plzeň: Aleš Čeněk, 2008. ISBN 978-80-7380-115-1.</a:t>
            </a:r>
          </a:p>
          <a:p>
            <a:r>
              <a:rPr lang="cs-CZ" sz="2800" smtClean="0"/>
              <a:t>MINISTERSTVO VNITRA ČESKÉ REPUBLIKY. </a:t>
            </a:r>
            <a:r>
              <a:rPr lang="cs-CZ" sz="2800" i="1" smtClean="0"/>
              <a:t>Občanské aktivity</a:t>
            </a:r>
            <a:r>
              <a:rPr lang="cs-CZ" sz="2800" smtClean="0"/>
              <a:t> [online]. [cit. 18.11.2012]. Dostupný na WWW: http://www.mvcr.cz/clanek/obcanske-aktivity-118893.aspx?q=Y2hudW09Nw%3D%3D</a:t>
            </a:r>
          </a:p>
          <a:p>
            <a:r>
              <a:rPr lang="cs-CZ" sz="2800" smtClean="0"/>
              <a:t>political party. 2012. Encyclopædia Britannica Online. Retrieved 18 November, 2012, from http://www.britannica.com/EBchecked/topic/467631/political-party</a:t>
            </a:r>
          </a:p>
          <a:p>
            <a:pPr>
              <a:buNone/>
            </a:pPr>
            <a:endParaRPr lang="cs-CZ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77</TotalTime>
  <Words>280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Politická strana</vt:lpstr>
      <vt:lpstr>politická strana</vt:lpstr>
      <vt:lpstr>Druhy politických stran</vt:lpstr>
      <vt:lpstr>Levice vs. pravice</vt:lpstr>
      <vt:lpstr>Moderní politické strany mají tyto charakteristické znaky:</vt:lpstr>
      <vt:lpstr>Na základě informací z webových stránek Ministerstva vnitra České republiky (viz hypertextový odkaz níže) odpvězte na následující otázky:</vt:lpstr>
      <vt:lpstr>Citace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Politická strana</dc:title>
  <dc:creator>PC</dc:creator>
  <cp:lastModifiedBy>Jiří Krejčí</cp:lastModifiedBy>
  <cp:revision>9</cp:revision>
  <dcterms:created xsi:type="dcterms:W3CDTF">2012-11-18T15:35:42Z</dcterms:created>
  <dcterms:modified xsi:type="dcterms:W3CDTF">2012-11-21T21:24:15Z</dcterms:modified>
</cp:coreProperties>
</file>