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63" r:id="rId5"/>
    <p:sldId id="258" r:id="rId6"/>
    <p:sldId id="260" r:id="rId7"/>
    <p:sldId id="262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97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3B5DE9-C071-416F-B90E-BAFFC5D5530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ACDE348-163E-4B32-BE51-4BF9CCC213A2}">
      <dgm:prSet/>
      <dgm:spPr/>
      <dgm:t>
        <a:bodyPr/>
        <a:lstStyle/>
        <a:p>
          <a:pPr rtl="0"/>
          <a:r>
            <a:rPr lang="cs-CZ" smtClean="0"/>
            <a:t>nacistické Německo</a:t>
          </a:r>
          <a:endParaRPr lang="cs-CZ"/>
        </a:p>
      </dgm:t>
    </dgm:pt>
    <dgm:pt modelId="{E3F70B37-83BA-4077-9010-4153928BBA98}" type="parTrans" cxnId="{D4C0E833-4E07-44CB-8049-FC3DCF599932}">
      <dgm:prSet/>
      <dgm:spPr/>
      <dgm:t>
        <a:bodyPr/>
        <a:lstStyle/>
        <a:p>
          <a:endParaRPr lang="cs-CZ"/>
        </a:p>
      </dgm:t>
    </dgm:pt>
    <dgm:pt modelId="{AF43664C-5DBD-47F3-8F4F-5274798961B8}" type="sibTrans" cxnId="{D4C0E833-4E07-44CB-8049-FC3DCF599932}">
      <dgm:prSet/>
      <dgm:spPr/>
      <dgm:t>
        <a:bodyPr/>
        <a:lstStyle/>
        <a:p>
          <a:endParaRPr lang="cs-CZ"/>
        </a:p>
      </dgm:t>
    </dgm:pt>
    <dgm:pt modelId="{580825E1-03BD-4422-8062-3A317BC9268A}">
      <dgm:prSet/>
      <dgm:spPr/>
      <dgm:t>
        <a:bodyPr/>
        <a:lstStyle/>
        <a:p>
          <a:pPr rtl="0"/>
          <a:r>
            <a:rPr lang="cs-CZ" smtClean="0"/>
            <a:t>Sovětský svaz</a:t>
          </a:r>
          <a:endParaRPr lang="cs-CZ"/>
        </a:p>
      </dgm:t>
    </dgm:pt>
    <dgm:pt modelId="{E575D6FB-096F-4816-A343-41D36C907222}" type="parTrans" cxnId="{C7615F82-2469-4D29-884E-104804141A9F}">
      <dgm:prSet/>
      <dgm:spPr/>
      <dgm:t>
        <a:bodyPr/>
        <a:lstStyle/>
        <a:p>
          <a:endParaRPr lang="cs-CZ"/>
        </a:p>
      </dgm:t>
    </dgm:pt>
    <dgm:pt modelId="{E3E88E3C-E434-4EEA-925B-9F20D338EDB1}" type="sibTrans" cxnId="{C7615F82-2469-4D29-884E-104804141A9F}">
      <dgm:prSet/>
      <dgm:spPr/>
      <dgm:t>
        <a:bodyPr/>
        <a:lstStyle/>
        <a:p>
          <a:endParaRPr lang="cs-CZ"/>
        </a:p>
      </dgm:t>
    </dgm:pt>
    <dgm:pt modelId="{C27B3797-8CC9-4E31-A88A-584193B18B29}">
      <dgm:prSet/>
      <dgm:spPr/>
      <dgm:t>
        <a:bodyPr/>
        <a:lstStyle/>
        <a:p>
          <a:pPr rtl="0"/>
          <a:r>
            <a:rPr lang="cs-CZ" smtClean="0"/>
            <a:t>Platónova Ústava</a:t>
          </a:r>
          <a:endParaRPr lang="cs-CZ"/>
        </a:p>
      </dgm:t>
    </dgm:pt>
    <dgm:pt modelId="{4C182594-69B6-4798-9E3F-7C9AE2E0EA56}" type="parTrans" cxnId="{25652265-EF08-4EF8-935D-0807A10F9F28}">
      <dgm:prSet/>
      <dgm:spPr/>
      <dgm:t>
        <a:bodyPr/>
        <a:lstStyle/>
        <a:p>
          <a:endParaRPr lang="cs-CZ"/>
        </a:p>
      </dgm:t>
    </dgm:pt>
    <dgm:pt modelId="{F4164B9C-8904-435A-B876-AE0F7F7B6768}" type="sibTrans" cxnId="{25652265-EF08-4EF8-935D-0807A10F9F28}">
      <dgm:prSet/>
      <dgm:spPr/>
      <dgm:t>
        <a:bodyPr/>
        <a:lstStyle/>
        <a:p>
          <a:endParaRPr lang="cs-CZ"/>
        </a:p>
      </dgm:t>
    </dgm:pt>
    <dgm:pt modelId="{7D434686-FEDD-43BE-80E5-9EDDE7EF2813}">
      <dgm:prSet/>
      <dgm:spPr/>
      <dgm:t>
        <a:bodyPr/>
        <a:lstStyle/>
        <a:p>
          <a:pPr rtl="0"/>
          <a:r>
            <a:rPr lang="cs-CZ" smtClean="0"/>
            <a:t>dynastie Č´in</a:t>
          </a:r>
          <a:endParaRPr lang="cs-CZ"/>
        </a:p>
      </dgm:t>
    </dgm:pt>
    <dgm:pt modelId="{974BD292-D90A-4069-9073-83EB098EB9CC}" type="parTrans" cxnId="{9291AAA4-E2B4-436F-AA12-2F972CEB67C4}">
      <dgm:prSet/>
      <dgm:spPr/>
      <dgm:t>
        <a:bodyPr/>
        <a:lstStyle/>
        <a:p>
          <a:endParaRPr lang="cs-CZ"/>
        </a:p>
      </dgm:t>
    </dgm:pt>
    <dgm:pt modelId="{E4EF5D34-91DC-429A-B202-F7A5838D7A4E}" type="sibTrans" cxnId="{9291AAA4-E2B4-436F-AA12-2F972CEB67C4}">
      <dgm:prSet/>
      <dgm:spPr/>
      <dgm:t>
        <a:bodyPr/>
        <a:lstStyle/>
        <a:p>
          <a:endParaRPr lang="cs-CZ"/>
        </a:p>
      </dgm:t>
    </dgm:pt>
    <dgm:pt modelId="{39DB67E8-C48E-4074-A9EC-2E376BA65A55}">
      <dgm:prSet/>
      <dgm:spPr/>
      <dgm:t>
        <a:bodyPr/>
        <a:lstStyle/>
        <a:p>
          <a:pPr rtl="0"/>
          <a:r>
            <a:rPr lang="cs-CZ" smtClean="0"/>
            <a:t>fašistická Itálie</a:t>
          </a:r>
          <a:endParaRPr lang="cs-CZ"/>
        </a:p>
      </dgm:t>
    </dgm:pt>
    <dgm:pt modelId="{3046F816-7E8F-42CE-9B98-069BBCFFAF95}" type="parTrans" cxnId="{9862CC83-6A91-43B6-81F8-4A0B4E4CF71F}">
      <dgm:prSet/>
      <dgm:spPr/>
      <dgm:t>
        <a:bodyPr/>
        <a:lstStyle/>
        <a:p>
          <a:endParaRPr lang="cs-CZ"/>
        </a:p>
      </dgm:t>
    </dgm:pt>
    <dgm:pt modelId="{2CEF4E1F-D918-4D0C-92ED-AC16DF7F3EFE}" type="sibTrans" cxnId="{9862CC83-6A91-43B6-81F8-4A0B4E4CF71F}">
      <dgm:prSet/>
      <dgm:spPr/>
      <dgm:t>
        <a:bodyPr/>
        <a:lstStyle/>
        <a:p>
          <a:endParaRPr lang="cs-CZ"/>
        </a:p>
      </dgm:t>
    </dgm:pt>
    <dgm:pt modelId="{55D6F25A-EF55-40D2-99D0-85738C60C3DE}">
      <dgm:prSet/>
      <dgm:spPr/>
      <dgm:t>
        <a:bodyPr/>
        <a:lstStyle/>
        <a:p>
          <a:pPr rtl="0"/>
          <a:r>
            <a:rPr lang="cs-CZ" smtClean="0"/>
            <a:t>sandinovská Nikaragua</a:t>
          </a:r>
          <a:endParaRPr lang="cs-CZ"/>
        </a:p>
      </dgm:t>
    </dgm:pt>
    <dgm:pt modelId="{7521561F-4032-4179-91F2-B671D2D12780}" type="parTrans" cxnId="{F2962A50-E45B-4B88-B2ED-882633E42161}">
      <dgm:prSet/>
      <dgm:spPr/>
      <dgm:t>
        <a:bodyPr/>
        <a:lstStyle/>
        <a:p>
          <a:endParaRPr lang="cs-CZ"/>
        </a:p>
      </dgm:t>
    </dgm:pt>
    <dgm:pt modelId="{AFA20660-C80A-4C4D-AEBA-E89287BCF4E7}" type="sibTrans" cxnId="{F2962A50-E45B-4B88-B2ED-882633E42161}">
      <dgm:prSet/>
      <dgm:spPr/>
      <dgm:t>
        <a:bodyPr/>
        <a:lstStyle/>
        <a:p>
          <a:endParaRPr lang="cs-CZ"/>
        </a:p>
      </dgm:t>
    </dgm:pt>
    <dgm:pt modelId="{78C45C54-D9D2-48EB-BB63-4FAA2C415F75}">
      <dgm:prSet/>
      <dgm:spPr/>
      <dgm:t>
        <a:bodyPr/>
        <a:lstStyle/>
        <a:p>
          <a:pPr rtl="0"/>
          <a:r>
            <a:rPr lang="cs-CZ" smtClean="0"/>
            <a:t>Římská říše za Diokleciána</a:t>
          </a:r>
          <a:endParaRPr lang="cs-CZ"/>
        </a:p>
      </dgm:t>
    </dgm:pt>
    <dgm:pt modelId="{42DE0F5E-A6A4-4C88-A8DA-644CDDD5908B}" type="parTrans" cxnId="{D87D0B80-4C6F-4CB2-8090-1587F494C1D2}">
      <dgm:prSet/>
      <dgm:spPr/>
      <dgm:t>
        <a:bodyPr/>
        <a:lstStyle/>
        <a:p>
          <a:endParaRPr lang="cs-CZ"/>
        </a:p>
      </dgm:t>
    </dgm:pt>
    <dgm:pt modelId="{48A4152E-689D-420F-9F7D-F7CE1587C0A2}" type="sibTrans" cxnId="{D87D0B80-4C6F-4CB2-8090-1587F494C1D2}">
      <dgm:prSet/>
      <dgm:spPr/>
      <dgm:t>
        <a:bodyPr/>
        <a:lstStyle/>
        <a:p>
          <a:endParaRPr lang="cs-CZ"/>
        </a:p>
      </dgm:t>
    </dgm:pt>
    <dgm:pt modelId="{124CA536-BB64-460B-AEC1-1820E044EF1B}">
      <dgm:prSet/>
      <dgm:spPr/>
      <dgm:t>
        <a:bodyPr/>
        <a:lstStyle/>
        <a:p>
          <a:pPr rtl="0"/>
          <a:r>
            <a:rPr lang="cs-CZ" smtClean="0"/>
            <a:t>Indie v období Maurjské dynastie</a:t>
          </a:r>
          <a:endParaRPr lang="cs-CZ"/>
        </a:p>
      </dgm:t>
    </dgm:pt>
    <dgm:pt modelId="{0D41A125-22EA-41FD-94F5-E4802512E922}" type="parTrans" cxnId="{155F0DEF-9A76-486A-B00D-9A6B060DF44F}">
      <dgm:prSet/>
      <dgm:spPr/>
      <dgm:t>
        <a:bodyPr/>
        <a:lstStyle/>
        <a:p>
          <a:endParaRPr lang="cs-CZ"/>
        </a:p>
      </dgm:t>
    </dgm:pt>
    <dgm:pt modelId="{728E7585-650F-4FB3-91C9-CF5E31ACF556}" type="sibTrans" cxnId="{155F0DEF-9A76-486A-B00D-9A6B060DF44F}">
      <dgm:prSet/>
      <dgm:spPr/>
      <dgm:t>
        <a:bodyPr/>
        <a:lstStyle/>
        <a:p>
          <a:endParaRPr lang="cs-CZ"/>
        </a:p>
      </dgm:t>
    </dgm:pt>
    <dgm:pt modelId="{F1E42AD4-B261-4D53-9670-7AD29A5CE565}">
      <dgm:prSet/>
      <dgm:spPr/>
      <dgm:t>
        <a:bodyPr/>
        <a:lstStyle/>
        <a:p>
          <a:pPr rtl="0"/>
          <a:r>
            <a:rPr lang="cs-CZ" smtClean="0"/>
            <a:t>antická Sparta</a:t>
          </a:r>
          <a:endParaRPr lang="cs-CZ"/>
        </a:p>
      </dgm:t>
    </dgm:pt>
    <dgm:pt modelId="{B8B18EA6-9A4A-43AB-8CD9-08B3B79790E8}" type="sibTrans" cxnId="{DAB044B5-72DE-44CD-AE7A-445070C43A45}">
      <dgm:prSet/>
      <dgm:spPr/>
      <dgm:t>
        <a:bodyPr/>
        <a:lstStyle/>
        <a:p>
          <a:endParaRPr lang="cs-CZ"/>
        </a:p>
      </dgm:t>
    </dgm:pt>
    <dgm:pt modelId="{4B0ED9C3-C32E-4EC8-9D62-282858F250DB}" type="parTrans" cxnId="{DAB044B5-72DE-44CD-AE7A-445070C43A45}">
      <dgm:prSet/>
      <dgm:spPr/>
      <dgm:t>
        <a:bodyPr/>
        <a:lstStyle/>
        <a:p>
          <a:endParaRPr lang="cs-CZ"/>
        </a:p>
      </dgm:t>
    </dgm:pt>
    <dgm:pt modelId="{4C9273D4-BC87-4C9F-B8E4-83AE89C04006}" type="pres">
      <dgm:prSet presAssocID="{CB3B5DE9-C071-416F-B90E-BAFFC5D5530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3E3E8FC-6A83-4EA4-A3CF-25BBC0EE9584}" type="pres">
      <dgm:prSet presAssocID="{0ACDE348-163E-4B32-BE51-4BF9CCC213A2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DC06F2-C79E-4626-AE74-7E646D82BB36}" type="pres">
      <dgm:prSet presAssocID="{AF43664C-5DBD-47F3-8F4F-5274798961B8}" presName="sibTrans" presStyleCnt="0"/>
      <dgm:spPr/>
    </dgm:pt>
    <dgm:pt modelId="{7A42F510-BA36-47D1-ADB3-4560D23991F9}" type="pres">
      <dgm:prSet presAssocID="{580825E1-03BD-4422-8062-3A317BC9268A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3CA723-2E64-4496-8A0A-D3C84AEA3FB8}" type="pres">
      <dgm:prSet presAssocID="{E3E88E3C-E434-4EEA-925B-9F20D338EDB1}" presName="sibTrans" presStyleCnt="0"/>
      <dgm:spPr/>
    </dgm:pt>
    <dgm:pt modelId="{8FCC81EB-A9C8-4770-90A0-FA0778F4BC5F}" type="pres">
      <dgm:prSet presAssocID="{C27B3797-8CC9-4E31-A88A-584193B18B29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0C4F54-6572-451C-A8E8-B558890EA544}" type="pres">
      <dgm:prSet presAssocID="{F4164B9C-8904-435A-B876-AE0F7F7B6768}" presName="sibTrans" presStyleCnt="0"/>
      <dgm:spPr/>
    </dgm:pt>
    <dgm:pt modelId="{B18A0442-25AA-45CC-B0DC-1D94A39B6D6C}" type="pres">
      <dgm:prSet presAssocID="{7D434686-FEDD-43BE-80E5-9EDDE7EF2813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FBF3B8-7AA9-4833-AD8E-0F9AC096C20C}" type="pres">
      <dgm:prSet presAssocID="{E4EF5D34-91DC-429A-B202-F7A5838D7A4E}" presName="sibTrans" presStyleCnt="0"/>
      <dgm:spPr/>
    </dgm:pt>
    <dgm:pt modelId="{8328823D-8CCB-4661-9EB5-CE438C60DA64}" type="pres">
      <dgm:prSet presAssocID="{39DB67E8-C48E-4074-A9EC-2E376BA65A55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D20E2F-E2F2-4C8C-B189-11C7F8A870CF}" type="pres">
      <dgm:prSet presAssocID="{2CEF4E1F-D918-4D0C-92ED-AC16DF7F3EFE}" presName="sibTrans" presStyleCnt="0"/>
      <dgm:spPr/>
    </dgm:pt>
    <dgm:pt modelId="{EB8F9D5D-1284-4B9A-9630-C366D738B2F2}" type="pres">
      <dgm:prSet presAssocID="{55D6F25A-EF55-40D2-99D0-85738C60C3DE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8F04CD-1470-44FC-B192-7CDE3029718F}" type="pres">
      <dgm:prSet presAssocID="{AFA20660-C80A-4C4D-AEBA-E89287BCF4E7}" presName="sibTrans" presStyleCnt="0"/>
      <dgm:spPr/>
    </dgm:pt>
    <dgm:pt modelId="{A035AFB0-6014-499A-B617-832C374410D8}" type="pres">
      <dgm:prSet presAssocID="{78C45C54-D9D2-48EB-BB63-4FAA2C415F7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72EC4C-0B08-4F79-88A6-5C36AF15F8E3}" type="pres">
      <dgm:prSet presAssocID="{48A4152E-689D-420F-9F7D-F7CE1587C0A2}" presName="sibTrans" presStyleCnt="0"/>
      <dgm:spPr/>
    </dgm:pt>
    <dgm:pt modelId="{97CBDAF4-10B0-4ACC-882F-C8277393779D}" type="pres">
      <dgm:prSet presAssocID="{124CA536-BB64-460B-AEC1-1820E044EF1B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BC6B1D-B750-4B4E-A936-E42DF03EA346}" type="pres">
      <dgm:prSet presAssocID="{728E7585-650F-4FB3-91C9-CF5E31ACF556}" presName="sibTrans" presStyleCnt="0"/>
      <dgm:spPr/>
    </dgm:pt>
    <dgm:pt modelId="{5044C936-AE16-49B8-9D7C-CA1B3124035A}" type="pres">
      <dgm:prSet presAssocID="{F1E42AD4-B261-4D53-9670-7AD29A5CE565}" presName="node" presStyleLbl="node1" presStyleIdx="8" presStyleCnt="9" custLinFactNeighborX="23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DF2174-C32F-4FBE-A5C6-788E25A50627}" type="presOf" srcId="{C27B3797-8CC9-4E31-A88A-584193B18B29}" destId="{8FCC81EB-A9C8-4770-90A0-FA0778F4BC5F}" srcOrd="0" destOrd="0" presId="urn:microsoft.com/office/officeart/2005/8/layout/default"/>
    <dgm:cxn modelId="{CA28E8D2-DC93-4088-9B05-9E6D4280E985}" type="presOf" srcId="{7D434686-FEDD-43BE-80E5-9EDDE7EF2813}" destId="{B18A0442-25AA-45CC-B0DC-1D94A39B6D6C}" srcOrd="0" destOrd="0" presId="urn:microsoft.com/office/officeart/2005/8/layout/default"/>
    <dgm:cxn modelId="{9291AAA4-E2B4-436F-AA12-2F972CEB67C4}" srcId="{CB3B5DE9-C071-416F-B90E-BAFFC5D5530C}" destId="{7D434686-FEDD-43BE-80E5-9EDDE7EF2813}" srcOrd="3" destOrd="0" parTransId="{974BD292-D90A-4069-9073-83EB098EB9CC}" sibTransId="{E4EF5D34-91DC-429A-B202-F7A5838D7A4E}"/>
    <dgm:cxn modelId="{95B42671-7696-487A-BEAC-02010B9927ED}" type="presOf" srcId="{39DB67E8-C48E-4074-A9EC-2E376BA65A55}" destId="{8328823D-8CCB-4661-9EB5-CE438C60DA64}" srcOrd="0" destOrd="0" presId="urn:microsoft.com/office/officeart/2005/8/layout/default"/>
    <dgm:cxn modelId="{17099B14-9EBE-4D96-8264-6E10E9AD2F1F}" type="presOf" srcId="{55D6F25A-EF55-40D2-99D0-85738C60C3DE}" destId="{EB8F9D5D-1284-4B9A-9630-C366D738B2F2}" srcOrd="0" destOrd="0" presId="urn:microsoft.com/office/officeart/2005/8/layout/default"/>
    <dgm:cxn modelId="{44522947-DAB2-48DD-8BA7-48243349128A}" type="presOf" srcId="{CB3B5DE9-C071-416F-B90E-BAFFC5D5530C}" destId="{4C9273D4-BC87-4C9F-B8E4-83AE89C04006}" srcOrd="0" destOrd="0" presId="urn:microsoft.com/office/officeart/2005/8/layout/default"/>
    <dgm:cxn modelId="{9862CC83-6A91-43B6-81F8-4A0B4E4CF71F}" srcId="{CB3B5DE9-C071-416F-B90E-BAFFC5D5530C}" destId="{39DB67E8-C48E-4074-A9EC-2E376BA65A55}" srcOrd="4" destOrd="0" parTransId="{3046F816-7E8F-42CE-9B98-069BBCFFAF95}" sibTransId="{2CEF4E1F-D918-4D0C-92ED-AC16DF7F3EFE}"/>
    <dgm:cxn modelId="{DAB044B5-72DE-44CD-AE7A-445070C43A45}" srcId="{CB3B5DE9-C071-416F-B90E-BAFFC5D5530C}" destId="{F1E42AD4-B261-4D53-9670-7AD29A5CE565}" srcOrd="8" destOrd="0" parTransId="{4B0ED9C3-C32E-4EC8-9D62-282858F250DB}" sibTransId="{B8B18EA6-9A4A-43AB-8CD9-08B3B79790E8}"/>
    <dgm:cxn modelId="{5C4B4E95-0307-419A-A072-83170ADEF610}" type="presOf" srcId="{124CA536-BB64-460B-AEC1-1820E044EF1B}" destId="{97CBDAF4-10B0-4ACC-882F-C8277393779D}" srcOrd="0" destOrd="0" presId="urn:microsoft.com/office/officeart/2005/8/layout/default"/>
    <dgm:cxn modelId="{F2962A50-E45B-4B88-B2ED-882633E42161}" srcId="{CB3B5DE9-C071-416F-B90E-BAFFC5D5530C}" destId="{55D6F25A-EF55-40D2-99D0-85738C60C3DE}" srcOrd="5" destOrd="0" parTransId="{7521561F-4032-4179-91F2-B671D2D12780}" sibTransId="{AFA20660-C80A-4C4D-AEBA-E89287BCF4E7}"/>
    <dgm:cxn modelId="{25652265-EF08-4EF8-935D-0807A10F9F28}" srcId="{CB3B5DE9-C071-416F-B90E-BAFFC5D5530C}" destId="{C27B3797-8CC9-4E31-A88A-584193B18B29}" srcOrd="2" destOrd="0" parTransId="{4C182594-69B6-4798-9E3F-7C9AE2E0EA56}" sibTransId="{F4164B9C-8904-435A-B876-AE0F7F7B6768}"/>
    <dgm:cxn modelId="{7BEBC092-4686-4272-9F96-90439374FF84}" type="presOf" srcId="{0ACDE348-163E-4B32-BE51-4BF9CCC213A2}" destId="{73E3E8FC-6A83-4EA4-A3CF-25BBC0EE9584}" srcOrd="0" destOrd="0" presId="urn:microsoft.com/office/officeart/2005/8/layout/default"/>
    <dgm:cxn modelId="{C7615F82-2469-4D29-884E-104804141A9F}" srcId="{CB3B5DE9-C071-416F-B90E-BAFFC5D5530C}" destId="{580825E1-03BD-4422-8062-3A317BC9268A}" srcOrd="1" destOrd="0" parTransId="{E575D6FB-096F-4816-A343-41D36C907222}" sibTransId="{E3E88E3C-E434-4EEA-925B-9F20D338EDB1}"/>
    <dgm:cxn modelId="{38137C59-015B-43DC-9FFD-5F08F255CA35}" type="presOf" srcId="{580825E1-03BD-4422-8062-3A317BC9268A}" destId="{7A42F510-BA36-47D1-ADB3-4560D23991F9}" srcOrd="0" destOrd="0" presId="urn:microsoft.com/office/officeart/2005/8/layout/default"/>
    <dgm:cxn modelId="{12F8834F-15EC-4296-A09B-2F13CC463140}" type="presOf" srcId="{78C45C54-D9D2-48EB-BB63-4FAA2C415F75}" destId="{A035AFB0-6014-499A-B617-832C374410D8}" srcOrd="0" destOrd="0" presId="urn:microsoft.com/office/officeart/2005/8/layout/default"/>
    <dgm:cxn modelId="{D4C0E833-4E07-44CB-8049-FC3DCF599932}" srcId="{CB3B5DE9-C071-416F-B90E-BAFFC5D5530C}" destId="{0ACDE348-163E-4B32-BE51-4BF9CCC213A2}" srcOrd="0" destOrd="0" parTransId="{E3F70B37-83BA-4077-9010-4153928BBA98}" sibTransId="{AF43664C-5DBD-47F3-8F4F-5274798961B8}"/>
    <dgm:cxn modelId="{155F0DEF-9A76-486A-B00D-9A6B060DF44F}" srcId="{CB3B5DE9-C071-416F-B90E-BAFFC5D5530C}" destId="{124CA536-BB64-460B-AEC1-1820E044EF1B}" srcOrd="7" destOrd="0" parTransId="{0D41A125-22EA-41FD-94F5-E4802512E922}" sibTransId="{728E7585-650F-4FB3-91C9-CF5E31ACF556}"/>
    <dgm:cxn modelId="{E3D00454-7900-45FC-9316-2555913FCE10}" type="presOf" srcId="{F1E42AD4-B261-4D53-9670-7AD29A5CE565}" destId="{5044C936-AE16-49B8-9D7C-CA1B3124035A}" srcOrd="0" destOrd="0" presId="urn:microsoft.com/office/officeart/2005/8/layout/default"/>
    <dgm:cxn modelId="{D87D0B80-4C6F-4CB2-8090-1587F494C1D2}" srcId="{CB3B5DE9-C071-416F-B90E-BAFFC5D5530C}" destId="{78C45C54-D9D2-48EB-BB63-4FAA2C415F75}" srcOrd="6" destOrd="0" parTransId="{42DE0F5E-A6A4-4C88-A8DA-644CDDD5908B}" sibTransId="{48A4152E-689D-420F-9F7D-F7CE1587C0A2}"/>
    <dgm:cxn modelId="{D09906F4-63DB-4D58-B611-9A91F3A3D5E6}" type="presParOf" srcId="{4C9273D4-BC87-4C9F-B8E4-83AE89C04006}" destId="{73E3E8FC-6A83-4EA4-A3CF-25BBC0EE9584}" srcOrd="0" destOrd="0" presId="urn:microsoft.com/office/officeart/2005/8/layout/default"/>
    <dgm:cxn modelId="{B0FA0A4B-E411-4D3D-810E-AAE3DDFCCEE3}" type="presParOf" srcId="{4C9273D4-BC87-4C9F-B8E4-83AE89C04006}" destId="{6ADC06F2-C79E-4626-AE74-7E646D82BB36}" srcOrd="1" destOrd="0" presId="urn:microsoft.com/office/officeart/2005/8/layout/default"/>
    <dgm:cxn modelId="{ED160916-47B0-4BD8-9AA4-0FA336F00935}" type="presParOf" srcId="{4C9273D4-BC87-4C9F-B8E4-83AE89C04006}" destId="{7A42F510-BA36-47D1-ADB3-4560D23991F9}" srcOrd="2" destOrd="0" presId="urn:microsoft.com/office/officeart/2005/8/layout/default"/>
    <dgm:cxn modelId="{D61D9439-1798-4EBD-B3F9-99BDA7B44635}" type="presParOf" srcId="{4C9273D4-BC87-4C9F-B8E4-83AE89C04006}" destId="{1C3CA723-2E64-4496-8A0A-D3C84AEA3FB8}" srcOrd="3" destOrd="0" presId="urn:microsoft.com/office/officeart/2005/8/layout/default"/>
    <dgm:cxn modelId="{C0FAE5E7-AA4B-43E7-B5D9-D8D87FF45D0F}" type="presParOf" srcId="{4C9273D4-BC87-4C9F-B8E4-83AE89C04006}" destId="{8FCC81EB-A9C8-4770-90A0-FA0778F4BC5F}" srcOrd="4" destOrd="0" presId="urn:microsoft.com/office/officeart/2005/8/layout/default"/>
    <dgm:cxn modelId="{A3C1B2FC-6DB1-46B9-9E3B-CE0D76DC0651}" type="presParOf" srcId="{4C9273D4-BC87-4C9F-B8E4-83AE89C04006}" destId="{680C4F54-6572-451C-A8E8-B558890EA544}" srcOrd="5" destOrd="0" presId="urn:microsoft.com/office/officeart/2005/8/layout/default"/>
    <dgm:cxn modelId="{2226DE6B-3927-4FE2-AB3B-5C6A87F9C6F6}" type="presParOf" srcId="{4C9273D4-BC87-4C9F-B8E4-83AE89C04006}" destId="{B18A0442-25AA-45CC-B0DC-1D94A39B6D6C}" srcOrd="6" destOrd="0" presId="urn:microsoft.com/office/officeart/2005/8/layout/default"/>
    <dgm:cxn modelId="{555881BD-45A7-4D89-B30C-7FDB5FFFE4D8}" type="presParOf" srcId="{4C9273D4-BC87-4C9F-B8E4-83AE89C04006}" destId="{C2FBF3B8-7AA9-4833-AD8E-0F9AC096C20C}" srcOrd="7" destOrd="0" presId="urn:microsoft.com/office/officeart/2005/8/layout/default"/>
    <dgm:cxn modelId="{8A71FFF8-F0E9-43E8-974F-40755F9B6C21}" type="presParOf" srcId="{4C9273D4-BC87-4C9F-B8E4-83AE89C04006}" destId="{8328823D-8CCB-4661-9EB5-CE438C60DA64}" srcOrd="8" destOrd="0" presId="urn:microsoft.com/office/officeart/2005/8/layout/default"/>
    <dgm:cxn modelId="{251413D8-B10E-405D-9EFD-7140531FC8D2}" type="presParOf" srcId="{4C9273D4-BC87-4C9F-B8E4-83AE89C04006}" destId="{94D20E2F-E2F2-4C8C-B189-11C7F8A870CF}" srcOrd="9" destOrd="0" presId="urn:microsoft.com/office/officeart/2005/8/layout/default"/>
    <dgm:cxn modelId="{89784296-230A-47BF-B8A7-3418EFE462B5}" type="presParOf" srcId="{4C9273D4-BC87-4C9F-B8E4-83AE89C04006}" destId="{EB8F9D5D-1284-4B9A-9630-C366D738B2F2}" srcOrd="10" destOrd="0" presId="urn:microsoft.com/office/officeart/2005/8/layout/default"/>
    <dgm:cxn modelId="{64C49966-6417-4552-98DC-F546BB45A653}" type="presParOf" srcId="{4C9273D4-BC87-4C9F-B8E4-83AE89C04006}" destId="{408F04CD-1470-44FC-B192-7CDE3029718F}" srcOrd="11" destOrd="0" presId="urn:microsoft.com/office/officeart/2005/8/layout/default"/>
    <dgm:cxn modelId="{F0DD831A-2C8D-41D2-A7DD-B5395BBD6A9E}" type="presParOf" srcId="{4C9273D4-BC87-4C9F-B8E4-83AE89C04006}" destId="{A035AFB0-6014-499A-B617-832C374410D8}" srcOrd="12" destOrd="0" presId="urn:microsoft.com/office/officeart/2005/8/layout/default"/>
    <dgm:cxn modelId="{0232C04B-EC92-4FCD-BA45-3DE3C434DA8D}" type="presParOf" srcId="{4C9273D4-BC87-4C9F-B8E4-83AE89C04006}" destId="{8072EC4C-0B08-4F79-88A6-5C36AF15F8E3}" srcOrd="13" destOrd="0" presId="urn:microsoft.com/office/officeart/2005/8/layout/default"/>
    <dgm:cxn modelId="{977BA33C-E0F4-4978-9BBC-2EBDD204E599}" type="presParOf" srcId="{4C9273D4-BC87-4C9F-B8E4-83AE89C04006}" destId="{97CBDAF4-10B0-4ACC-882F-C8277393779D}" srcOrd="14" destOrd="0" presId="urn:microsoft.com/office/officeart/2005/8/layout/default"/>
    <dgm:cxn modelId="{41AABBDE-E620-433C-8A15-44DF04635717}" type="presParOf" srcId="{4C9273D4-BC87-4C9F-B8E4-83AE89C04006}" destId="{57BC6B1D-B750-4B4E-A936-E42DF03EA346}" srcOrd="15" destOrd="0" presId="urn:microsoft.com/office/officeart/2005/8/layout/default"/>
    <dgm:cxn modelId="{6FF6BBDF-0A36-451D-8685-7CCFA17238BF}" type="presParOf" srcId="{4C9273D4-BC87-4C9F-B8E4-83AE89C04006}" destId="{5044C936-AE16-49B8-9D7C-CA1B3124035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3E3E8FC-6A83-4EA4-A3CF-25BBC0EE9584}">
      <dsp:nvSpPr>
        <dsp:cNvPr id="0" name=""/>
        <dsp:cNvSpPr/>
      </dsp:nvSpPr>
      <dsp:spPr>
        <a:xfrm>
          <a:off x="495061" y="645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nacistické Německo</a:t>
          </a:r>
          <a:endParaRPr lang="cs-CZ" sz="2200" kern="1200"/>
        </a:p>
      </dsp:txBody>
      <dsp:txXfrm>
        <a:off x="495061" y="645"/>
        <a:ext cx="2262336" cy="1357401"/>
      </dsp:txXfrm>
    </dsp:sp>
    <dsp:sp modelId="{7A42F510-BA36-47D1-ADB3-4560D23991F9}">
      <dsp:nvSpPr>
        <dsp:cNvPr id="0" name=""/>
        <dsp:cNvSpPr/>
      </dsp:nvSpPr>
      <dsp:spPr>
        <a:xfrm>
          <a:off x="2983631" y="645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Sovětský svaz</a:t>
          </a:r>
          <a:endParaRPr lang="cs-CZ" sz="2200" kern="1200"/>
        </a:p>
      </dsp:txBody>
      <dsp:txXfrm>
        <a:off x="2983631" y="645"/>
        <a:ext cx="2262336" cy="1357401"/>
      </dsp:txXfrm>
    </dsp:sp>
    <dsp:sp modelId="{8FCC81EB-A9C8-4770-90A0-FA0778F4BC5F}">
      <dsp:nvSpPr>
        <dsp:cNvPr id="0" name=""/>
        <dsp:cNvSpPr/>
      </dsp:nvSpPr>
      <dsp:spPr>
        <a:xfrm>
          <a:off x="5472201" y="645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Platónova Ústava</a:t>
          </a:r>
          <a:endParaRPr lang="cs-CZ" sz="2200" kern="1200"/>
        </a:p>
      </dsp:txBody>
      <dsp:txXfrm>
        <a:off x="5472201" y="645"/>
        <a:ext cx="2262336" cy="1357401"/>
      </dsp:txXfrm>
    </dsp:sp>
    <dsp:sp modelId="{B18A0442-25AA-45CC-B0DC-1D94A39B6D6C}">
      <dsp:nvSpPr>
        <dsp:cNvPr id="0" name=""/>
        <dsp:cNvSpPr/>
      </dsp:nvSpPr>
      <dsp:spPr>
        <a:xfrm>
          <a:off x="495061" y="1584280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dynastie Č´in</a:t>
          </a:r>
          <a:endParaRPr lang="cs-CZ" sz="2200" kern="1200"/>
        </a:p>
      </dsp:txBody>
      <dsp:txXfrm>
        <a:off x="495061" y="1584280"/>
        <a:ext cx="2262336" cy="1357401"/>
      </dsp:txXfrm>
    </dsp:sp>
    <dsp:sp modelId="{8328823D-8CCB-4661-9EB5-CE438C60DA64}">
      <dsp:nvSpPr>
        <dsp:cNvPr id="0" name=""/>
        <dsp:cNvSpPr/>
      </dsp:nvSpPr>
      <dsp:spPr>
        <a:xfrm>
          <a:off x="2983631" y="1584280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fašistická Itálie</a:t>
          </a:r>
          <a:endParaRPr lang="cs-CZ" sz="2200" kern="1200"/>
        </a:p>
      </dsp:txBody>
      <dsp:txXfrm>
        <a:off x="2983631" y="1584280"/>
        <a:ext cx="2262336" cy="1357401"/>
      </dsp:txXfrm>
    </dsp:sp>
    <dsp:sp modelId="{EB8F9D5D-1284-4B9A-9630-C366D738B2F2}">
      <dsp:nvSpPr>
        <dsp:cNvPr id="0" name=""/>
        <dsp:cNvSpPr/>
      </dsp:nvSpPr>
      <dsp:spPr>
        <a:xfrm>
          <a:off x="5472201" y="1584280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sandinovská Nikaragua</a:t>
          </a:r>
          <a:endParaRPr lang="cs-CZ" sz="2200" kern="1200"/>
        </a:p>
      </dsp:txBody>
      <dsp:txXfrm>
        <a:off x="5472201" y="1584280"/>
        <a:ext cx="2262336" cy="1357401"/>
      </dsp:txXfrm>
    </dsp:sp>
    <dsp:sp modelId="{A035AFB0-6014-499A-B617-832C374410D8}">
      <dsp:nvSpPr>
        <dsp:cNvPr id="0" name=""/>
        <dsp:cNvSpPr/>
      </dsp:nvSpPr>
      <dsp:spPr>
        <a:xfrm>
          <a:off x="495061" y="3167916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Římská říše za Diokleciána</a:t>
          </a:r>
          <a:endParaRPr lang="cs-CZ" sz="2200" kern="1200"/>
        </a:p>
      </dsp:txBody>
      <dsp:txXfrm>
        <a:off x="495061" y="3167916"/>
        <a:ext cx="2262336" cy="1357401"/>
      </dsp:txXfrm>
    </dsp:sp>
    <dsp:sp modelId="{97CBDAF4-10B0-4ACC-882F-C8277393779D}">
      <dsp:nvSpPr>
        <dsp:cNvPr id="0" name=""/>
        <dsp:cNvSpPr/>
      </dsp:nvSpPr>
      <dsp:spPr>
        <a:xfrm>
          <a:off x="2983631" y="3167916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Indie v období Maurjské dynastie</a:t>
          </a:r>
          <a:endParaRPr lang="cs-CZ" sz="2200" kern="1200"/>
        </a:p>
      </dsp:txBody>
      <dsp:txXfrm>
        <a:off x="2983631" y="3167916"/>
        <a:ext cx="2262336" cy="1357401"/>
      </dsp:txXfrm>
    </dsp:sp>
    <dsp:sp modelId="{5044C936-AE16-49B8-9D7C-CA1B3124035A}">
      <dsp:nvSpPr>
        <dsp:cNvPr id="0" name=""/>
        <dsp:cNvSpPr/>
      </dsp:nvSpPr>
      <dsp:spPr>
        <a:xfrm>
          <a:off x="5524868" y="3167916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antická Sparta</a:t>
          </a:r>
          <a:endParaRPr lang="cs-CZ" sz="2200" kern="1200"/>
        </a:p>
      </dsp:txBody>
      <dsp:txXfrm>
        <a:off x="5524868" y="3167916"/>
        <a:ext cx="2262336" cy="1357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 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p.cz/docs/laws/listina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42214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VY_32_INOVACE_ZV_3_KRE_07_TOTALITNI_STAT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státoprávní teorie, politologie a práva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28.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05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učební materiál se</a:t>
                      </a:r>
                      <a:r>
                        <a:rPr kumimoji="0" lang="cs-CZ" sz="105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zabývá definicí totalitarismu, příklady totalitních režimů a charakteristickými znaky totalitních států. Porovnává typické totalitní a demokratické zřízení a vede studenty k samostatnému vymezení projevů totalitních systémů v konfrontaci s ústavním pořádkem ČR (za pomoci hypertextového odkazu na Listinu základních lidských práva a svobod).</a:t>
                      </a:r>
                      <a:endParaRPr kumimoji="0" lang="cs-CZ" sz="105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samostudiu.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diskuze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Totalitní stát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7427168" cy="3603855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mtClean="0"/>
              <a:t>typ diktátorsky vedeného státu prosazující úplné (totální, násilné i nenásilné) ovládnutí všech oblastí společenského života prostřednictvím byrokratického aparátu a policejní moci, vedoucí k deformování individua až k jeho úplnému podrobení, popř. umlčení</a:t>
            </a:r>
          </a:p>
          <a:p>
            <a:pPr algn="r">
              <a:buNone/>
            </a:pPr>
            <a:r>
              <a:rPr lang="cs-CZ" sz="1400" smtClean="0">
                <a:solidFill>
                  <a:prstClr val="black"/>
                </a:solidFill>
              </a:rPr>
              <a:t>(ASCS, 1997)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totalita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457200" y="148132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 totalitních režimů</a:t>
            </a:r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6237312"/>
            <a:ext cx="4536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cs-CZ" sz="1400" smtClean="0"/>
              <a:t>(Miller, Colemanová, Connolly, 2003)</a:t>
            </a:r>
            <a:endParaRPr lang="cs-CZ" sz="1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73E3E8FC-6A83-4EA4-A3CF-25BBC0EE9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graphicEl>
                                              <a:dgm id="{73E3E8FC-6A83-4EA4-A3CF-25BBC0EE95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7A42F510-BA36-47D1-ADB3-4560D23991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graphicEl>
                                              <a:dgm id="{7A42F510-BA36-47D1-ADB3-4560D23991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FCC81EB-A9C8-4770-90A0-FA0778F4BC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graphicEl>
                                              <a:dgm id="{8FCC81EB-A9C8-4770-90A0-FA0778F4BC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B18A0442-25AA-45CC-B0DC-1D94A39B6D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>
                                            <p:graphicEl>
                                              <a:dgm id="{B18A0442-25AA-45CC-B0DC-1D94A39B6D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328823D-8CCB-4661-9EB5-CE438C60DA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>
                                            <p:graphicEl>
                                              <a:dgm id="{8328823D-8CCB-4661-9EB5-CE438C60DA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EB8F9D5D-1284-4B9A-9630-C366D738B2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>
                                            <p:graphicEl>
                                              <a:dgm id="{EB8F9D5D-1284-4B9A-9630-C366D738B2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A035AFB0-6014-499A-B617-832C374410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>
                                            <p:graphicEl>
                                              <a:dgm id="{A035AFB0-6014-499A-B617-832C374410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97CBDAF4-10B0-4ACC-882F-C827739377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>
                                            <p:graphicEl>
                                              <a:dgm id="{97CBDAF4-10B0-4ACC-882F-C827739377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5044C936-AE16-49B8-9D7C-CA1B31240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>
                                            <p:graphicEl>
                                              <a:dgm id="{5044C936-AE16-49B8-9D7C-CA1B312403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smtClean="0"/>
              <a:t>kolektivismus</a:t>
            </a:r>
          </a:p>
          <a:p>
            <a:pPr algn="ctr"/>
            <a:r>
              <a:rPr lang="cs-CZ" smtClean="0"/>
              <a:t>absence individálních svobod</a:t>
            </a:r>
          </a:p>
          <a:p>
            <a:pPr algn="ctr"/>
            <a:r>
              <a:rPr lang="cs-CZ" smtClean="0"/>
              <a:t>nadřazenost autority státu</a:t>
            </a:r>
          </a:p>
          <a:p>
            <a:pPr algn="ctr"/>
            <a:r>
              <a:rPr lang="cs-CZ" smtClean="0"/>
              <a:t>organicismus</a:t>
            </a:r>
          </a:p>
          <a:p>
            <a:pPr algn="ctr"/>
            <a:r>
              <a:rPr lang="cs-CZ" smtClean="0"/>
              <a:t>centralismus</a:t>
            </a:r>
          </a:p>
          <a:p>
            <a:pPr algn="ctr"/>
            <a:r>
              <a:rPr lang="cs-CZ" smtClean="0"/>
              <a:t>militarismus</a:t>
            </a:r>
          </a:p>
          <a:p>
            <a:pPr algn="ctr"/>
            <a:r>
              <a:rPr lang="cs-CZ" smtClean="0"/>
              <a:t>potřeba nepřítele</a:t>
            </a:r>
          </a:p>
          <a:p>
            <a:pPr algn="ctr"/>
            <a:r>
              <a:rPr lang="cs-CZ" smtClean="0"/>
              <a:t>atmosféra strachu – policejní režim</a:t>
            </a:r>
          </a:p>
          <a:p>
            <a:pPr algn="ctr"/>
            <a:r>
              <a:rPr lang="cs-CZ" smtClean="0"/>
              <a:t>adorace vůdce či strany</a:t>
            </a:r>
          </a:p>
          <a:p>
            <a:pPr algn="ctr"/>
            <a:r>
              <a:rPr lang="cs-CZ" smtClean="0"/>
              <a:t>ideologické cíle směřování státu</a:t>
            </a:r>
          </a:p>
          <a:p>
            <a:pPr algn="r">
              <a:buNone/>
            </a:pPr>
            <a:r>
              <a:rPr lang="cs-CZ" sz="1300" smtClean="0"/>
              <a:t>(Encyclopædia Britannica Online, 2012)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Charakteristické znaky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6" dur="8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7" dur="8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8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0" dur="8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1" dur="8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8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5" dur="8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6" dur="8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8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78491"/>
          </a:xfrm>
        </p:spPr>
        <p:txBody>
          <a:bodyPr>
            <a:normAutofit fontScale="92500" lnSpcReduction="10000"/>
          </a:bodyPr>
          <a:lstStyle/>
          <a:p>
            <a:endParaRPr lang="cs-CZ" sz="2000" smtClean="0"/>
          </a:p>
          <a:p>
            <a:pPr>
              <a:buNone/>
            </a:pPr>
            <a:endParaRPr lang="cs-CZ" sz="2000" smtClean="0"/>
          </a:p>
          <a:p>
            <a:pPr>
              <a:buNone/>
            </a:pPr>
            <a:endParaRPr lang="cs-CZ" sz="2000" smtClean="0"/>
          </a:p>
          <a:p>
            <a:pPr>
              <a:buNone/>
            </a:pPr>
            <a:endParaRPr lang="cs-CZ" sz="2000" smtClean="0"/>
          </a:p>
          <a:p>
            <a:pPr>
              <a:buNone/>
            </a:pPr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pPr>
              <a:buNone/>
            </a:pPr>
            <a:r>
              <a:rPr lang="cs-CZ" sz="2000" smtClean="0"/>
              <a:t>	V totalitním státě existuje jediná „správná“ ideologie, ostatní postoje se netolerují. Esencí totalitního myšlení je heslo „Kdo nejde s námi, jde proti nám!“.</a:t>
            </a:r>
          </a:p>
          <a:p>
            <a:endParaRPr lang="cs-CZ" sz="20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Totalitní systém vs. demokracie</a:t>
            </a: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131840" y="3140968"/>
            <a:ext cx="273630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totalitní stát</a:t>
            </a:r>
            <a:endParaRPr lang="cs-CZ"/>
          </a:p>
        </p:txBody>
      </p:sp>
      <p:cxnSp>
        <p:nvCxnSpPr>
          <p:cNvPr id="11" name="Přímá spojovací šipka 10"/>
          <p:cNvCxnSpPr/>
          <p:nvPr/>
        </p:nvCxnSpPr>
        <p:spPr>
          <a:xfrm flipH="1" flipV="1">
            <a:off x="3059832" y="2564904"/>
            <a:ext cx="50405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5" idx="2"/>
          </p:cNvCxnSpPr>
          <p:nvPr/>
        </p:nvCxnSpPr>
        <p:spPr>
          <a:xfrm flipH="1" flipV="1">
            <a:off x="2267744" y="3645024"/>
            <a:ext cx="864096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3059832" y="4077072"/>
            <a:ext cx="43204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5" idx="4"/>
          </p:cNvCxnSpPr>
          <p:nvPr/>
        </p:nvCxnSpPr>
        <p:spPr>
          <a:xfrm>
            <a:off x="4499992" y="4221088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5" idx="5"/>
          </p:cNvCxnSpPr>
          <p:nvPr/>
        </p:nvCxnSpPr>
        <p:spPr>
          <a:xfrm>
            <a:off x="5467421" y="4062908"/>
            <a:ext cx="616747" cy="5182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5" idx="6"/>
          </p:cNvCxnSpPr>
          <p:nvPr/>
        </p:nvCxnSpPr>
        <p:spPr>
          <a:xfrm>
            <a:off x="5868144" y="3681028"/>
            <a:ext cx="792088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5436096" y="2708920"/>
            <a:ext cx="64807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5" idx="0"/>
          </p:cNvCxnSpPr>
          <p:nvPr/>
        </p:nvCxnSpPr>
        <p:spPr>
          <a:xfrm flipV="1">
            <a:off x="4499992" y="2348880"/>
            <a:ext cx="0" cy="792088"/>
          </a:xfrm>
          <a:prstGeom prst="straightConnector1">
            <a:avLst/>
          </a:prstGeom>
          <a:ln w="88900">
            <a:tailEnd type="arrow"/>
          </a:ln>
          <a:scene3d>
            <a:camera prst="orthographicFront"/>
            <a:lightRig rig="threePt" dir="t"/>
          </a:scene3d>
          <a:sp3d prstMaterial="metal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059832" y="2924944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3275856" y="2636912"/>
            <a:ext cx="14401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627784" y="3429000"/>
            <a:ext cx="21602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H="1">
            <a:off x="2555776" y="3429000"/>
            <a:ext cx="36004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3203848" y="4221088"/>
            <a:ext cx="2880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V="1">
            <a:off x="2987824" y="4365104"/>
            <a:ext cx="64807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4283968" y="4437112"/>
            <a:ext cx="57606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H="1">
            <a:off x="4283968" y="4437112"/>
            <a:ext cx="43204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flipH="1">
            <a:off x="5724128" y="4077072"/>
            <a:ext cx="72008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flipV="1">
            <a:off x="5436096" y="4293096"/>
            <a:ext cx="64807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6156176" y="3501008"/>
            <a:ext cx="14401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flipH="1">
            <a:off x="6084168" y="3429000"/>
            <a:ext cx="2880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5508104" y="2780928"/>
            <a:ext cx="36004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5364088" y="2996952"/>
            <a:ext cx="79208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78491"/>
          </a:xfrm>
        </p:spPr>
        <p:txBody>
          <a:bodyPr>
            <a:normAutofit fontScale="92500" lnSpcReduction="10000"/>
          </a:bodyPr>
          <a:lstStyle/>
          <a:p>
            <a:endParaRPr lang="cs-CZ" sz="2000" smtClean="0"/>
          </a:p>
          <a:p>
            <a:pPr>
              <a:buNone/>
            </a:pPr>
            <a:endParaRPr lang="cs-CZ" sz="2000" smtClean="0"/>
          </a:p>
          <a:p>
            <a:pPr>
              <a:buNone/>
            </a:pPr>
            <a:endParaRPr lang="cs-CZ" sz="2000" smtClean="0"/>
          </a:p>
          <a:p>
            <a:pPr>
              <a:buNone/>
            </a:pPr>
            <a:endParaRPr lang="cs-CZ" sz="2000" smtClean="0"/>
          </a:p>
          <a:p>
            <a:pPr>
              <a:buNone/>
            </a:pPr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pPr>
              <a:buNone/>
            </a:pPr>
            <a:r>
              <a:rPr lang="cs-CZ" sz="2000" smtClean="0"/>
              <a:t>	Demokracie „unese“ názorovou pluralitu. Její základní hodnotou je svoboda. Žádná ideologie nemá monopol na pravdu.</a:t>
            </a:r>
          </a:p>
          <a:p>
            <a:endParaRPr lang="cs-CZ" sz="20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Totalitní systém vs. demokracie</a:t>
            </a: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131840" y="3140968"/>
            <a:ext cx="273630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demokracie</a:t>
            </a:r>
            <a:endParaRPr lang="cs-CZ"/>
          </a:p>
        </p:txBody>
      </p:sp>
      <p:cxnSp>
        <p:nvCxnSpPr>
          <p:cNvPr id="11" name="Přímá spojovací šipka 10"/>
          <p:cNvCxnSpPr/>
          <p:nvPr/>
        </p:nvCxnSpPr>
        <p:spPr>
          <a:xfrm flipH="1" flipV="1">
            <a:off x="3059832" y="2564904"/>
            <a:ext cx="50405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5" idx="2"/>
          </p:cNvCxnSpPr>
          <p:nvPr/>
        </p:nvCxnSpPr>
        <p:spPr>
          <a:xfrm flipH="1" flipV="1">
            <a:off x="2267744" y="3645024"/>
            <a:ext cx="864096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3059832" y="4077072"/>
            <a:ext cx="43204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5" idx="4"/>
          </p:cNvCxnSpPr>
          <p:nvPr/>
        </p:nvCxnSpPr>
        <p:spPr>
          <a:xfrm>
            <a:off x="4499992" y="4221088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5" idx="5"/>
          </p:cNvCxnSpPr>
          <p:nvPr/>
        </p:nvCxnSpPr>
        <p:spPr>
          <a:xfrm>
            <a:off x="5467421" y="4062908"/>
            <a:ext cx="616747" cy="5182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5" idx="6"/>
          </p:cNvCxnSpPr>
          <p:nvPr/>
        </p:nvCxnSpPr>
        <p:spPr>
          <a:xfrm>
            <a:off x="5868144" y="3681028"/>
            <a:ext cx="792088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5436096" y="2708920"/>
            <a:ext cx="64807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4499992" y="2348880"/>
            <a:ext cx="0" cy="792088"/>
          </a:xfrm>
          <a:prstGeom prst="straightConnector1">
            <a:avLst/>
          </a:prstGeom>
          <a:ln w="95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smtClean="0"/>
              <a:t>1. Posuďte, jak totalitní režim panující v naší zemi před rokem 1989 porušoval články první hlavy Listiny.</a:t>
            </a:r>
          </a:p>
          <a:p>
            <a:pPr algn="just"/>
            <a:r>
              <a:rPr lang="cs-CZ" smtClean="0"/>
              <a:t>2. Článek 8 druhé hlavy Listiny chrání osobní svobodu. Znáte konkrétní případ z minulosti naší země, kdy stát toto základní právo porušoval?</a:t>
            </a:r>
            <a:endParaRPr lang="cs-CZ" smtClean="0">
              <a:hlinkClick r:id="rId2"/>
            </a:endParaRPr>
          </a:p>
          <a:p>
            <a:pPr algn="just"/>
            <a:r>
              <a:rPr lang="cs-CZ" smtClean="0"/>
              <a:t>3. Přečtěte si článek 17 druhého oddílu týkající se politických práv. Uveďte konkrétní příklady ignorování daných práva a svobod v současných totalitních režimech.</a:t>
            </a:r>
            <a:endParaRPr lang="cs-CZ" smtClean="0">
              <a:hlinkClick r:id="rId2"/>
            </a:endParaRPr>
          </a:p>
          <a:p>
            <a:endParaRPr lang="cs-CZ" smtClean="0">
              <a:hlinkClick r:id="rId2"/>
            </a:endParaRPr>
          </a:p>
          <a:p>
            <a:pPr algn="ctr">
              <a:buNone/>
            </a:pPr>
            <a:r>
              <a:rPr lang="cs-CZ" smtClean="0">
                <a:ln w="3175">
                  <a:solidFill>
                    <a:schemeClr val="tx1"/>
                  </a:solidFill>
                </a:ln>
                <a:hlinkClick r:id="rId2"/>
              </a:rPr>
              <a:t>Listina základních lidských práv a svobod</a:t>
            </a:r>
            <a:endParaRPr lang="cs-CZ">
              <a:ln w="3175">
                <a:solidFill>
                  <a:schemeClr val="tx1"/>
                </a:solidFill>
              </a:ln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210146"/>
          </a:xfrm>
        </p:spPr>
        <p:txBody>
          <a:bodyPr>
            <a:noAutofit/>
          </a:bodyPr>
          <a:lstStyle/>
          <a:p>
            <a:r>
              <a:rPr lang="cs-CZ" sz="2400" smtClean="0"/>
              <a:t>Pokuste se s pomocí Listiny základních lidských práv a svobod odpovědět na následující otázky: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800" i="1" smtClean="0"/>
              <a:t>Akademický slovník cizích slov: [A-Ž]</a:t>
            </a:r>
            <a:r>
              <a:rPr lang="cs-CZ" sz="2800" smtClean="0"/>
              <a:t>. 1. vyd. Praha: Academia, 1997. ISBN 80-200-0607-9. </a:t>
            </a:r>
          </a:p>
          <a:p>
            <a:r>
              <a:rPr lang="cs-CZ" sz="2800" smtClean="0"/>
              <a:t>HEYWOOD, Andrey. Politologie. Z angličtiny přeložil Zdeněk Masopust, Plzeň: Aleš Čeněk, 2008. ISBN 978-80-7380-115-1.</a:t>
            </a:r>
          </a:p>
          <a:p>
            <a:r>
              <a:rPr lang="cs-CZ" sz="2800" smtClean="0"/>
              <a:t>MILLER, David; COLEMANOVÁ, Janet; CONNOLLY, William a kol. </a:t>
            </a:r>
            <a:r>
              <a:rPr lang="cs-CZ" sz="2800" i="1" smtClean="0"/>
              <a:t>Blackwellova encyklopedie politického myšlení</a:t>
            </a:r>
            <a:r>
              <a:rPr lang="cs-CZ" sz="2800" smtClean="0"/>
              <a:t>. 2. vyd. Brno: Barrister&amp;Principal, 2003, ISBN 80-85947-56-0. </a:t>
            </a:r>
          </a:p>
          <a:p>
            <a:r>
              <a:rPr lang="it-IT" sz="2800" smtClean="0"/>
              <a:t>POSLANECKÁ SNĚMOVNa PARLAMENTU ČR. </a:t>
            </a:r>
            <a:r>
              <a:rPr lang="it-IT" sz="2800" i="1" smtClean="0"/>
              <a:t>Office</a:t>
            </a:r>
            <a:r>
              <a:rPr lang="it-IT" sz="2800" smtClean="0"/>
              <a:t> [online]. [cit. 31.10.2012]. Dostupný na WWW: http://www.psp.cz/docs/laws/listina.</a:t>
            </a:r>
            <a:endParaRPr lang="cs-CZ" sz="2800" smtClean="0"/>
          </a:p>
          <a:p>
            <a:r>
              <a:rPr lang="cs-CZ" sz="2800" smtClean="0"/>
              <a:t>totalitarianism. 2012. </a:t>
            </a:r>
            <a:r>
              <a:rPr lang="cs-CZ" sz="2800" i="1" smtClean="0"/>
              <a:t>Encyclopædia Britannica Online</a:t>
            </a:r>
            <a:r>
              <a:rPr lang="cs-CZ" sz="2800" smtClean="0"/>
              <a:t>. Retrieved 18 November, 2012, from  http://www.britannica.com/EBchecked/topic/600435/totalitarianism</a:t>
            </a:r>
          </a:p>
          <a:p>
            <a:endParaRPr lang="cs-CZ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165</TotalTime>
  <Words>362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Totalitní stát</vt:lpstr>
      <vt:lpstr>totalita</vt:lpstr>
      <vt:lpstr>Příklady totalitních režimů</vt:lpstr>
      <vt:lpstr>Charakteristické znaky</vt:lpstr>
      <vt:lpstr>Totalitní systém vs. demokracie</vt:lpstr>
      <vt:lpstr>Totalitní systém vs. demokracie</vt:lpstr>
      <vt:lpstr>Pokuste se s pomocí Listiny základních lidských práv a svobod odpovědět na následující otázky: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Totalitní stát</dc:title>
  <dc:creator>PC</dc:creator>
  <cp:lastModifiedBy>Jiří Krejčí</cp:lastModifiedBy>
  <cp:revision>22</cp:revision>
  <dcterms:created xsi:type="dcterms:W3CDTF">2012-11-17T13:13:14Z</dcterms:created>
  <dcterms:modified xsi:type="dcterms:W3CDTF">2012-11-21T21:39:11Z</dcterms:modified>
</cp:coreProperties>
</file>