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12"/>
  </p:notesMasterIdLst>
  <p:handoutMasterIdLst>
    <p:handoutMasterId r:id="rId13"/>
  </p:handoutMasterIdLst>
  <p:sldIdLst>
    <p:sldId id="257" r:id="rId2"/>
    <p:sldId id="259" r:id="rId3"/>
    <p:sldId id="256" r:id="rId4"/>
    <p:sldId id="260" r:id="rId5"/>
    <p:sldId id="261" r:id="rId6"/>
    <p:sldId id="262" r:id="rId7"/>
    <p:sldId id="263" r:id="rId8"/>
    <p:sldId id="264" r:id="rId9"/>
    <p:sldId id="265" r:id="rId10"/>
    <p:sldId id="258" r:id="rId11"/>
  </p:sldIdLst>
  <p:sldSz cx="9144000" cy="6858000" type="screen4x3"/>
  <p:notesSz cx="9723438" cy="6858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9789" autoAdjust="0"/>
  </p:normalViewPr>
  <p:slideViewPr>
    <p:cSldViewPr>
      <p:cViewPr>
        <p:scale>
          <a:sx n="60" d="100"/>
          <a:sy n="60" d="100"/>
        </p:scale>
        <p:origin x="-786" y="4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18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5507698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DABF56E-5851-4BFE-87B0-E902D78DE3BC}" type="datetimeFigureOut">
              <a:rPr lang="cs-CZ" smtClean="0"/>
              <a:t>11.12.2011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5507698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F6C89A-844A-4C7B-B6F0-967C91740B6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46906677"/>
      </p:ext>
    </p:extLst>
  </p:cSld>
  <p:clrMap bg1="lt1" tx1="dk1" bg2="lt2" tx2="dk2" accent1="accent1" accent2="accent2" accent3="accent3" accent4="accent4" accent5="accent5" accent6="accent6" hlink="hlink" folHlink="folHlink"/>
  <p:hf sldNum="0" hd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5507698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0F4B3C5-9FB4-403B-ACC2-89905E69562F}" type="datetimeFigureOut">
              <a:rPr lang="cs-CZ" smtClean="0"/>
              <a:pPr/>
              <a:t>11.12.2011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3148013" y="514350"/>
            <a:ext cx="3427412" cy="25717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972344" y="3257550"/>
            <a:ext cx="777875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5507698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7BF46F9-9F01-48D2-845F-98181578336E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0220804"/>
      </p:ext>
    </p:extLst>
  </p:cSld>
  <p:clrMap bg1="lt1" tx1="dk1" bg2="lt2" tx2="dk2" accent1="accent1" accent2="accent2" accent3="accent3" accent4="accent4" accent5="accent5" accent6="accent6" hlink="hlink" folHlink="folHlink"/>
  <p:hf sldNum="0" hd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2215276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sz="1000" i="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Poznámky:</a:t>
            </a:r>
          </a:p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Ujistíme se, že rozumíme základním výrazům v anglickém jídelníčku.</a:t>
            </a:r>
            <a:r>
              <a:rPr lang="cs-CZ" sz="1000" i="1" baseline="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Na interaktivní tabuli může učitel přeházet a žáci spojují.</a:t>
            </a:r>
            <a:endParaRPr lang="cs-CZ" sz="1000" i="1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8427860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Poznámky:</a:t>
            </a:r>
          </a:p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Základní slovíčka pro</a:t>
            </a:r>
            <a:r>
              <a:rPr lang="cs-CZ" sz="1000" i="1" baseline="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servírování.</a:t>
            </a:r>
            <a:endParaRPr lang="cs-CZ" sz="1000" i="1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4498316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Poznámky:</a:t>
            </a:r>
          </a:p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Pozor</a:t>
            </a:r>
            <a:r>
              <a:rPr lang="cs-CZ" sz="1000" i="1" baseline="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i na výslovnost.</a:t>
            </a:r>
            <a:endParaRPr lang="cs-CZ" sz="1000" i="1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3617096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Poznámky:</a:t>
            </a:r>
          </a:p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České „čipsy“ neboli bramborové lupínky </a:t>
            </a:r>
            <a:r>
              <a:rPr lang="cs-CZ" sz="1000" i="1" baseline="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se řeknou „</a:t>
            </a:r>
            <a:r>
              <a:rPr lang="cs-CZ" sz="1000" i="1" baseline="0" dirty="0" err="1" smtClean="0">
                <a:latin typeface="Tahoma" pitchFamily="34" charset="0"/>
                <a:ea typeface="Tahoma" pitchFamily="34" charset="0"/>
                <a:cs typeface="Tahoma" pitchFamily="34" charset="0"/>
              </a:rPr>
              <a:t>crisps</a:t>
            </a:r>
            <a:r>
              <a:rPr lang="cs-CZ" sz="1000" i="1" baseline="0" smtClean="0">
                <a:latin typeface="Tahoma" pitchFamily="34" charset="0"/>
                <a:ea typeface="Tahoma" pitchFamily="34" charset="0"/>
                <a:cs typeface="Tahoma" pitchFamily="34" charset="0"/>
              </a:rPr>
              <a:t>“.</a:t>
            </a:r>
            <a:endParaRPr lang="cs-CZ" sz="1000" i="1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4942888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221527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6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EB1F06-C000-440E-9C99-2CA2E5315374}" type="datetime1">
              <a:rPr lang="cs-CZ" smtClean="0"/>
              <a:t>11.12.2011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817746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3B8C61-CA0A-4EE0-B796-6BA3E31D3DED}" type="datetime1">
              <a:rPr lang="cs-CZ" smtClean="0"/>
              <a:t>11.12.2011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588192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4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3C6299-46CF-4544-B57E-18DA917B92F1}" type="datetime1">
              <a:rPr lang="cs-CZ" smtClean="0"/>
              <a:t>11.12.2011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550058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F79F0E-D906-4840-90E9-292085347511}" type="datetime1">
              <a:rPr lang="cs-CZ" smtClean="0"/>
              <a:t>11.12.2011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016491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1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1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23110F-5EAD-4F9B-8723-859CAE075D97}" type="datetime1">
              <a:rPr lang="cs-CZ" smtClean="0"/>
              <a:t>11.12.2011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377262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F6D48E-F013-4915-B344-401A5EE12E76}" type="datetime1">
              <a:rPr lang="cs-CZ" smtClean="0"/>
              <a:t>11.12.2011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097144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6639FB-2B08-4423-89EE-465712EA19DC}" type="datetime1">
              <a:rPr lang="cs-CZ" smtClean="0"/>
              <a:t>11.12.2011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136135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1"/>
            <a:ext cx="5111751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35101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C4FD4F-AB44-4828-B20D-BAB465DA3449}" type="datetime1">
              <a:rPr lang="cs-CZ" smtClean="0"/>
              <a:t>11.12.2011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912154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1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9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9042E-BCED-4971-ACD0-B31A49841266}" type="datetime1">
              <a:rPr lang="cs-CZ" smtClean="0"/>
              <a:t>11.12.2011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02750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93E70E-5C07-4550-B469-BE72EA1D84B9}" type="datetime1">
              <a:rPr lang="cs-CZ" smtClean="0"/>
              <a:t>11.12.2011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693122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4B1C4C-C5F2-4E2D-BA89-EB5F1B132F8B}" type="datetime1">
              <a:rPr lang="cs-CZ" smtClean="0"/>
              <a:t>11.12.2011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741077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341E0A-7DF9-4AC3-970D-C5BA6ED94BE1}" type="datetime1">
              <a:rPr lang="cs-CZ" smtClean="0"/>
              <a:t>11.12.2011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1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44A175-1D81-4A93-9209-32201DB1E48D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022361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.png"/><Relationship Id="rId4" Type="http://schemas.openxmlformats.org/officeDocument/2006/relationships/image" Target="../media/image8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1700808"/>
            <a:ext cx="9144000" cy="4320480"/>
          </a:xfrm>
        </p:spPr>
        <p:txBody>
          <a:bodyPr>
            <a:normAutofit lnSpcReduction="10000"/>
          </a:bodyPr>
          <a:lstStyle/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Jazyk a jazyková komunikace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Cizí jazyk</a:t>
            </a:r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Slovní zásoba</a:t>
            </a: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en-US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At the </a:t>
            </a:r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R</a:t>
            </a:r>
            <a:r>
              <a:rPr lang="en-US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estaurant</a:t>
            </a:r>
            <a:endParaRPr lang="en-US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VY_22_INOVACE_11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Sada 3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Základní škola T. G. Masaryka, Český Krumlov, T. G. Masaryka 213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Vypracovala: Michaela Slaninová, 08 - 2011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3075" name="Picture 3" descr="F:\Šablony 2010\TVORBA MATERIÁLŮ\vzorové hodiny\opvk_hor_zakladni_logolink_bar_cz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68488" y="332656"/>
            <a:ext cx="5407025" cy="1046163"/>
          </a:xfrm>
          <a:prstGeom prst="rect">
            <a:avLst/>
          </a:prstGeom>
          <a:noFill/>
        </p:spPr>
      </p:pic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000" dirty="0" smtClean="0"/>
              <a:t/>
            </a:r>
            <a:br>
              <a:rPr lang="cs-CZ" sz="1000" dirty="0" smtClean="0"/>
            </a:br>
            <a:endParaRPr lang="cs-CZ" sz="1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548681"/>
            <a:ext cx="7848872" cy="1708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Anotace: 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Předmět: Anglický jazyk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Ročník: 5.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Využití materiálu: upevňování znalosti slovní zásoby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Forma výuky: prezentace v programu </a:t>
            </a:r>
            <a:r>
              <a:rPr lang="en-GB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Power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en-GB" sz="1500" dirty="0">
                <a:latin typeface="Tahoma" pitchFamily="34" charset="0"/>
                <a:ea typeface="Tahoma" pitchFamily="34" charset="0"/>
                <a:cs typeface="Tahoma" pitchFamily="34" charset="0"/>
              </a:rPr>
              <a:t>point, </a:t>
            </a:r>
            <a:r>
              <a:rPr lang="en-GB" sz="1500" dirty="0">
                <a:latin typeface="Tahoma" pitchFamily="34" charset="0"/>
                <a:ea typeface="Tahoma" pitchFamily="34" charset="0"/>
                <a:cs typeface="Tahoma" pitchFamily="34" charset="0"/>
              </a:rPr>
              <a:t>podrobnější</a:t>
            </a:r>
            <a:r>
              <a:rPr lang="en-GB" sz="1500" dirty="0"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en-GB" sz="1500" dirty="0">
                <a:latin typeface="Tahoma" pitchFamily="34" charset="0"/>
                <a:ea typeface="Tahoma" pitchFamily="34" charset="0"/>
                <a:cs typeface="Tahoma" pitchFamily="34" charset="0"/>
              </a:rPr>
              <a:t>metodika</a:t>
            </a:r>
            <a:r>
              <a:rPr lang="en-GB" sz="1500" dirty="0">
                <a:latin typeface="Tahoma" pitchFamily="34" charset="0"/>
                <a:ea typeface="Tahoma" pitchFamily="34" charset="0"/>
                <a:cs typeface="Tahoma" pitchFamily="34" charset="0"/>
              </a:rPr>
              <a:t> viz. </a:t>
            </a:r>
            <a:r>
              <a:rPr lang="en-GB" sz="1500" dirty="0">
                <a:latin typeface="Tahoma" pitchFamily="34" charset="0"/>
                <a:ea typeface="Tahoma" pitchFamily="34" charset="0"/>
                <a:cs typeface="Tahoma" pitchFamily="34" charset="0"/>
              </a:rPr>
              <a:t>poznámky</a:t>
            </a:r>
            <a:r>
              <a:rPr lang="en-GB" sz="1500" dirty="0">
                <a:latin typeface="Tahoma" pitchFamily="34" charset="0"/>
                <a:ea typeface="Tahoma" pitchFamily="34" charset="0"/>
                <a:cs typeface="Tahoma" pitchFamily="34" charset="0"/>
              </a:rPr>
              <a:t> u </a:t>
            </a:r>
            <a:r>
              <a:rPr lang="en-GB" sz="1500" dirty="0">
                <a:latin typeface="Tahoma" pitchFamily="34" charset="0"/>
                <a:ea typeface="Tahoma" pitchFamily="34" charset="0"/>
                <a:cs typeface="Tahoma" pitchFamily="34" charset="0"/>
              </a:rPr>
              <a:t>jednotlivých</a:t>
            </a:r>
            <a:r>
              <a:rPr lang="en-GB" sz="1500" dirty="0"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en-GB" sz="1500" dirty="0">
                <a:latin typeface="Tahoma" pitchFamily="34" charset="0"/>
                <a:ea typeface="Tahoma" pitchFamily="34" charset="0"/>
                <a:cs typeface="Tahoma" pitchFamily="34" charset="0"/>
              </a:rPr>
              <a:t>snímků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Pomůcky: počítač, dataprojektor, anglické menu</a:t>
            </a: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589424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640" y="260649"/>
            <a:ext cx="6400800" cy="2664296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endParaRPr lang="cs-CZ" dirty="0"/>
          </a:p>
        </p:txBody>
      </p:sp>
      <p:pic>
        <p:nvPicPr>
          <p:cNvPr id="105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259632" y="2204864"/>
            <a:ext cx="6984776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At the Restaurant</a:t>
            </a:r>
            <a:endParaRPr lang="cs-CZ" sz="54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8015" y="241409"/>
            <a:ext cx="8229600" cy="1143000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What do you like </a:t>
            </a:r>
            <a:r>
              <a:rPr lang="en-US" sz="2800" b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to have for breakfast</a:t>
            </a:r>
            <a:r>
              <a:rPr lang="cs-CZ" sz="2800" b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?</a:t>
            </a:r>
            <a:endParaRPr lang="cs-CZ" sz="2800" b="1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773191" y="2263917"/>
            <a:ext cx="82809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What</a:t>
            </a:r>
            <a:r>
              <a:rPr lang="en-US" sz="2800" b="1" dirty="0"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en-US" sz="2800" b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did you have for snack today?</a:t>
            </a:r>
            <a:endParaRPr lang="cs-CZ" sz="2800" b="1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67544" y="1116033"/>
            <a:ext cx="82809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And for lunch?</a:t>
            </a:r>
            <a:endParaRPr lang="cs-CZ" sz="2800" b="1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67544" y="1679142"/>
            <a:ext cx="82809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And for dinner?</a:t>
            </a:r>
            <a:endParaRPr lang="cs-CZ" sz="2800" b="1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3227276"/>
            <a:ext cx="2678596" cy="26785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11034976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6" grpId="0"/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62987" y="1393968"/>
            <a:ext cx="3970784" cy="1143000"/>
          </a:xfrm>
        </p:spPr>
        <p:txBody>
          <a:bodyPr/>
          <a:lstStyle/>
          <a:p>
            <a:r>
              <a:rPr lang="en-US" dirty="0" smtClean="0">
                <a:solidFill>
                  <a:srgbClr val="C00000"/>
                </a:solidFill>
              </a:rPr>
              <a:t>main course 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Nadpis 1"/>
          <p:cNvSpPr txBox="1">
            <a:spLocks/>
          </p:cNvSpPr>
          <p:nvPr/>
        </p:nvSpPr>
        <p:spPr>
          <a:xfrm>
            <a:off x="4657938" y="1552674"/>
            <a:ext cx="3970784" cy="94935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>
                <a:solidFill>
                  <a:srgbClr val="C00000"/>
                </a:solidFill>
              </a:rPr>
              <a:t>h</a:t>
            </a:r>
            <a:r>
              <a:rPr lang="en-US" dirty="0" smtClean="0">
                <a:solidFill>
                  <a:srgbClr val="C00000"/>
                </a:solidFill>
              </a:rPr>
              <a:t>lavn</a:t>
            </a:r>
            <a:r>
              <a:rPr lang="cs-CZ" dirty="0" smtClean="0">
                <a:solidFill>
                  <a:srgbClr val="C00000"/>
                </a:solidFill>
              </a:rPr>
              <a:t>í jídlo</a:t>
            </a:r>
            <a:r>
              <a:rPr lang="en-US" dirty="0" smtClean="0">
                <a:solidFill>
                  <a:srgbClr val="C00000"/>
                </a:solidFill>
              </a:rPr>
              <a:t> 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588641" y="2502024"/>
            <a:ext cx="3970784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>
                <a:solidFill>
                  <a:srgbClr val="92D050"/>
                </a:solidFill>
              </a:rPr>
              <a:t>side dish</a:t>
            </a:r>
            <a:endParaRPr lang="cs-CZ" dirty="0">
              <a:solidFill>
                <a:srgbClr val="92D050"/>
              </a:solidFill>
            </a:endParaRPr>
          </a:p>
        </p:txBody>
      </p:sp>
      <p:sp>
        <p:nvSpPr>
          <p:cNvPr id="8" name="Nadpis 1"/>
          <p:cNvSpPr txBox="1">
            <a:spLocks/>
          </p:cNvSpPr>
          <p:nvPr/>
        </p:nvSpPr>
        <p:spPr>
          <a:xfrm>
            <a:off x="4657938" y="2502024"/>
            <a:ext cx="3970784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>
                <a:solidFill>
                  <a:srgbClr val="92D050"/>
                </a:solidFill>
              </a:rPr>
              <a:t>příloha</a:t>
            </a:r>
            <a:r>
              <a:rPr lang="en-US" dirty="0" smtClean="0">
                <a:solidFill>
                  <a:srgbClr val="92D050"/>
                </a:solidFill>
              </a:rPr>
              <a:t> </a:t>
            </a:r>
            <a:endParaRPr lang="cs-CZ" dirty="0">
              <a:solidFill>
                <a:srgbClr val="92D050"/>
              </a:solidFill>
            </a:endParaRPr>
          </a:p>
        </p:txBody>
      </p:sp>
      <p:sp>
        <p:nvSpPr>
          <p:cNvPr id="9" name="Nadpis 1"/>
          <p:cNvSpPr txBox="1">
            <a:spLocks/>
          </p:cNvSpPr>
          <p:nvPr/>
        </p:nvSpPr>
        <p:spPr>
          <a:xfrm>
            <a:off x="4677297" y="3645024"/>
            <a:ext cx="3970784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zákusek</a:t>
            </a:r>
            <a:r>
              <a:rPr lang="en-US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endParaRPr lang="cs-CZ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10" name="Nadpis 1"/>
          <p:cNvSpPr txBox="1">
            <a:spLocks/>
          </p:cNvSpPr>
          <p:nvPr/>
        </p:nvSpPr>
        <p:spPr>
          <a:xfrm>
            <a:off x="344506" y="3645024"/>
            <a:ext cx="3970784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dessert</a:t>
            </a:r>
            <a:r>
              <a:rPr lang="en-US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endParaRPr lang="cs-CZ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11" name="Nadpis 1"/>
          <p:cNvSpPr txBox="1">
            <a:spLocks/>
          </p:cNvSpPr>
          <p:nvPr/>
        </p:nvSpPr>
        <p:spPr>
          <a:xfrm>
            <a:off x="457200" y="274638"/>
            <a:ext cx="3970784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/>
              <a:t>soup</a:t>
            </a:r>
            <a:endParaRPr lang="cs-CZ" dirty="0"/>
          </a:p>
        </p:txBody>
      </p:sp>
      <p:sp>
        <p:nvSpPr>
          <p:cNvPr id="12" name="Nadpis 1"/>
          <p:cNvSpPr txBox="1">
            <a:spLocks/>
          </p:cNvSpPr>
          <p:nvPr/>
        </p:nvSpPr>
        <p:spPr>
          <a:xfrm>
            <a:off x="4677297" y="409674"/>
            <a:ext cx="3970784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/>
              <a:t>polévka</a:t>
            </a:r>
            <a:r>
              <a:rPr lang="en-US" dirty="0" smtClean="0"/>
              <a:t> </a:t>
            </a:r>
            <a:endParaRPr lang="cs-CZ" dirty="0"/>
          </a:p>
        </p:txBody>
      </p:sp>
      <p:sp>
        <p:nvSpPr>
          <p:cNvPr id="13" name="Nadpis 1"/>
          <p:cNvSpPr txBox="1">
            <a:spLocks/>
          </p:cNvSpPr>
          <p:nvPr/>
        </p:nvSpPr>
        <p:spPr>
          <a:xfrm>
            <a:off x="457200" y="4788024"/>
            <a:ext cx="3970784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>
                <a:solidFill>
                  <a:schemeClr val="accent6">
                    <a:lumMod val="75000"/>
                  </a:schemeClr>
                </a:solidFill>
              </a:rPr>
              <a:t>s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oft drinks</a:t>
            </a:r>
            <a:r>
              <a:rPr lang="en-US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endParaRPr lang="cs-CZ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4" name="Nadpis 1"/>
          <p:cNvSpPr txBox="1">
            <a:spLocks/>
          </p:cNvSpPr>
          <p:nvPr/>
        </p:nvSpPr>
        <p:spPr>
          <a:xfrm>
            <a:off x="4677297" y="4788024"/>
            <a:ext cx="3970784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nealko</a:t>
            </a:r>
            <a:r>
              <a:rPr lang="en-US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endParaRPr lang="cs-CZ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680733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  <p:pic>
        <p:nvPicPr>
          <p:cNvPr id="3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" name="Nadpis 1"/>
          <p:cNvSpPr txBox="1">
            <a:spLocks/>
          </p:cNvSpPr>
          <p:nvPr/>
        </p:nvSpPr>
        <p:spPr>
          <a:xfrm>
            <a:off x="1161996" y="909360"/>
            <a:ext cx="3970784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/>
              <a:t>spoon</a:t>
            </a:r>
            <a:r>
              <a:rPr lang="en-US" dirty="0" smtClean="0"/>
              <a:t> </a:t>
            </a:r>
            <a:endParaRPr lang="cs-CZ" dirty="0"/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4170784" y="1061864"/>
            <a:ext cx="2561456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/>
              <a:t>fork</a:t>
            </a:r>
            <a:r>
              <a:rPr lang="en-US" dirty="0" smtClean="0"/>
              <a:t> </a:t>
            </a:r>
            <a:endParaRPr lang="cs-CZ" dirty="0"/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3347864" y="2420888"/>
            <a:ext cx="2808312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/>
              <a:t>knife</a:t>
            </a:r>
            <a:r>
              <a:rPr lang="en-US" dirty="0" smtClean="0"/>
              <a:t> </a:t>
            </a:r>
            <a:endParaRPr lang="cs-CZ" dirty="0"/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1161996" y="3495729"/>
            <a:ext cx="2419935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/>
              <a:t>plate</a:t>
            </a:r>
            <a:endParaRPr lang="cs-CZ" dirty="0"/>
          </a:p>
        </p:txBody>
      </p:sp>
      <p:sp>
        <p:nvSpPr>
          <p:cNvPr id="8" name="Nadpis 1"/>
          <p:cNvSpPr txBox="1">
            <a:spLocks/>
          </p:cNvSpPr>
          <p:nvPr/>
        </p:nvSpPr>
        <p:spPr>
          <a:xfrm>
            <a:off x="18043" y="4610204"/>
            <a:ext cx="3970784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/>
              <a:t>teaspoon</a:t>
            </a:r>
            <a:endParaRPr lang="cs-CZ" dirty="0"/>
          </a:p>
        </p:txBody>
      </p:sp>
      <p:sp>
        <p:nvSpPr>
          <p:cNvPr id="9" name="Nadpis 1"/>
          <p:cNvSpPr txBox="1">
            <a:spLocks/>
          </p:cNvSpPr>
          <p:nvPr/>
        </p:nvSpPr>
        <p:spPr>
          <a:xfrm>
            <a:off x="4932040" y="4373906"/>
            <a:ext cx="3970784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/>
              <a:t>napkin</a:t>
            </a:r>
            <a:r>
              <a:rPr lang="en-US" dirty="0" smtClean="0"/>
              <a:t> 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37620" y="4031006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1645263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1480860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910198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835696" y="764704"/>
            <a:ext cx="52565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POZOR!</a:t>
            </a:r>
            <a:endParaRPr lang="cs-CZ" sz="28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619672" y="1824746"/>
            <a:ext cx="26642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café</a:t>
            </a:r>
            <a:endParaRPr lang="cs-CZ" sz="28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656371" y="1799427"/>
            <a:ext cx="45365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coffee</a:t>
            </a:r>
            <a:endParaRPr lang="cs-CZ" sz="28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77410" y="2924944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7461" y="2393758"/>
            <a:ext cx="2891172" cy="28911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5827735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835696" y="764704"/>
            <a:ext cx="52565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POZOR!</a:t>
            </a:r>
            <a:endParaRPr lang="cs-CZ" sz="28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TextovéPole 4"/>
          <p:cNvSpPr txBox="1"/>
          <p:nvPr/>
        </p:nvSpPr>
        <p:spPr>
          <a:xfrm>
            <a:off x="1115616" y="2132856"/>
            <a:ext cx="24482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Chips - UK</a:t>
            </a:r>
            <a:endParaRPr lang="cs-CZ" sz="2800" b="1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98709" y="4607550"/>
            <a:ext cx="352839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French fries - USA</a:t>
            </a:r>
            <a:endParaRPr lang="cs-CZ" sz="2800" b="1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63988" y="2072898"/>
            <a:ext cx="2796262" cy="27962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411596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  <p:pic>
        <p:nvPicPr>
          <p:cNvPr id="3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" name="TextovéPole 3"/>
          <p:cNvSpPr txBox="1"/>
          <p:nvPr/>
        </p:nvSpPr>
        <p:spPr>
          <a:xfrm>
            <a:off x="1403648" y="692696"/>
            <a:ext cx="379025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waiter</a:t>
            </a:r>
            <a:endParaRPr lang="cs-CZ" sz="40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262911" y="726173"/>
            <a:ext cx="352839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waitress</a:t>
            </a:r>
            <a:endParaRPr lang="cs-CZ" sz="40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204864"/>
            <a:ext cx="2764904" cy="27649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27957" y="2224480"/>
            <a:ext cx="2750604" cy="27506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514528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000" dirty="0" smtClean="0"/>
              <a:t/>
            </a:r>
            <a:br>
              <a:rPr lang="cs-CZ" sz="1000" dirty="0" smtClean="0"/>
            </a:br>
            <a:endParaRPr lang="cs-CZ" sz="1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548681"/>
            <a:ext cx="7848872" cy="10310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Citace: </a:t>
            </a:r>
          </a:p>
          <a:p>
            <a:r>
              <a:rPr lang="en-GB" sz="1600" dirty="0">
                <a:latin typeface="Tahoma" pitchFamily="34" charset="0"/>
                <a:ea typeface="Tahoma" pitchFamily="34" charset="0"/>
                <a:cs typeface="Tahoma" pitchFamily="34" charset="0"/>
                <a:hlinkClick r:id="rId3"/>
              </a:rPr>
              <a:t>http://office.microsoft.com</a:t>
            </a:r>
            <a:endParaRPr lang="en-GB" sz="16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lvl="1">
              <a:buFont typeface="Arial" pitchFamily="34" charset="0"/>
              <a:buChar char="•"/>
            </a:pP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347667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430</TotalTime>
  <Words>253</Words>
  <Application>Microsoft Office PowerPoint</Application>
  <PresentationFormat>Předvádění na obrazovce (4:3)</PresentationFormat>
  <Paragraphs>73</Paragraphs>
  <Slides>10</Slides>
  <Notes>8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 </vt:lpstr>
      <vt:lpstr>Prezentace aplikace PowerPoint</vt:lpstr>
      <vt:lpstr>What do you like to have for breakfast?</vt:lpstr>
      <vt:lpstr>main course </vt:lpstr>
      <vt:lpstr>Prezentace aplikace PowerPoint</vt:lpstr>
      <vt:lpstr>Prezentace aplikace PowerPoint</vt:lpstr>
      <vt:lpstr>Prezentace aplikace PowerPoint</vt:lpstr>
      <vt:lpstr>Prezentace aplikace PowerPoint</vt:lpstr>
      <vt:lpstr> </vt:lpstr>
    </vt:vector>
  </TitlesOfParts>
  <Company>Základní škola TGM Český Krumlov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vytvořit prezentaci v powerpointu zaměřenou na lesní zvířata celkový počet snímků je 3 nastavte na každý snímek přechod každý snímek bude obsahovat  jeden obrázek, který si vezmete ze</dc:title>
  <dc:creator>UT-15</dc:creator>
  <cp:lastModifiedBy>Michaela</cp:lastModifiedBy>
  <cp:revision>61</cp:revision>
  <dcterms:created xsi:type="dcterms:W3CDTF">2011-05-26T14:17:08Z</dcterms:created>
  <dcterms:modified xsi:type="dcterms:W3CDTF">2011-12-11T17:46:47Z</dcterms:modified>
</cp:coreProperties>
</file>