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handoutMasterIdLst>
    <p:handoutMasterId r:id="rId12"/>
  </p:handoutMasterIdLst>
  <p:sldIdLst>
    <p:sldId id="257" r:id="rId2"/>
    <p:sldId id="259" r:id="rId3"/>
    <p:sldId id="256" r:id="rId4"/>
    <p:sldId id="260" r:id="rId5"/>
    <p:sldId id="263" r:id="rId6"/>
    <p:sldId id="261" r:id="rId7"/>
    <p:sldId id="262" r:id="rId8"/>
    <p:sldId id="264" r:id="rId9"/>
    <p:sldId id="258" r:id="rId10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22" autoAdjust="0"/>
    <p:restoredTop sz="89789" autoAdjust="0"/>
  </p:normalViewPr>
  <p:slideViewPr>
    <p:cSldViewPr>
      <p:cViewPr>
        <p:scale>
          <a:sx n="60" d="100"/>
          <a:sy n="60" d="100"/>
        </p:scale>
        <p:origin x="-792" y="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Ověřujeme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znalost základních slovíček k zimnímu oblečení.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4392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Přiřazujeme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slova k obrázkům. Předchozí vysvětlení pomůže pochopit náročnější slovní zásobu.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33399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Rozdělíme se do skupin, vybereme si jiného sportovce a pomocí slovníku zkusíme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popsat jeho výstroj.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34560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Zimní vybavení</a:t>
            </a:r>
            <a:endParaRPr lang="en-GB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VY_22_INOVACE_12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Michaela Slaninová,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7.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upevňování znalosti slovní zásoby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point,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podrobnější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metodika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viz.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poznámky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u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jednotlivých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snímků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obrázek zimního sportovce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89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59632" y="2204864"/>
            <a:ext cx="6984776" cy="923330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tx2">
                <a:lumMod val="60000"/>
                <a:lumOff val="40000"/>
              </a:schemeClr>
            </a:outerShdw>
            <a:reflection blurRad="6350" stA="50000" endA="300" endPos="55500" dist="101600" dir="5400000" sy="-100000" algn="bl" rotWithShape="0"/>
          </a:effectLst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Zimní vybavení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6530" y="3431964"/>
            <a:ext cx="1953745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jacket</a:t>
            </a:r>
            <a:endParaRPr lang="cs-CZ" sz="2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53015" y="2882012"/>
            <a:ext cx="9904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cap</a:t>
            </a:r>
            <a:endParaRPr lang="cs-CZ" sz="2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56176" y="1116033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gloves</a:t>
            </a:r>
            <a:endParaRPr lang="cs-CZ" sz="2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1740697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scarf</a:t>
            </a:r>
            <a:endParaRPr lang="cs-CZ" sz="2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390908"/>
            <a:ext cx="2448272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164" y="370064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97346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387" y="1740697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3497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588640" y="946047"/>
            <a:ext cx="815982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200" dirty="0" smtClean="0">
                <a:solidFill>
                  <a:schemeClr val="accent3">
                    <a:lumMod val="50000"/>
                  </a:schemeClr>
                </a:solidFill>
              </a:rPr>
              <a:t>goggles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– </a:t>
            </a:r>
            <a:b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Skiers wear them to protect their eyes.</a:t>
            </a:r>
            <a:r>
              <a:rPr lang="en-US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1115616" y="3068960"/>
            <a:ext cx="6984776" cy="9493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rgbClr val="C00000"/>
                </a:solidFill>
              </a:rPr>
              <a:t>ski poles – </a:t>
            </a:r>
            <a:br>
              <a:rPr lang="cs-CZ" sz="3600" dirty="0" smtClean="0">
                <a:solidFill>
                  <a:srgbClr val="C00000"/>
                </a:solidFill>
              </a:rPr>
            </a:br>
            <a:r>
              <a:rPr lang="cs-CZ" sz="3600" dirty="0" smtClean="0">
                <a:solidFill>
                  <a:srgbClr val="C00000"/>
                </a:solidFill>
              </a:rPr>
              <a:t>Skiers hold them for balance.</a:t>
            </a:r>
            <a:r>
              <a:rPr lang="en-US" sz="3600" dirty="0" smtClean="0">
                <a:solidFill>
                  <a:srgbClr val="C00000"/>
                </a:solidFill>
              </a:rPr>
              <a:t> 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773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396600" y="846138"/>
            <a:ext cx="3970784" cy="9493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C00000"/>
                </a:solidFill>
              </a:rPr>
              <a:t>ski poles</a:t>
            </a:r>
            <a:r>
              <a:rPr lang="en-US" dirty="0" smtClean="0">
                <a:solidFill>
                  <a:srgbClr val="C00000"/>
                </a:solidFill>
              </a:rPr>
              <a:t>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115616" y="2516029"/>
            <a:ext cx="397078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goggles</a:t>
            </a:r>
            <a:r>
              <a:rPr lang="en-US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-227246" y="846138"/>
            <a:ext cx="397078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skis</a:t>
            </a:r>
            <a:endParaRPr lang="cs-CZ" dirty="0"/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4932040" y="3734886"/>
            <a:ext cx="397078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helmet</a:t>
            </a:r>
            <a:r>
              <a:rPr lang="en-US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792" y="394079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7800" y="70881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2763" y="2025280"/>
            <a:ext cx="1633749" cy="1633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3538" y="416993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8073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1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4677297" y="409674"/>
            <a:ext cx="397078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skates</a:t>
            </a:r>
            <a:r>
              <a:rPr lang="en-US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1835696" y="1651740"/>
            <a:ext cx="397078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92D050"/>
                </a:solidFill>
              </a:rPr>
              <a:t>sledge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3953569" y="3793604"/>
            <a:ext cx="3970784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FF00"/>
                </a:solidFill>
              </a:rPr>
              <a:t>snowboard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29628" y="3075869"/>
            <a:ext cx="397078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bobsleigh</a:t>
            </a:r>
            <a:r>
              <a:rPr lang="en-US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9678" y="188034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930" y="378491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02220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0574" y="4586264"/>
            <a:ext cx="1429887" cy="1429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1019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324017" y="472997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hockey stick</a:t>
            </a:r>
            <a:endParaRPr lang="cs-CZ" sz="2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3730084"/>
            <a:ext cx="23611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puck</a:t>
            </a:r>
            <a:endParaRPr lang="cs-CZ" sz="2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138172"/>
            <a:ext cx="3074640" cy="3074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88024" y="909585"/>
            <a:ext cx="33582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protector</a:t>
            </a:r>
            <a:endParaRPr lang="cs-CZ" sz="2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0700" y="117119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1159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483</TotalTime>
  <Words>199</Words>
  <Application>Microsoft Office PowerPoint</Application>
  <PresentationFormat>Předvádění na obrazovce (4:3)</PresentationFormat>
  <Paragraphs>59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</vt:lpstr>
      <vt:lpstr>Prezentace aplikace PowerPoint</vt:lpstr>
      <vt:lpstr>jacket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Michaela</cp:lastModifiedBy>
  <cp:revision>74</cp:revision>
  <dcterms:created xsi:type="dcterms:W3CDTF">2011-05-26T14:17:08Z</dcterms:created>
  <dcterms:modified xsi:type="dcterms:W3CDTF">2011-12-11T17:54:58Z</dcterms:modified>
</cp:coreProperties>
</file>