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8" r:id="rId4"/>
    <p:sldId id="259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  <p:sldId id="272" r:id="rId17"/>
    <p:sldId id="273" r:id="rId18"/>
    <p:sldId id="26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news/newstopics/howaboutthat/3245111/Lewis-Hamilton-portrait-painted-using-remote-control-cars.html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524000" y="2338432"/>
          <a:ext cx="6096000" cy="4519568"/>
        </p:xfrm>
        <a:graphic>
          <a:graphicData uri="http://schemas.openxmlformats.org/drawingml/2006/table">
            <a:tbl>
              <a:tblPr/>
              <a:tblGrid>
                <a:gridCol w="1615510"/>
                <a:gridCol w="4480490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Náhoda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VY_32_INOVACE_4_5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18.4.2012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Prvky vizuálně obrazného vyjádření, Reflexe a vztahy zrakového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vnímání k vnímání ostatními smysly,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 Typy vizuálně obrazných vyjádření, Komunikační obsah vizuálně obrazných vyjádření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</a:t>
                      </a: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žákům </a:t>
                      </a:r>
                      <a:r>
                        <a:rPr lang="cs-CZ" sz="1000" smtClean="0">
                          <a:latin typeface="Calibri"/>
                          <a:ea typeface="Times New Roman"/>
                          <a:cs typeface="Times New Roman"/>
                        </a:rPr>
                        <a:t>informace o </a:t>
                      </a:r>
                      <a:r>
                        <a:rPr lang="cs-CZ" sz="1000" dirty="0" err="1" smtClean="0">
                          <a:latin typeface="Calibri"/>
                          <a:ea typeface="Times New Roman"/>
                          <a:cs typeface="Times New Roman"/>
                        </a:rPr>
                        <a:t>aleotorickém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umění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Náhoda</a:t>
            </a:r>
          </a:p>
          <a:p>
            <a:r>
              <a:rPr lang="cs-CZ" dirty="0" smtClean="0"/>
              <a:t>Výbuch v laboratoři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Zdenìk Sýkor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9400" y="152400"/>
            <a:ext cx="5867400" cy="589200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191000" y="6019800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Zdenek Sýkora: Linie č.50, olej na plátně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48000" y="6400801"/>
            <a:ext cx="5638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http://www.fcca.cz/old_website/newsite/Cz/page2/page3/page4/orbisfictus/ofzdeneksykora4.html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img.blesk.cz/img/2/full/191548_.jpg"/>
          <p:cNvPicPr>
            <a:picLocks noChangeAspect="1" noChangeArrowheads="1"/>
          </p:cNvPicPr>
          <p:nvPr/>
        </p:nvPicPr>
        <p:blipFill>
          <a:blip r:embed="rId3" cstate="print"/>
          <a:srcRect l="7059" t="8594" r="5882" b="5462"/>
          <a:stretch>
            <a:fillRect/>
          </a:stretch>
        </p:blipFill>
        <p:spPr bwMode="auto">
          <a:xfrm>
            <a:off x="1295400" y="381000"/>
            <a:ext cx="7555992" cy="51054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105400" y="5638800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Martina Navrátilová: 12 z 15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9800" y="6096000"/>
            <a:ext cx="2971800" cy="2506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http://isport.blesk.cz/galerie/tenis/65539/?foto=11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Náhoda ve výtvarném umění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Postmoderní umělci se ve své tvorbě často nechávají vést náhodou.</a:t>
            </a:r>
          </a:p>
          <a:p>
            <a:r>
              <a:rPr lang="cs-CZ" dirty="0" smtClean="0"/>
              <a:t>Využívají náhodných podnětů jako podklad pro další tvorbu.</a:t>
            </a:r>
          </a:p>
          <a:p>
            <a:r>
              <a:rPr lang="cs-CZ" dirty="0" err="1" smtClean="0"/>
              <a:t>T</a:t>
            </a:r>
            <a:r>
              <a:rPr lang="en-US" dirty="0" err="1" smtClean="0"/>
              <a:t>voření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základě</a:t>
            </a:r>
            <a:r>
              <a:rPr lang="en-US" dirty="0" smtClean="0"/>
              <a:t> </a:t>
            </a:r>
            <a:r>
              <a:rPr lang="en-US" dirty="0" err="1" smtClean="0"/>
              <a:t>náhodných</a:t>
            </a:r>
            <a:r>
              <a:rPr lang="en-US" dirty="0" smtClean="0"/>
              <a:t> </a:t>
            </a:r>
            <a:r>
              <a:rPr lang="en-US" dirty="0" err="1" smtClean="0"/>
              <a:t>kombinací</a:t>
            </a:r>
            <a:r>
              <a:rPr lang="cs-CZ" dirty="0" smtClean="0"/>
              <a:t> se nazývá </a:t>
            </a:r>
            <a:r>
              <a:rPr lang="cs-CZ" dirty="0" err="1" smtClean="0"/>
              <a:t>aleatorika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Zdeněk Sýkora (1920-2011)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Významný český malíř, jehož práce jsou zastoupeny v mnoha významných sbírkách moderního světového umění. </a:t>
            </a:r>
          </a:p>
          <a:p>
            <a:r>
              <a:rPr lang="cs-CZ" dirty="0" smtClean="0"/>
              <a:t>Ve svém díle využíval počítače a náhodu</a:t>
            </a:r>
            <a:r>
              <a:rPr lang="cs-CZ" smtClean="0"/>
              <a:t>. 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29698" name="Picture 2" descr="Zdeněk Sýkor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0600" y="4306097"/>
            <a:ext cx="2674907" cy="200897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62400" y="6324600"/>
            <a:ext cx="4800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http://aktualne.centrum.cz/kultura/umeni/clanek.phtml?id=707138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Martina Navrátilová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Bývalá československá a později americká tenistka, mezi lety 1978–1987 světová tenisová jednička po dobu 332 týdnů.</a:t>
            </a:r>
          </a:p>
          <a:p>
            <a:r>
              <a:rPr lang="cs-CZ" dirty="0" smtClean="0"/>
              <a:t>Mezi všemi tenisty drží absolutní rekord v počtu vyhraných turnajů, a to 167 ve dvouhře a 177 ve čtyřhře. </a:t>
            </a:r>
          </a:p>
          <a:p>
            <a:r>
              <a:rPr lang="cs-CZ" dirty="0" smtClean="0"/>
              <a:t>V roce 2000 začala se slovenským umělcem </a:t>
            </a:r>
            <a:r>
              <a:rPr lang="en-US" dirty="0" err="1" smtClean="0"/>
              <a:t>Juraj</a:t>
            </a:r>
            <a:r>
              <a:rPr lang="cs-CZ" dirty="0" err="1" smtClean="0"/>
              <a:t>em</a:t>
            </a:r>
            <a:r>
              <a:rPr lang="en-US" dirty="0" smtClean="0"/>
              <a:t> </a:t>
            </a:r>
            <a:r>
              <a:rPr lang="en-US" dirty="0" err="1" smtClean="0"/>
              <a:t>Králik</a:t>
            </a:r>
            <a:r>
              <a:rPr lang="cs-CZ" dirty="0" err="1" smtClean="0"/>
              <a:t>em</a:t>
            </a:r>
            <a:r>
              <a:rPr lang="cs-CZ" dirty="0" smtClean="0"/>
              <a:t> spolupracovat na uměleckém projektu </a:t>
            </a:r>
            <a:r>
              <a:rPr lang="cs-CZ" dirty="0" err="1" smtClean="0"/>
              <a:t>Art</a:t>
            </a:r>
            <a:r>
              <a:rPr lang="cs-CZ" dirty="0" smtClean="0"/>
              <a:t> Grand Slam.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vytváření obrazů používala údery tenisovým míčkem namočeným do barvy.</a:t>
            </a:r>
            <a:endParaRPr lang="en-US" dirty="0"/>
          </a:p>
        </p:txBody>
      </p:sp>
      <p:pic>
        <p:nvPicPr>
          <p:cNvPr id="30722" name="Picture 2" descr="http://tenis.sk/images/stories/other/Navratilova2_2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3000" y="2590800"/>
            <a:ext cx="3124200" cy="370441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24400" y="6400800"/>
            <a:ext cx="4419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http://tenis.sk/zaujimavosti/aktivity-martiny-navratilovej-37.html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Ian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Britský umělec, který v roce 2008 vytvořil portrét závodníka Formule 1 </a:t>
            </a:r>
            <a:r>
              <a:rPr lang="cs-CZ" dirty="0" err="1" smtClean="0"/>
              <a:t>Lewise</a:t>
            </a:r>
            <a:r>
              <a:rPr lang="cs-CZ" dirty="0" smtClean="0"/>
              <a:t> </a:t>
            </a:r>
            <a:r>
              <a:rPr lang="cs-CZ" dirty="0" err="1" smtClean="0"/>
              <a:t>Hamiltona</a:t>
            </a:r>
            <a:r>
              <a:rPr lang="cs-CZ" dirty="0" smtClean="0"/>
              <a:t> pomocí autíček na dálkové ovládání.</a:t>
            </a:r>
          </a:p>
          <a:p>
            <a:r>
              <a:rPr lang="en-US" dirty="0" smtClean="0">
                <a:hlinkClick r:id="rId3"/>
              </a:rPr>
              <a:t>Lewis Hamilton portrait painted using remote-control cars - Telegraph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ewis Hamilton portrait in Potters Fields Par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304800"/>
            <a:ext cx="7736327" cy="581084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181600" y="6248400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http://www.london-se1.co.uk/news/view/3583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 aleatorický obraz výbuchu v laboratoři.</a:t>
            </a:r>
          </a:p>
          <a:p>
            <a:r>
              <a:rPr lang="cs-CZ" dirty="0" smtClean="0"/>
              <a:t>Budeš potřebovat bílý karton formátu A3, temperové barvy, kelímky nebo paletu, štětce, pracovní triko, tuš, pero, vzorky laboratorního skla a dobrou náladu.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kelímcích rozřeď vybrané tempery vodou.</a:t>
            </a:r>
          </a:p>
          <a:p>
            <a:r>
              <a:rPr lang="cs-CZ" dirty="0" smtClean="0"/>
              <a:t>Namáčej </a:t>
            </a:r>
            <a:r>
              <a:rPr lang="cs-CZ" dirty="0" smtClean="0"/>
              <a:t>štětec postupně v různých barvách a nanášej je na papír cákáním. </a:t>
            </a:r>
          </a:p>
          <a:p>
            <a:r>
              <a:rPr lang="cs-CZ" dirty="0" smtClean="0"/>
              <a:t>Barvy budou náhodně vytvářet skvrny, mohou se také smísit.</a:t>
            </a:r>
          </a:p>
          <a:p>
            <a:r>
              <a:rPr lang="cs-CZ" dirty="0" smtClean="0"/>
              <a:t>Nech barvy důkladně zaschnout (můžeš si pomoci fénem).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Náhodně nanesené barvy </a:t>
            </a:r>
            <a:r>
              <a:rPr lang="cs-CZ" dirty="0" smtClean="0"/>
              <a:t>si </a:t>
            </a:r>
            <a:r>
              <a:rPr lang="cs-CZ" dirty="0" smtClean="0"/>
              <a:t>představ jako vybuchlé chemikálie v laboratoři.</a:t>
            </a:r>
          </a:p>
          <a:p>
            <a:r>
              <a:rPr lang="cs-CZ" dirty="0" smtClean="0"/>
              <a:t>Tuší dokresli na zaschlý podklad laboratorní nářadí a sklo podle skutečných vzorů.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třídu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Pozorujte, jak byly na obrázcích využity náhodné  skvrny.</a:t>
            </a:r>
          </a:p>
          <a:p>
            <a:r>
              <a:rPr lang="cs-CZ" dirty="0" smtClean="0"/>
              <a:t>Instalujte výstavu vašich „výbuchů“ na chodbě školy.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95400" y="6248400"/>
            <a:ext cx="5257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8" name="Obrázek 7" descr="P60701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52500" y="761999"/>
            <a:ext cx="7248001" cy="5436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95400" y="6248400"/>
            <a:ext cx="5257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607015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48000" y="762000"/>
            <a:ext cx="7248001" cy="5436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95400" y="6248400"/>
            <a:ext cx="5257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607015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48000" y="685800"/>
            <a:ext cx="7248001" cy="5436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 smtClean="0"/>
              <a:t>Lewis Hamilton portrait painted using remote-control cars</a:t>
            </a:r>
            <a:r>
              <a:rPr lang="cs-CZ" sz="1800" dirty="0" smtClean="0"/>
              <a:t>. 2008.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Telegraph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21. 10.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telegraph.co.uk</a:t>
            </a:r>
            <a:r>
              <a:rPr lang="cs-CZ" sz="1800" dirty="0" smtClean="0"/>
              <a:t>/</a:t>
            </a:r>
            <a:r>
              <a:rPr lang="cs-CZ" sz="1800" dirty="0" err="1" smtClean="0"/>
              <a:t>news</a:t>
            </a:r>
            <a:r>
              <a:rPr lang="cs-CZ" sz="1800" dirty="0" smtClean="0"/>
              <a:t>/</a:t>
            </a:r>
            <a:r>
              <a:rPr lang="cs-CZ" sz="1800" dirty="0" err="1" smtClean="0"/>
              <a:t>newstopics</a:t>
            </a:r>
            <a:r>
              <a:rPr lang="cs-CZ" sz="1800" dirty="0" smtClean="0"/>
              <a:t>/</a:t>
            </a:r>
            <a:r>
              <a:rPr lang="cs-CZ" sz="1800" dirty="0" err="1" smtClean="0"/>
              <a:t>howaboutthat</a:t>
            </a:r>
            <a:r>
              <a:rPr lang="cs-CZ" sz="1800" dirty="0" smtClean="0"/>
              <a:t>/3245111/</a:t>
            </a:r>
            <a:r>
              <a:rPr lang="cs-CZ" sz="1800" dirty="0" err="1" smtClean="0"/>
              <a:t>Lewis</a:t>
            </a:r>
            <a:r>
              <a:rPr lang="cs-CZ" sz="1800" dirty="0" smtClean="0"/>
              <a:t>-</a:t>
            </a:r>
            <a:r>
              <a:rPr lang="cs-CZ" sz="1800" dirty="0" err="1" smtClean="0"/>
              <a:t>Hamilton</a:t>
            </a:r>
            <a:r>
              <a:rPr lang="cs-CZ" sz="1800" dirty="0" smtClean="0"/>
              <a:t>-</a:t>
            </a:r>
            <a:r>
              <a:rPr lang="cs-CZ" sz="1800" dirty="0" err="1" smtClean="0"/>
              <a:t>portrait</a:t>
            </a:r>
            <a:r>
              <a:rPr lang="cs-CZ" sz="1800" dirty="0" smtClean="0"/>
              <a:t>-</a:t>
            </a:r>
            <a:r>
              <a:rPr lang="cs-CZ" sz="1800" dirty="0" err="1" smtClean="0"/>
              <a:t>painted</a:t>
            </a:r>
            <a:r>
              <a:rPr lang="cs-CZ" sz="1800" dirty="0" smtClean="0"/>
              <a:t>-</a:t>
            </a:r>
            <a:r>
              <a:rPr lang="cs-CZ" sz="1800" dirty="0" err="1" smtClean="0"/>
              <a:t>using</a:t>
            </a:r>
            <a:r>
              <a:rPr lang="cs-CZ" sz="1800" dirty="0" smtClean="0"/>
              <a:t>-</a:t>
            </a:r>
            <a:r>
              <a:rPr lang="cs-CZ" sz="1800" dirty="0" err="1" smtClean="0"/>
              <a:t>remote</a:t>
            </a:r>
            <a:r>
              <a:rPr lang="cs-CZ" sz="1800" dirty="0" smtClean="0"/>
              <a:t>-</a:t>
            </a:r>
            <a:r>
              <a:rPr lang="cs-CZ" sz="1800" dirty="0" err="1" smtClean="0"/>
              <a:t>control</a:t>
            </a:r>
            <a:r>
              <a:rPr lang="cs-CZ" sz="1800" dirty="0" smtClean="0"/>
              <a:t>-</a:t>
            </a:r>
            <a:r>
              <a:rPr lang="cs-CZ" sz="1800" dirty="0" err="1" smtClean="0"/>
              <a:t>cars.html</a:t>
            </a:r>
            <a:r>
              <a:rPr lang="cs-CZ" sz="1800" dirty="0" smtClean="0"/>
              <a:t>#</a:t>
            </a:r>
            <a:r>
              <a:rPr lang="cs-CZ" sz="1800" dirty="0" smtClean="0">
                <a:sym typeface="Symbol"/>
              </a:rPr>
              <a:t>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Zdeněk Sýkora.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21. 10.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</a:t>
            </a:r>
            <a:r>
              <a:rPr lang="cs-CZ" sz="1800" dirty="0" smtClean="0"/>
              <a:t>http://cs.wikipedia.org/wiki/Zden%C4%9Bk_S%C3%BDkora</a:t>
            </a:r>
            <a:r>
              <a:rPr lang="cs-CZ" sz="1800" dirty="0" smtClean="0">
                <a:sym typeface="Symbol"/>
              </a:rPr>
              <a:t>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Martina Navrátilová.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21. 10.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</a:t>
            </a:r>
            <a:r>
              <a:rPr lang="cs-CZ" sz="1800" dirty="0" smtClean="0"/>
              <a:t>http://cs.wikipedia.org/wiki/Martina_Navr%C3%A1tilov%C3%A1</a:t>
            </a:r>
            <a:r>
              <a:rPr lang="cs-CZ" sz="1800" dirty="0" smtClean="0">
                <a:sym typeface="Symbol"/>
              </a:rPr>
              <a:t>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Martina Navrátilová pinká proti plátnu. 2006.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Idnes.cz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21. 10.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</a:t>
            </a:r>
            <a:r>
              <a:rPr lang="cs-CZ" sz="1800" dirty="0" smtClean="0"/>
              <a:t>http://kultura.</a:t>
            </a:r>
            <a:r>
              <a:rPr lang="cs-CZ" sz="1800" dirty="0" err="1" smtClean="0"/>
              <a:t>idnes.cz</a:t>
            </a:r>
            <a:r>
              <a:rPr lang="cs-CZ" sz="1800" dirty="0" smtClean="0"/>
              <a:t>/</a:t>
            </a:r>
            <a:r>
              <a:rPr lang="cs-CZ" sz="1800" dirty="0" err="1" smtClean="0"/>
              <a:t>martina</a:t>
            </a:r>
            <a:r>
              <a:rPr lang="cs-CZ" sz="1800" dirty="0" smtClean="0"/>
              <a:t>-</a:t>
            </a:r>
            <a:r>
              <a:rPr lang="cs-CZ" sz="1800" dirty="0" err="1" smtClean="0"/>
              <a:t>navratilova</a:t>
            </a:r>
            <a:r>
              <a:rPr lang="cs-CZ" sz="1800" dirty="0" smtClean="0"/>
              <a:t>-pinka-proti-</a:t>
            </a:r>
            <a:r>
              <a:rPr lang="cs-CZ" sz="1800" dirty="0" err="1" smtClean="0"/>
              <a:t>platnu</a:t>
            </a:r>
            <a:r>
              <a:rPr lang="cs-CZ" sz="1800" dirty="0" smtClean="0"/>
              <a:t>-fc6-/</a:t>
            </a:r>
            <a:r>
              <a:rPr lang="cs-CZ" sz="1800" dirty="0" err="1" smtClean="0"/>
              <a:t>vytvarne</a:t>
            </a:r>
            <a:r>
              <a:rPr lang="cs-CZ" sz="1800" dirty="0" smtClean="0"/>
              <a:t>-</a:t>
            </a:r>
            <a:r>
              <a:rPr lang="cs-CZ" sz="1800" dirty="0" err="1" smtClean="0"/>
              <a:t>umeni.aspx</a:t>
            </a:r>
            <a:r>
              <a:rPr lang="cs-CZ" sz="1800" dirty="0" smtClean="0"/>
              <a:t>?c=A060823_134105_show_</a:t>
            </a:r>
            <a:r>
              <a:rPr lang="cs-CZ" sz="1800" dirty="0" err="1" smtClean="0"/>
              <a:t>aktual</a:t>
            </a:r>
            <a:r>
              <a:rPr lang="cs-CZ" sz="1800" dirty="0" smtClean="0"/>
              <a:t>_</a:t>
            </a:r>
            <a:r>
              <a:rPr lang="cs-CZ" sz="1800" dirty="0" err="1" smtClean="0"/>
              <a:t>ob</a:t>
            </a:r>
            <a:r>
              <a:rPr lang="cs-CZ" sz="1800" dirty="0" smtClean="0">
                <a:sym typeface="Symbol"/>
              </a:rPr>
              <a:t></a:t>
            </a:r>
            <a:r>
              <a:rPr lang="cs-CZ" sz="1800" dirty="0" smtClean="0"/>
              <a:t>.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84</TotalTime>
  <Words>612</Words>
  <Application>Microsoft Office PowerPoint</Application>
  <PresentationFormat>Předvádění na obrazovce (4:3)</PresentationFormat>
  <Paragraphs>78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Slunovrat</vt:lpstr>
      <vt:lpstr>Prezentace aplikace PowerPoint</vt:lpstr>
      <vt:lpstr>Výtvarná výchova</vt:lpstr>
      <vt:lpstr>Prezentace aplikace PowerPoint</vt:lpstr>
      <vt:lpstr>Prezentace aplikace PowerPoint</vt:lpstr>
      <vt:lpstr>Náhoda ve výtvarném umění</vt:lpstr>
      <vt:lpstr>Zdeněk Sýkora (1920-2011)</vt:lpstr>
      <vt:lpstr>Martina Navrátilová</vt:lpstr>
      <vt:lpstr>Prezentace aplikace PowerPoint</vt:lpstr>
      <vt:lpstr>Ian Cook</vt:lpstr>
      <vt:lpstr>Prezentace aplikace PowerPoint</vt:lpstr>
      <vt:lpstr>Úkol pro tebe:</vt:lpstr>
      <vt:lpstr>Prezentace aplikace PowerPoint</vt:lpstr>
      <vt:lpstr>Prezentace aplikace PowerPoint</vt:lpstr>
      <vt:lpstr>Úkol pro třídu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Vaše jméno</cp:lastModifiedBy>
  <cp:revision>14</cp:revision>
  <dcterms:created xsi:type="dcterms:W3CDTF">2012-10-21T07:44:24Z</dcterms:created>
  <dcterms:modified xsi:type="dcterms:W3CDTF">2012-11-24T20:02:44Z</dcterms:modified>
</cp:coreProperties>
</file>