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302" r:id="rId2"/>
    <p:sldId id="256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  <p:sldId id="314" r:id="rId15"/>
    <p:sldId id="316" r:id="rId16"/>
    <p:sldId id="265" r:id="rId17"/>
    <p:sldId id="300" r:id="rId18"/>
    <p:sldId id="315" r:id="rId19"/>
    <p:sldId id="317" r:id="rId20"/>
    <p:sldId id="319" r:id="rId21"/>
    <p:sldId id="28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3" autoAdjust="0"/>
    <p:restoredTop sz="94660"/>
  </p:normalViewPr>
  <p:slideViewPr>
    <p:cSldViewPr>
      <p:cViewPr>
        <p:scale>
          <a:sx n="54" d="100"/>
          <a:sy n="54" d="100"/>
        </p:scale>
        <p:origin x="-9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902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0/Carolinafalkholt_gbgcentral_200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0/Detroit_Graffit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5/GLUB_homenaje_Muelle_2005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b/STIK_graffit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d/Brian_Nobili_Graffiti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b/FreshsAnk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c/c4/Jonone_thalys_02.jpg" TargetMode="Externa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6/Seattle_Victor_Grigas_December_2011-4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Graffiti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VY_32_INOVACE_4_11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21.9.2012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subjektivity, Ověřování komunikačních účinků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Kresba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o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pouličním umění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- graffiti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– graffiti skica.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Graffiti</a:t>
            </a:r>
          </a:p>
          <a:p>
            <a:r>
              <a:rPr lang="cs-CZ" dirty="0" smtClean="0"/>
              <a:t>Návrh graffiti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Graffiti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 výtvarného projevu ve veřejném prostoru technikou nanášení barev sprejem nebo </a:t>
            </a:r>
            <a:r>
              <a:rPr lang="cs-CZ" dirty="0" err="1" smtClean="0"/>
              <a:t>fixou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Název vychází z řeckého slova </a:t>
            </a:r>
            <a:r>
              <a:rPr lang="cs-CZ" dirty="0" err="1" smtClean="0"/>
              <a:t>γραφειν</a:t>
            </a:r>
            <a:r>
              <a:rPr lang="cs-CZ" dirty="0" smtClean="0"/>
              <a:t> (</a:t>
            </a:r>
            <a:r>
              <a:rPr lang="cs-CZ" dirty="0" err="1" smtClean="0"/>
              <a:t>grafein</a:t>
            </a:r>
            <a:r>
              <a:rPr lang="cs-CZ" dirty="0" smtClean="0"/>
              <a:t>)= psát. </a:t>
            </a:r>
          </a:p>
          <a:p>
            <a:r>
              <a:rPr lang="cs-CZ" dirty="0" smtClean="0"/>
              <a:t>Považováno za jeden z druhů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artu</a:t>
            </a:r>
            <a:r>
              <a:rPr lang="cs-CZ" dirty="0" smtClean="0"/>
              <a:t> (pouličního umění). 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arolinafalkholt gbgcentral 200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381000"/>
            <a:ext cx="7315200" cy="5486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14400" y="60960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http://commons.wikimedia.org/wiki/File:Carolinafalkholt_gbgcentral_2006.jpg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1000" y="51054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http://commons.wikimedia.org/wiki/File:Detroit_Graffiti.jpg</a:t>
            </a:r>
            <a:endParaRPr lang="en-US" sz="1000" dirty="0"/>
          </a:p>
        </p:txBody>
      </p:sp>
      <p:pic>
        <p:nvPicPr>
          <p:cNvPr id="25602" name="Picture 2" descr="File:Detroit Graffit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0294" y="1524000"/>
            <a:ext cx="8363412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3400" y="60960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http://commons.wikimedia.org/wiki/File:GLUB_homenaje_Muelle_2005.jpg</a:t>
            </a:r>
            <a:endParaRPr lang="en-US" sz="1000" dirty="0"/>
          </a:p>
        </p:txBody>
      </p:sp>
      <p:pic>
        <p:nvPicPr>
          <p:cNvPr id="24578" name="Picture 2" descr="File:GLUB homenaje Muelle 2005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9907"/>
          <a:stretch>
            <a:fillRect/>
          </a:stretch>
        </p:blipFill>
        <p:spPr bwMode="auto">
          <a:xfrm>
            <a:off x="533400" y="457200"/>
            <a:ext cx="8107065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47800" y="59436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http://commons.wikimedia.org/wiki/File:STIK_graffiti.jpg</a:t>
            </a:r>
            <a:endParaRPr lang="en-US" sz="1000" dirty="0"/>
          </a:p>
        </p:txBody>
      </p:sp>
      <p:pic>
        <p:nvPicPr>
          <p:cNvPr id="23554" name="Picture 2" descr="File:STIK graffit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34952" y="304800"/>
            <a:ext cx="6274096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8200" y="60960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http://commons.wikimedia.org/wiki/File:Brian_Nobili_Graffiti.jpeg</a:t>
            </a:r>
            <a:endParaRPr lang="en-US" sz="1000" dirty="0"/>
          </a:p>
        </p:txBody>
      </p:sp>
      <p:pic>
        <p:nvPicPr>
          <p:cNvPr id="22530" name="Picture 2" descr="File:Brian Nobili Graffiti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8178" y="533400"/>
            <a:ext cx="7347644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14400"/>
            <a:ext cx="7498080" cy="5334000"/>
          </a:xfrm>
        </p:spPr>
        <p:txBody>
          <a:bodyPr>
            <a:normAutofit/>
          </a:bodyPr>
          <a:lstStyle/>
          <a:p>
            <a:r>
              <a:rPr lang="cs-CZ" dirty="0" smtClean="0"/>
              <a:t>Za první graffiti lze považovat pravěké jeskynní malby. </a:t>
            </a:r>
          </a:p>
          <a:p>
            <a:r>
              <a:rPr lang="cs-CZ" dirty="0" smtClean="0"/>
              <a:t>Dochovala se starověká graffiti v Pompejích i v Egyptě. </a:t>
            </a:r>
          </a:p>
          <a:p>
            <a:r>
              <a:rPr lang="cs-CZ" dirty="0" smtClean="0"/>
              <a:t>Na našem území se objevuje ve středověku spontánní rytí do dřeva a škrábání do omítky, které se  </a:t>
            </a:r>
            <a:r>
              <a:rPr lang="cs-CZ" dirty="0" smtClean="0"/>
              <a:t>zachovalo </a:t>
            </a:r>
            <a:r>
              <a:rPr lang="cs-CZ" dirty="0" smtClean="0"/>
              <a:t>na hradech nebo historických vojenských objektech. 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14400"/>
            <a:ext cx="7498080" cy="5334000"/>
          </a:xfrm>
        </p:spPr>
        <p:txBody>
          <a:bodyPr>
            <a:normAutofit/>
          </a:bodyPr>
          <a:lstStyle/>
          <a:p>
            <a:r>
              <a:rPr lang="cs-CZ" dirty="0" smtClean="0"/>
              <a:t>Novodobá historie graffiti sahá do šedesátých let 20. století v USA.</a:t>
            </a:r>
          </a:p>
          <a:p>
            <a:r>
              <a:rPr lang="cs-CZ" dirty="0" smtClean="0"/>
              <a:t>První graffiti byly vlastně jen podpisy autorů. </a:t>
            </a:r>
          </a:p>
          <a:p>
            <a:r>
              <a:rPr lang="cs-CZ" dirty="0" smtClean="0"/>
              <a:t>První barevné </a:t>
            </a:r>
            <a:r>
              <a:rPr lang="cs-CZ" dirty="0" smtClean="0"/>
              <a:t>graffiti, </a:t>
            </a:r>
            <a:r>
              <a:rPr lang="cs-CZ" dirty="0" smtClean="0"/>
              <a:t>zhotovené za pomoci </a:t>
            </a:r>
            <a:r>
              <a:rPr lang="cs-CZ" dirty="0" smtClean="0"/>
              <a:t>spreje, </a:t>
            </a:r>
            <a:r>
              <a:rPr lang="cs-CZ" dirty="0" smtClean="0"/>
              <a:t>se objevují v sedmdesátých letech 20. století.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14400"/>
            <a:ext cx="7498080" cy="5334000"/>
          </a:xfrm>
        </p:spPr>
        <p:txBody>
          <a:bodyPr>
            <a:normAutofit/>
          </a:bodyPr>
          <a:lstStyle/>
          <a:p>
            <a:r>
              <a:rPr lang="cs-CZ" dirty="0" smtClean="0"/>
              <a:t>V Čechách lze za první projevy graffiti považovat Lennonovu zeď v Praze na Malé straně.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Obrázek 3" descr="800px-PrahaJohnLennon199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5000" y="2438400"/>
            <a:ext cx="5638800" cy="379914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05000" y="64008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http://cs.wikipedia.org/wiki/Soubor:PrahaJohnLennon1993.jpg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graffiti slovník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err="1" smtClean="0"/>
              <a:t>sketch</a:t>
            </a:r>
            <a:r>
              <a:rPr lang="cs-CZ" dirty="0" smtClean="0"/>
              <a:t> - skica, studie na papír</a:t>
            </a:r>
          </a:p>
          <a:p>
            <a:pPr>
              <a:buNone/>
            </a:pPr>
            <a:r>
              <a:rPr lang="cs-CZ" b="1" dirty="0" err="1" smtClean="0"/>
              <a:t>tag</a:t>
            </a:r>
            <a:r>
              <a:rPr lang="cs-CZ" dirty="0" smtClean="0"/>
              <a:t> - podpis</a:t>
            </a:r>
          </a:p>
          <a:p>
            <a:pPr>
              <a:buNone/>
            </a:pPr>
            <a:r>
              <a:rPr lang="cs-CZ" b="1" dirty="0" smtClean="0"/>
              <a:t>chrom </a:t>
            </a:r>
            <a:r>
              <a:rPr lang="cs-CZ" dirty="0" smtClean="0"/>
              <a:t>- grafika s využitím stříbrné barvy</a:t>
            </a:r>
          </a:p>
          <a:p>
            <a:pPr>
              <a:buNone/>
            </a:pPr>
            <a:r>
              <a:rPr lang="cs-CZ" b="1" dirty="0" smtClean="0"/>
              <a:t>charakter</a:t>
            </a:r>
            <a:r>
              <a:rPr lang="cs-CZ" dirty="0" smtClean="0"/>
              <a:t> - kresba postavy nebo obličeje</a:t>
            </a:r>
          </a:p>
          <a:p>
            <a:pPr>
              <a:buNone/>
            </a:pPr>
            <a:r>
              <a:rPr lang="cs-CZ" b="1" dirty="0" err="1" smtClean="0"/>
              <a:t>piece</a:t>
            </a:r>
            <a:r>
              <a:rPr lang="cs-CZ" dirty="0" smtClean="0"/>
              <a:t> - věc, dílo; celek jednoho autora</a:t>
            </a:r>
          </a:p>
          <a:p>
            <a:pPr>
              <a:buNone/>
            </a:pPr>
            <a:r>
              <a:rPr lang="cs-CZ" b="1" dirty="0" smtClean="0"/>
              <a:t>panel</a:t>
            </a:r>
            <a:r>
              <a:rPr lang="cs-CZ" dirty="0" smtClean="0"/>
              <a:t> - plošný prostor vyplněný </a:t>
            </a:r>
            <a:r>
              <a:rPr lang="cs-CZ" dirty="0" err="1" smtClean="0"/>
              <a:t>piecem</a:t>
            </a:r>
            <a:endParaRPr lang="cs-CZ" dirty="0" smtClean="0"/>
          </a:p>
          <a:p>
            <a:pPr>
              <a:buNone/>
            </a:pPr>
            <a:r>
              <a:rPr lang="cs-CZ" b="1" dirty="0" err="1" smtClean="0"/>
              <a:t>bombing</a:t>
            </a:r>
            <a:r>
              <a:rPr lang="cs-CZ" dirty="0" smtClean="0"/>
              <a:t> - díla skupiny nebo autora v jednom prostoru</a:t>
            </a:r>
          </a:p>
          <a:p>
            <a:pPr>
              <a:buNone/>
            </a:pPr>
            <a:r>
              <a:rPr lang="cs-CZ" b="1" dirty="0" err="1" smtClean="0"/>
              <a:t>rooftops</a:t>
            </a:r>
            <a:r>
              <a:rPr lang="cs-CZ" dirty="0" smtClean="0"/>
              <a:t> - graffiti vytvářené ve výškách</a:t>
            </a:r>
          </a:p>
          <a:p>
            <a:pPr>
              <a:buNone/>
            </a:pPr>
            <a:r>
              <a:rPr lang="cs-CZ" b="1" dirty="0" err="1" smtClean="0"/>
              <a:t>wholecar</a:t>
            </a:r>
            <a:r>
              <a:rPr lang="cs-CZ" dirty="0" smtClean="0"/>
              <a:t> - pokrytí celého vozu dopravního prostředku (včetně oken) graffiti</a:t>
            </a:r>
          </a:p>
          <a:p>
            <a:pPr>
              <a:buNone/>
            </a:pPr>
            <a:r>
              <a:rPr lang="cs-CZ" b="1" dirty="0" err="1" smtClean="0"/>
              <a:t>worms</a:t>
            </a:r>
            <a:r>
              <a:rPr lang="cs-CZ" dirty="0" smtClean="0"/>
              <a:t> - pokrytí všech vozů soupravy graffiti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FreshsAnk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59958" t="66667" r="2042" b="10667"/>
          <a:stretch>
            <a:fillRect/>
          </a:stretch>
        </p:blipFill>
        <p:spPr bwMode="auto">
          <a:xfrm>
            <a:off x="1219200" y="304800"/>
            <a:ext cx="3065929" cy="1371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19200" y="1905000"/>
            <a:ext cx="342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http://commons.wikimedia.org/wiki/File:FreshsAnki.jpg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7200" y="304800"/>
            <a:ext cx="289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TAG</a:t>
            </a:r>
            <a:endParaRPr lang="en-US" sz="3200" dirty="0"/>
          </a:p>
        </p:txBody>
      </p:sp>
      <p:pic>
        <p:nvPicPr>
          <p:cNvPr id="26628" name="Picture 4" descr="File:Jonone thalys 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71085" y="2438400"/>
            <a:ext cx="5790057" cy="385762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71800" y="6400800"/>
            <a:ext cx="4572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http://commons.wikimedia.org/wiki/File:Jonone_thalys_02.jpg</a:t>
            </a:r>
            <a:endParaRPr lang="en-US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5000" y="1752600"/>
            <a:ext cx="3048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WHOLECAR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File:Seattle Victor Grigas December 2011-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37000"/>
          <a:stretch>
            <a:fillRect/>
          </a:stretch>
        </p:blipFill>
        <p:spPr bwMode="auto">
          <a:xfrm>
            <a:off x="1497552" y="533400"/>
            <a:ext cx="4369848" cy="462128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47800" y="5257801"/>
            <a:ext cx="5181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http://commons.wikimedia.org/wiki/File:Seattle_Victor_Grigas_December_2011-4.jpg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3600" y="1905000"/>
            <a:ext cx="3048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CHARACTER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graffiti existují různé pohledy: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3364992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osobní projev</a:t>
            </a:r>
            <a:r>
              <a:rPr lang="cs-CZ" dirty="0" smtClean="0"/>
              <a:t> (značka, dominace)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veřejný prostor</a:t>
            </a:r>
            <a:r>
              <a:rPr lang="cs-CZ" dirty="0" smtClean="0"/>
              <a:t> (ilegalita)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953000" y="1447800"/>
            <a:ext cx="358140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umělecký koncept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(sdělení, komunikace)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galerie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(přijetí pravidel)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ásobení 5"/>
          <p:cNvSpPr/>
          <p:nvPr/>
        </p:nvSpPr>
        <p:spPr>
          <a:xfrm>
            <a:off x="4114800" y="1981200"/>
            <a:ext cx="914400" cy="914400"/>
          </a:xfrm>
          <a:prstGeom prst="mathMultiply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Násobení 6"/>
          <p:cNvSpPr/>
          <p:nvPr/>
        </p:nvSpPr>
        <p:spPr>
          <a:xfrm>
            <a:off x="4191000" y="3886200"/>
            <a:ext cx="914400" cy="914400"/>
          </a:xfrm>
          <a:prstGeom prst="mathMultiply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graffiti </a:t>
            </a:r>
            <a:r>
              <a:rPr lang="cs-CZ" dirty="0" err="1" smtClean="0"/>
              <a:t>sketch</a:t>
            </a:r>
            <a:r>
              <a:rPr lang="cs-CZ" dirty="0" smtClean="0"/>
              <a:t> - návrh graffiti vlastního jména nebo přezdívky.</a:t>
            </a:r>
          </a:p>
          <a:p>
            <a:r>
              <a:rPr lang="cs-CZ" dirty="0" smtClean="0"/>
              <a:t>Budeš potřebovat bílý karton formátu A3, tužku, pastelky, chuť tvořit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219200"/>
            <a:ext cx="7498080" cy="5029200"/>
          </a:xfrm>
        </p:spPr>
        <p:txBody>
          <a:bodyPr>
            <a:normAutofit/>
          </a:bodyPr>
          <a:lstStyle/>
          <a:p>
            <a:r>
              <a:rPr lang="cs-CZ" dirty="0" smtClean="0"/>
              <a:t>Tužkou si předkresli návrh podoby svého jména či přezdívky.</a:t>
            </a:r>
          </a:p>
          <a:p>
            <a:r>
              <a:rPr lang="cs-CZ" dirty="0" smtClean="0"/>
              <a:t>Návrh vybarvi pastelkami, při vybarvování se snaž pastelkami vytvořit intenzivní barvy.  Vybarvuj pozorně.</a:t>
            </a:r>
          </a:p>
          <a:p>
            <a:r>
              <a:rPr lang="cs-CZ" dirty="0" smtClean="0"/>
              <a:t>Můžeš zvýraznit jednotlivá písmena černou konturou.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Zhodnoťte práce všech žáků a vyberte nejzdařilejší návrhy.</a:t>
            </a:r>
          </a:p>
          <a:p>
            <a:r>
              <a:rPr lang="cs-CZ" dirty="0" smtClean="0"/>
              <a:t>Pokuste se vyjádřit názory na graffiti. (líbí se vám či ne, víte, kde v místě vašeho bydliště či v okolí školy jsou graffiti, jak byste řešili problém nelegální tvorby a poškozování cizího majetku)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342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10207.JPG"/>
          <p:cNvPicPr>
            <a:picLocks noChangeAspect="1"/>
          </p:cNvPicPr>
          <p:nvPr/>
        </p:nvPicPr>
        <p:blipFill>
          <a:blip r:embed="rId3" cstate="print"/>
          <a:srcRect t="3943"/>
          <a:stretch>
            <a:fillRect/>
          </a:stretch>
        </p:blipFill>
        <p:spPr>
          <a:xfrm>
            <a:off x="764275" y="457200"/>
            <a:ext cx="7595464" cy="5472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342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1102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4000" y="609600"/>
            <a:ext cx="7296001" cy="5472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Graffiti.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21.9.2012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 http://cs.wikipedia.org/wiki/Graffiti 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433</TotalTime>
  <Words>543</Words>
  <Application>Microsoft Office PowerPoint</Application>
  <PresentationFormat>Předvádění na obrazovce (4:3)</PresentationFormat>
  <Paragraphs>91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Slunovrat</vt:lpstr>
      <vt:lpstr>Prezentace aplikace PowerPoint</vt:lpstr>
      <vt:lpstr>Výtvarná výchova</vt:lpstr>
      <vt:lpstr>Graffiti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Malý graffiti slovník</vt:lpstr>
      <vt:lpstr>Prezentace aplikace PowerPoint</vt:lpstr>
      <vt:lpstr>Prezentace aplikace PowerPoint</vt:lpstr>
      <vt:lpstr>Na graffiti existují různé pohledy:</vt:lpstr>
      <vt:lpstr>Úkol pro tebe:</vt:lpstr>
      <vt:lpstr>Prezentace aplikace PowerPoint</vt:lpstr>
      <vt:lpstr>Úkol pro třídu:</vt:lpstr>
      <vt:lpstr>Prezentace aplikace PowerPoint</vt:lpstr>
      <vt:lpstr>Prezentace aplikace PowerPoint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54</cp:revision>
  <dcterms:created xsi:type="dcterms:W3CDTF">2012-10-21T07:44:24Z</dcterms:created>
  <dcterms:modified xsi:type="dcterms:W3CDTF">2012-11-24T19:17:51Z</dcterms:modified>
</cp:coreProperties>
</file>