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9" r:id="rId4"/>
    <p:sldId id="260" r:id="rId5"/>
    <p:sldId id="258" r:id="rId6"/>
    <p:sldId id="257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75" r:id="rId20"/>
    <p:sldId id="27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noFill/>
            </a:ln>
            <a:effectLst>
              <a:softEdge rad="31750"/>
            </a:effectLst>
          </c:spPr>
          <c:dPt>
            <c:idx val="0"/>
            <c:bubble3D val="0"/>
            <c:spPr>
              <a:solidFill>
                <a:srgbClr val="FF99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"/>
            <c:bubble3D val="0"/>
            <c:spPr>
              <a:solidFill>
                <a:srgbClr val="FF66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2"/>
            <c:bubble3D val="0"/>
            <c:spPr>
              <a:solidFill>
                <a:srgbClr val="FF33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3"/>
            <c:bubble3D val="0"/>
            <c:spPr>
              <a:solidFill>
                <a:srgbClr val="FF00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4"/>
            <c:bubble3D val="0"/>
            <c:spPr>
              <a:solidFill>
                <a:srgbClr val="CC0066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5"/>
            <c:bubble3D val="0"/>
            <c:spPr>
              <a:solidFill>
                <a:srgbClr val="9900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6"/>
            <c:bubble3D val="0"/>
            <c:spPr>
              <a:solidFill>
                <a:srgbClr val="6600FF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7"/>
            <c:bubble3D val="0"/>
            <c:spPr>
              <a:solidFill>
                <a:srgbClr val="0000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8"/>
            <c:bubble3D val="0"/>
            <c:spPr>
              <a:solidFill>
                <a:srgbClr val="00CC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9"/>
            <c:bubble3D val="0"/>
            <c:spPr>
              <a:solidFill>
                <a:srgbClr val="0099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0"/>
            <c:bubble3D val="0"/>
            <c:spPr>
              <a:solidFill>
                <a:srgbClr val="00FF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1"/>
            <c:bubble3D val="0"/>
            <c:spPr>
              <a:solidFill>
                <a:srgbClr val="FFFF00"/>
              </a:solidFill>
              <a:ln>
                <a:noFill/>
              </a:ln>
              <a:effectLst>
                <a:softEdge rad="31750"/>
              </a:effectLst>
            </c:spPr>
          </c:dPt>
          <c:cat>
            <c:strRef>
              <c:f>List1!$A$2:$A$13</c:f>
              <c:strCache>
                <c:ptCount val="12"/>
                <c:pt idx="0">
                  <c:v>ŽLUTÁ</c:v>
                </c:pt>
                <c:pt idx="1">
                  <c:v>ŽLUTOORANŽOVÁ</c:v>
                </c:pt>
                <c:pt idx="2">
                  <c:v>ORANŽOVÁ</c:v>
                </c:pt>
                <c:pt idx="3">
                  <c:v>ČERVENOORANŽOVÁ</c:v>
                </c:pt>
                <c:pt idx="4">
                  <c:v>ČERVENÁ</c:v>
                </c:pt>
                <c:pt idx="5">
                  <c:v>ČERVENOFIALOVÁ</c:v>
                </c:pt>
                <c:pt idx="6">
                  <c:v>FIALOVÁ</c:v>
                </c:pt>
                <c:pt idx="7">
                  <c:v>MODROFIALOVÁ</c:v>
                </c:pt>
                <c:pt idx="8">
                  <c:v>MODRÁ</c:v>
                </c:pt>
                <c:pt idx="9">
                  <c:v>MODROZELENÁ</c:v>
                </c:pt>
                <c:pt idx="10">
                  <c:v>ZELENÁ</c:v>
                </c:pt>
                <c:pt idx="11">
                  <c:v>ŽLUTOZELENÁ</c:v>
                </c:pt>
              </c:strCache>
            </c:strRef>
          </c:cat>
          <c:val>
            <c:numRef>
              <c:f>List1!$B$2:$B$13</c:f>
              <c:numCache>
                <c:formatCode>General</c:formatCode>
                <c:ptCount val="12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2</c:v>
                </c:pt>
                <c:pt idx="6">
                  <c:v>2</c:v>
                </c:pt>
                <c:pt idx="7">
                  <c:v>2</c:v>
                </c:pt>
                <c:pt idx="8">
                  <c:v>2</c:v>
                </c:pt>
                <c:pt idx="9">
                  <c:v>2</c:v>
                </c:pt>
                <c:pt idx="10">
                  <c:v>2</c:v>
                </c:pt>
                <c:pt idx="11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79AF750-2315-415F-9E09-D9C5BE75F9E0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A9562D1-0F6D-4640-BFA9-71455462418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8/Autumn_leaves_at_Arrowhead_Provincial_Par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0/A_Winter's_Tal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e/Metylovick%C3%A1_pahorkatina,_Li%C5%A1ky,_z%C3%A1pad_05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0/Karkonosze_in_winter_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4/4a/Peterborough_Ocean.JPG" TargetMode="Externa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3/GboroSP_Wetlan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6/Tuhkimontien_puisto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f/Helianthus_-_annuus_-_0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344308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Teplé</a:t>
                      </a:r>
                      <a:r>
                        <a:rPr lang="cs-CZ" sz="13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a studené barvy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VY_32_INOVACE_4_13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29.9.2012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Prvky vizuálně obrazných vyjádření, Přístupy vizuálně obrazným vyjádřením, Komunikační obsah vizuálně obrazných vyjádření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o barvách a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jejich vlastnostech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Teplé a studené barvy</a:t>
            </a:r>
          </a:p>
          <a:p>
            <a:r>
              <a:rPr lang="cs-CZ" dirty="0" smtClean="0"/>
              <a:t>Podzimní strom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Teplé barvy</a:t>
            </a:r>
            <a:endParaRPr lang="en-US" dirty="0"/>
          </a:p>
        </p:txBody>
      </p:sp>
      <p:pic>
        <p:nvPicPr>
          <p:cNvPr id="1026" name="Picture 2" descr="File:Autumn leaves at Arrowhead Provincial Park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1371600"/>
            <a:ext cx="7276886" cy="4848226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3800" y="6248400"/>
            <a:ext cx="5029200" cy="381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1000" dirty="0" smtClean="0"/>
              <a:t>http://commons.wikimedia.org/wiki/File:Autumn_leaves_at_Arrowhead_Provincial_Park.jpg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Studené barvy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05400" y="6248400"/>
            <a:ext cx="3581400" cy="381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1000" dirty="0" smtClean="0"/>
              <a:t>http://commons.wikimedia.org/wiki/File:A_Winter%27s_Tale.jpg</a:t>
            </a:r>
            <a:endParaRPr lang="en-US" sz="1000" dirty="0"/>
          </a:p>
        </p:txBody>
      </p:sp>
      <p:pic>
        <p:nvPicPr>
          <p:cNvPr id="29700" name="Picture 4" descr="File:A Winter's Ta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71600" y="1295400"/>
            <a:ext cx="7315200" cy="48828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Vnímání  barev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Složitý proces, při kterém se uplatňuje fyzikální barevný podnět, vyhodnocení podnětu zrakem a vyhodnocení vjemů mozkem.</a:t>
            </a:r>
          </a:p>
          <a:p>
            <a:r>
              <a:rPr lang="cs-CZ" dirty="0" smtClean="0"/>
              <a:t>Fyzikální barevný svět je určen intenzitou a barvou dopadajícího světla.</a:t>
            </a:r>
          </a:p>
          <a:p>
            <a:r>
              <a:rPr lang="cs-CZ" dirty="0" smtClean="0"/>
              <a:t>L</a:t>
            </a:r>
            <a:r>
              <a:rPr lang="en-US" dirty="0" smtClean="0"/>
              <a:t>id</a:t>
            </a:r>
            <a:r>
              <a:rPr lang="cs-CZ" dirty="0" err="1" smtClean="0"/>
              <a:t>ské</a:t>
            </a:r>
            <a:r>
              <a:rPr lang="cs-CZ" dirty="0" smtClean="0"/>
              <a:t> </a:t>
            </a:r>
            <a:r>
              <a:rPr lang="en-US" dirty="0" err="1" smtClean="0"/>
              <a:t>oko</a:t>
            </a:r>
            <a:r>
              <a:rPr lang="en-US" dirty="0" smtClean="0"/>
              <a:t> je </a:t>
            </a:r>
            <a:r>
              <a:rPr lang="en-US" dirty="0" err="1" smtClean="0"/>
              <a:t>schopné</a:t>
            </a:r>
            <a:r>
              <a:rPr lang="en-US" dirty="0" smtClean="0"/>
              <a:t> </a:t>
            </a:r>
            <a:r>
              <a:rPr lang="en-US" dirty="0" err="1" smtClean="0"/>
              <a:t>rozeznat</a:t>
            </a:r>
            <a:r>
              <a:rPr lang="en-US" dirty="0" smtClean="0"/>
              <a:t> 180</a:t>
            </a:r>
            <a:r>
              <a:rPr lang="cs-CZ" dirty="0" smtClean="0"/>
              <a:t> </a:t>
            </a:r>
            <a:r>
              <a:rPr lang="en-US" dirty="0" err="1" smtClean="0"/>
              <a:t>barev</a:t>
            </a:r>
            <a:r>
              <a:rPr lang="cs-CZ" dirty="0" err="1" smtClean="0"/>
              <a:t>ných</a:t>
            </a:r>
            <a:r>
              <a:rPr lang="cs-CZ" dirty="0" smtClean="0"/>
              <a:t> tónů. 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Barevný kruh</a:t>
            </a:r>
            <a:endParaRPr lang="en-US" dirty="0"/>
          </a:p>
        </p:txBody>
      </p:sp>
      <p:graphicFrame>
        <p:nvGraphicFramePr>
          <p:cNvPr id="4" name="Graf 3"/>
          <p:cNvGraphicFramePr/>
          <p:nvPr/>
        </p:nvGraphicFramePr>
        <p:xfrm>
          <a:off x="2667000" y="1828800"/>
          <a:ext cx="3581400" cy="3505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2362200" y="1524000"/>
            <a:ext cx="4114800" cy="4038600"/>
          </a:xfrm>
          <a:prstGeom prst="line">
            <a:avLst/>
          </a:prstGeom>
          <a:ln w="57150">
            <a:solidFill>
              <a:schemeClr val="bg1">
                <a:lumMod val="50000"/>
              </a:schemeClr>
            </a:solidFill>
            <a:prstDash val="sysDash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 rot="2523680">
            <a:off x="5140926" y="1868499"/>
            <a:ext cx="1538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TEPLÉ BARVY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 rot="2581443">
            <a:off x="2000171" y="4799527"/>
            <a:ext cx="1929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STUDENÉ BARVY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Teplé barvy</a:t>
            </a:r>
            <a:endParaRPr lang="en-US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červená, oranžová, žlutočervená, žlutá, zelenožlutá, zelená</a:t>
            </a:r>
          </a:p>
          <a:p>
            <a:r>
              <a:rPr lang="cs-CZ" dirty="0" smtClean="0"/>
              <a:t>Společným znakem je, že obsahují žlutou. </a:t>
            </a:r>
          </a:p>
          <a:p>
            <a:r>
              <a:rPr lang="cs-CZ" dirty="0" smtClean="0"/>
              <a:t>Tradičně se spojují s ohněm a </a:t>
            </a:r>
            <a:r>
              <a:rPr lang="cs-CZ" dirty="0" smtClean="0"/>
              <a:t>sluncem</a:t>
            </a:r>
            <a:r>
              <a:rPr lang="cs-CZ" dirty="0" smtClean="0"/>
              <a:t>, protože vyvolávají dojem tepla.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30724" name="Picture 4" descr="File:Metylovická pahorkatina, Lišky, západ 05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0" y="4648200"/>
            <a:ext cx="2717800" cy="203835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629400" y="5943600"/>
            <a:ext cx="2057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http://commons.wikimedia.org/wiki/File:Metylovick%C3%A1_pahorkatina,_Li%C5%A1ky,_z%C3%A1pad_05.jpg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Studené barvy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modrozelená, modrá, modrofialová, fialová, červenofialová</a:t>
            </a:r>
          </a:p>
          <a:p>
            <a:r>
              <a:rPr lang="cs-CZ" dirty="0" smtClean="0"/>
              <a:t>Všechny obsahují modrou. </a:t>
            </a:r>
          </a:p>
          <a:p>
            <a:r>
              <a:rPr lang="cs-CZ" dirty="0" smtClean="0"/>
              <a:t>Jejich charakter určuje voda.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31746" name="Picture 2" descr="File:Karkonosze in winter 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47800" y="3810000"/>
            <a:ext cx="3581400" cy="23861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47800" y="6248400"/>
            <a:ext cx="3124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http://commons.wikimedia.org/wiki/File:Karkonosze_in_winter_01.jpg</a:t>
            </a:r>
            <a:endParaRPr lang="en-US" sz="1000" dirty="0"/>
          </a:p>
        </p:txBody>
      </p:sp>
      <p:pic>
        <p:nvPicPr>
          <p:cNvPr id="31748" name="Picture 4" descr="File:Peterborough Ocea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13528" y="3810000"/>
            <a:ext cx="3525672" cy="23622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10200" y="6248400"/>
            <a:ext cx="32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http://commons.wikimedia.org/wiki/File:Peterborough_Ocean.JPG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Barevná perspektiva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Platí</a:t>
            </a:r>
            <a:r>
              <a:rPr lang="en-US" dirty="0" smtClean="0"/>
              <a:t>, </a:t>
            </a:r>
            <a:r>
              <a:rPr lang="en-US" dirty="0" err="1" smtClean="0"/>
              <a:t>že</a:t>
            </a:r>
            <a:r>
              <a:rPr lang="en-US" dirty="0" smtClean="0"/>
              <a:t> </a:t>
            </a:r>
            <a:r>
              <a:rPr lang="en-US" dirty="0" err="1" smtClean="0"/>
              <a:t>barvy</a:t>
            </a:r>
            <a:r>
              <a:rPr lang="en-US" dirty="0" smtClean="0"/>
              <a:t> </a:t>
            </a:r>
            <a:r>
              <a:rPr lang="en-US" dirty="0" err="1" smtClean="0"/>
              <a:t>teplé</a:t>
            </a:r>
            <a:r>
              <a:rPr lang="en-US" dirty="0" smtClean="0"/>
              <a:t> </a:t>
            </a:r>
            <a:r>
              <a:rPr lang="en-US" dirty="0" err="1" smtClean="0"/>
              <a:t>patří</a:t>
            </a:r>
            <a:r>
              <a:rPr lang="en-US" dirty="0" smtClean="0"/>
              <a:t> do </a:t>
            </a:r>
            <a:r>
              <a:rPr lang="en-US" dirty="0" err="1" smtClean="0"/>
              <a:t>popředí</a:t>
            </a:r>
            <a:r>
              <a:rPr lang="en-US" dirty="0" smtClean="0"/>
              <a:t> </a:t>
            </a:r>
            <a:r>
              <a:rPr lang="en-US" dirty="0" err="1" smtClean="0"/>
              <a:t>obrazu</a:t>
            </a:r>
            <a:r>
              <a:rPr lang="en-US" dirty="0" smtClean="0"/>
              <a:t>, </a:t>
            </a:r>
            <a:r>
              <a:rPr lang="en-US" dirty="0" err="1" smtClean="0"/>
              <a:t>barvy</a:t>
            </a:r>
            <a:r>
              <a:rPr lang="en-US" dirty="0" smtClean="0"/>
              <a:t> </a:t>
            </a:r>
            <a:r>
              <a:rPr lang="en-US" dirty="0" err="1" smtClean="0"/>
              <a:t>studené</a:t>
            </a:r>
            <a:r>
              <a:rPr lang="en-US" dirty="0" smtClean="0"/>
              <a:t> do </a:t>
            </a:r>
            <a:r>
              <a:rPr lang="en-US" dirty="0" err="1" smtClean="0"/>
              <a:t>pozadí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Pozoruj barevné kontrasty na fotografiích z přírody.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GboroSP Wetlan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3000" y="457200"/>
            <a:ext cx="7620000" cy="55816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29200" y="6172201"/>
            <a:ext cx="3733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http://cs.wikipedia.org/wiki/Soubor:GboroSP_Wetland.jpg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oubor:Tuhkimontien puisto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" y="914400"/>
            <a:ext cx="8534397" cy="48006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800600" y="5867400"/>
            <a:ext cx="4038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http://cs.wikipedia.org/wiki/Soubor:Tuhkimontien_puisto.jpg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File:Helianthus - annuus - 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255" y="533400"/>
            <a:ext cx="8234745" cy="54864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191000" y="6172200"/>
            <a:ext cx="4648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http://commons.wikimedia.org/wiki/File:Helianthus_-_annuus_-_02.jpg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obraz stromu v podzimních barvách.</a:t>
            </a:r>
          </a:p>
          <a:p>
            <a:r>
              <a:rPr lang="cs-CZ" dirty="0" smtClean="0"/>
              <a:t>Budeš potřebovat čtvercový karton s předtištěným „rastrem“, kružítko, tužku, olejové pastely, tuž, štětec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karton narýsuj libovolnou kružnici – to je budoucí koruna stromu. Tužkou si předkresli kmen a větve stromu. Větve by neměly přesáhnout korunu.</a:t>
            </a:r>
          </a:p>
          <a:p>
            <a:pPr>
              <a:buNone/>
            </a:pPr>
            <a:endParaRPr lang="en-US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34000" y="3657600"/>
          <a:ext cx="292608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</a:tblGrid>
              <a:tr h="35433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43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43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43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43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43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43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5433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5486400" y="3962400"/>
            <a:ext cx="2209800" cy="205740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Volný tvar 12"/>
          <p:cNvSpPr/>
          <p:nvPr/>
        </p:nvSpPr>
        <p:spPr>
          <a:xfrm>
            <a:off x="5949108" y="4186410"/>
            <a:ext cx="627962" cy="2412694"/>
          </a:xfrm>
          <a:custGeom>
            <a:avLst/>
            <a:gdLst>
              <a:gd name="connsiteX0" fmla="*/ 0 w 627962"/>
              <a:gd name="connsiteY0" fmla="*/ 0 h 2412694"/>
              <a:gd name="connsiteX1" fmla="*/ 33051 w 627962"/>
              <a:gd name="connsiteY1" fmla="*/ 22033 h 2412694"/>
              <a:gd name="connsiteX2" fmla="*/ 77119 w 627962"/>
              <a:gd name="connsiteY2" fmla="*/ 44067 h 2412694"/>
              <a:gd name="connsiteX3" fmla="*/ 132203 w 627962"/>
              <a:gd name="connsiteY3" fmla="*/ 88135 h 2412694"/>
              <a:gd name="connsiteX4" fmla="*/ 165253 w 627962"/>
              <a:gd name="connsiteY4" fmla="*/ 110168 h 2412694"/>
              <a:gd name="connsiteX5" fmla="*/ 198304 w 627962"/>
              <a:gd name="connsiteY5" fmla="*/ 176270 h 2412694"/>
              <a:gd name="connsiteX6" fmla="*/ 220338 w 627962"/>
              <a:gd name="connsiteY6" fmla="*/ 209320 h 2412694"/>
              <a:gd name="connsiteX7" fmla="*/ 242372 w 627962"/>
              <a:gd name="connsiteY7" fmla="*/ 297455 h 2412694"/>
              <a:gd name="connsiteX8" fmla="*/ 264405 w 627962"/>
              <a:gd name="connsiteY8" fmla="*/ 363556 h 2412694"/>
              <a:gd name="connsiteX9" fmla="*/ 286439 w 627962"/>
              <a:gd name="connsiteY9" fmla="*/ 429657 h 2412694"/>
              <a:gd name="connsiteX10" fmla="*/ 308473 w 627962"/>
              <a:gd name="connsiteY10" fmla="*/ 462708 h 2412694"/>
              <a:gd name="connsiteX11" fmla="*/ 341523 w 627962"/>
              <a:gd name="connsiteY11" fmla="*/ 539826 h 2412694"/>
              <a:gd name="connsiteX12" fmla="*/ 385591 w 627962"/>
              <a:gd name="connsiteY12" fmla="*/ 638978 h 2412694"/>
              <a:gd name="connsiteX13" fmla="*/ 418641 w 627962"/>
              <a:gd name="connsiteY13" fmla="*/ 749147 h 2412694"/>
              <a:gd name="connsiteX14" fmla="*/ 473726 w 627962"/>
              <a:gd name="connsiteY14" fmla="*/ 848298 h 2412694"/>
              <a:gd name="connsiteX15" fmla="*/ 506776 w 627962"/>
              <a:gd name="connsiteY15" fmla="*/ 881349 h 2412694"/>
              <a:gd name="connsiteX16" fmla="*/ 550844 w 627962"/>
              <a:gd name="connsiteY16" fmla="*/ 947450 h 2412694"/>
              <a:gd name="connsiteX17" fmla="*/ 561861 w 627962"/>
              <a:gd name="connsiteY17" fmla="*/ 980501 h 2412694"/>
              <a:gd name="connsiteX18" fmla="*/ 572878 w 627962"/>
              <a:gd name="connsiteY18" fmla="*/ 1024568 h 2412694"/>
              <a:gd name="connsiteX19" fmla="*/ 594911 w 627962"/>
              <a:gd name="connsiteY19" fmla="*/ 1068636 h 2412694"/>
              <a:gd name="connsiteX20" fmla="*/ 605928 w 627962"/>
              <a:gd name="connsiteY20" fmla="*/ 1112703 h 2412694"/>
              <a:gd name="connsiteX21" fmla="*/ 627962 w 627962"/>
              <a:gd name="connsiteY21" fmla="*/ 1266939 h 2412694"/>
              <a:gd name="connsiteX22" fmla="*/ 605928 w 627962"/>
              <a:gd name="connsiteY22" fmla="*/ 1553378 h 2412694"/>
              <a:gd name="connsiteX23" fmla="*/ 583894 w 627962"/>
              <a:gd name="connsiteY23" fmla="*/ 1619479 h 2412694"/>
              <a:gd name="connsiteX24" fmla="*/ 561861 w 627962"/>
              <a:gd name="connsiteY24" fmla="*/ 1707614 h 2412694"/>
              <a:gd name="connsiteX25" fmla="*/ 550844 w 627962"/>
              <a:gd name="connsiteY25" fmla="*/ 1751682 h 2412694"/>
              <a:gd name="connsiteX26" fmla="*/ 528810 w 627962"/>
              <a:gd name="connsiteY26" fmla="*/ 1894901 h 2412694"/>
              <a:gd name="connsiteX27" fmla="*/ 517793 w 627962"/>
              <a:gd name="connsiteY27" fmla="*/ 1938968 h 2412694"/>
              <a:gd name="connsiteX28" fmla="*/ 506776 w 627962"/>
              <a:gd name="connsiteY28" fmla="*/ 1994053 h 2412694"/>
              <a:gd name="connsiteX29" fmla="*/ 495759 w 627962"/>
              <a:gd name="connsiteY29" fmla="*/ 2060154 h 2412694"/>
              <a:gd name="connsiteX30" fmla="*/ 473726 w 627962"/>
              <a:gd name="connsiteY30" fmla="*/ 2093204 h 2412694"/>
              <a:gd name="connsiteX31" fmla="*/ 451692 w 627962"/>
              <a:gd name="connsiteY31" fmla="*/ 2159306 h 2412694"/>
              <a:gd name="connsiteX32" fmla="*/ 374574 w 627962"/>
              <a:gd name="connsiteY32" fmla="*/ 2269474 h 2412694"/>
              <a:gd name="connsiteX33" fmla="*/ 330506 w 627962"/>
              <a:gd name="connsiteY33" fmla="*/ 2324559 h 2412694"/>
              <a:gd name="connsiteX34" fmla="*/ 286439 w 627962"/>
              <a:gd name="connsiteY34" fmla="*/ 2390660 h 2412694"/>
              <a:gd name="connsiteX35" fmla="*/ 264405 w 627962"/>
              <a:gd name="connsiteY35" fmla="*/ 2412694 h 2412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27962" h="2412694">
                <a:moveTo>
                  <a:pt x="0" y="0"/>
                </a:moveTo>
                <a:cubicBezTo>
                  <a:pt x="11017" y="7344"/>
                  <a:pt x="21555" y="15464"/>
                  <a:pt x="33051" y="22033"/>
                </a:cubicBezTo>
                <a:cubicBezTo>
                  <a:pt x="47310" y="30181"/>
                  <a:pt x="63454" y="34957"/>
                  <a:pt x="77119" y="44067"/>
                </a:cubicBezTo>
                <a:cubicBezTo>
                  <a:pt x="96684" y="57110"/>
                  <a:pt x="113392" y="74026"/>
                  <a:pt x="132203" y="88135"/>
                </a:cubicBezTo>
                <a:cubicBezTo>
                  <a:pt x="142795" y="96079"/>
                  <a:pt x="154236" y="102824"/>
                  <a:pt x="165253" y="110168"/>
                </a:cubicBezTo>
                <a:cubicBezTo>
                  <a:pt x="228403" y="204892"/>
                  <a:pt x="152689" y="85041"/>
                  <a:pt x="198304" y="176270"/>
                </a:cubicBezTo>
                <a:cubicBezTo>
                  <a:pt x="204225" y="188113"/>
                  <a:pt x="212993" y="198303"/>
                  <a:pt x="220338" y="209320"/>
                </a:cubicBezTo>
                <a:cubicBezTo>
                  <a:pt x="253763" y="309596"/>
                  <a:pt x="202493" y="151231"/>
                  <a:pt x="242372" y="297455"/>
                </a:cubicBezTo>
                <a:cubicBezTo>
                  <a:pt x="248483" y="319862"/>
                  <a:pt x="257061" y="341522"/>
                  <a:pt x="264405" y="363556"/>
                </a:cubicBezTo>
                <a:cubicBezTo>
                  <a:pt x="264405" y="363557"/>
                  <a:pt x="286438" y="429656"/>
                  <a:pt x="286439" y="429657"/>
                </a:cubicBezTo>
                <a:lnTo>
                  <a:pt x="308473" y="462708"/>
                </a:lnTo>
                <a:cubicBezTo>
                  <a:pt x="337616" y="579279"/>
                  <a:pt x="298049" y="442010"/>
                  <a:pt x="341523" y="539826"/>
                </a:cubicBezTo>
                <a:cubicBezTo>
                  <a:pt x="393963" y="657817"/>
                  <a:pt x="335726" y="564181"/>
                  <a:pt x="385591" y="638978"/>
                </a:cubicBezTo>
                <a:cubicBezTo>
                  <a:pt x="402240" y="705572"/>
                  <a:pt x="391822" y="668689"/>
                  <a:pt x="418641" y="749147"/>
                </a:cubicBezTo>
                <a:cubicBezTo>
                  <a:pt x="432494" y="790707"/>
                  <a:pt x="435846" y="810416"/>
                  <a:pt x="473726" y="848298"/>
                </a:cubicBezTo>
                <a:cubicBezTo>
                  <a:pt x="484743" y="859315"/>
                  <a:pt x="497211" y="869051"/>
                  <a:pt x="506776" y="881349"/>
                </a:cubicBezTo>
                <a:cubicBezTo>
                  <a:pt x="523034" y="902252"/>
                  <a:pt x="550844" y="947450"/>
                  <a:pt x="550844" y="947450"/>
                </a:cubicBezTo>
                <a:cubicBezTo>
                  <a:pt x="554516" y="958467"/>
                  <a:pt x="558671" y="969335"/>
                  <a:pt x="561861" y="980501"/>
                </a:cubicBezTo>
                <a:cubicBezTo>
                  <a:pt x="566021" y="995060"/>
                  <a:pt x="567562" y="1010391"/>
                  <a:pt x="572878" y="1024568"/>
                </a:cubicBezTo>
                <a:cubicBezTo>
                  <a:pt x="578644" y="1039945"/>
                  <a:pt x="589145" y="1053259"/>
                  <a:pt x="594911" y="1068636"/>
                </a:cubicBezTo>
                <a:cubicBezTo>
                  <a:pt x="600227" y="1082813"/>
                  <a:pt x="602959" y="1097856"/>
                  <a:pt x="605928" y="1112703"/>
                </a:cubicBezTo>
                <a:cubicBezTo>
                  <a:pt x="616518" y="1165650"/>
                  <a:pt x="621192" y="1212782"/>
                  <a:pt x="627962" y="1266939"/>
                </a:cubicBezTo>
                <a:cubicBezTo>
                  <a:pt x="625338" y="1319416"/>
                  <a:pt x="626146" y="1472506"/>
                  <a:pt x="605928" y="1553378"/>
                </a:cubicBezTo>
                <a:cubicBezTo>
                  <a:pt x="600295" y="1575910"/>
                  <a:pt x="591239" y="1597445"/>
                  <a:pt x="583894" y="1619479"/>
                </a:cubicBezTo>
                <a:cubicBezTo>
                  <a:pt x="574318" y="1648207"/>
                  <a:pt x="569205" y="1678236"/>
                  <a:pt x="561861" y="1707614"/>
                </a:cubicBezTo>
                <a:cubicBezTo>
                  <a:pt x="558189" y="1722303"/>
                  <a:pt x="552985" y="1736693"/>
                  <a:pt x="550844" y="1751682"/>
                </a:cubicBezTo>
                <a:cubicBezTo>
                  <a:pt x="545553" y="1788720"/>
                  <a:pt x="536453" y="1856687"/>
                  <a:pt x="528810" y="1894901"/>
                </a:cubicBezTo>
                <a:cubicBezTo>
                  <a:pt x="525841" y="1909748"/>
                  <a:pt x="521078" y="1924187"/>
                  <a:pt x="517793" y="1938968"/>
                </a:cubicBezTo>
                <a:cubicBezTo>
                  <a:pt x="513731" y="1957247"/>
                  <a:pt x="510126" y="1975630"/>
                  <a:pt x="506776" y="1994053"/>
                </a:cubicBezTo>
                <a:cubicBezTo>
                  <a:pt x="502780" y="2016030"/>
                  <a:pt x="502823" y="2038963"/>
                  <a:pt x="495759" y="2060154"/>
                </a:cubicBezTo>
                <a:cubicBezTo>
                  <a:pt x="491572" y="2072715"/>
                  <a:pt x="479103" y="2081105"/>
                  <a:pt x="473726" y="2093204"/>
                </a:cubicBezTo>
                <a:cubicBezTo>
                  <a:pt x="464293" y="2114428"/>
                  <a:pt x="464575" y="2139981"/>
                  <a:pt x="451692" y="2159306"/>
                </a:cubicBezTo>
                <a:cubicBezTo>
                  <a:pt x="397440" y="2240685"/>
                  <a:pt x="423514" y="2204222"/>
                  <a:pt x="374574" y="2269474"/>
                </a:cubicBezTo>
                <a:cubicBezTo>
                  <a:pt x="349764" y="2343904"/>
                  <a:pt x="384172" y="2263227"/>
                  <a:pt x="330506" y="2324559"/>
                </a:cubicBezTo>
                <a:cubicBezTo>
                  <a:pt x="313068" y="2344488"/>
                  <a:pt x="305164" y="2371935"/>
                  <a:pt x="286439" y="2390660"/>
                </a:cubicBezTo>
                <a:lnTo>
                  <a:pt x="264405" y="2412694"/>
                </a:lnTo>
              </a:path>
            </a:pathLst>
          </a:cu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Volný tvar 13"/>
          <p:cNvSpPr/>
          <p:nvPr/>
        </p:nvSpPr>
        <p:spPr>
          <a:xfrm>
            <a:off x="5960125" y="3999123"/>
            <a:ext cx="650463" cy="1072949"/>
          </a:xfrm>
          <a:custGeom>
            <a:avLst/>
            <a:gdLst>
              <a:gd name="connsiteX0" fmla="*/ 0 w 650463"/>
              <a:gd name="connsiteY0" fmla="*/ 165253 h 1072949"/>
              <a:gd name="connsiteX1" fmla="*/ 66102 w 650463"/>
              <a:gd name="connsiteY1" fmla="*/ 187287 h 1072949"/>
              <a:gd name="connsiteX2" fmla="*/ 99152 w 650463"/>
              <a:gd name="connsiteY2" fmla="*/ 198304 h 1072949"/>
              <a:gd name="connsiteX3" fmla="*/ 132203 w 650463"/>
              <a:gd name="connsiteY3" fmla="*/ 231354 h 1072949"/>
              <a:gd name="connsiteX4" fmla="*/ 198304 w 650463"/>
              <a:gd name="connsiteY4" fmla="*/ 275422 h 1072949"/>
              <a:gd name="connsiteX5" fmla="*/ 242371 w 650463"/>
              <a:gd name="connsiteY5" fmla="*/ 352540 h 1072949"/>
              <a:gd name="connsiteX6" fmla="*/ 286439 w 650463"/>
              <a:gd name="connsiteY6" fmla="*/ 418641 h 1072949"/>
              <a:gd name="connsiteX7" fmla="*/ 308473 w 650463"/>
              <a:gd name="connsiteY7" fmla="*/ 451691 h 1072949"/>
              <a:gd name="connsiteX8" fmla="*/ 341523 w 650463"/>
              <a:gd name="connsiteY8" fmla="*/ 484742 h 1072949"/>
              <a:gd name="connsiteX9" fmla="*/ 407624 w 650463"/>
              <a:gd name="connsiteY9" fmla="*/ 583894 h 1072949"/>
              <a:gd name="connsiteX10" fmla="*/ 440675 w 650463"/>
              <a:gd name="connsiteY10" fmla="*/ 616944 h 1072949"/>
              <a:gd name="connsiteX11" fmla="*/ 451692 w 650463"/>
              <a:gd name="connsiteY11" fmla="*/ 649995 h 1072949"/>
              <a:gd name="connsiteX12" fmla="*/ 517793 w 650463"/>
              <a:gd name="connsiteY12" fmla="*/ 760164 h 1072949"/>
              <a:gd name="connsiteX13" fmla="*/ 539827 w 650463"/>
              <a:gd name="connsiteY13" fmla="*/ 826265 h 1072949"/>
              <a:gd name="connsiteX14" fmla="*/ 550844 w 650463"/>
              <a:gd name="connsiteY14" fmla="*/ 859316 h 1072949"/>
              <a:gd name="connsiteX15" fmla="*/ 561861 w 650463"/>
              <a:gd name="connsiteY15" fmla="*/ 1057619 h 1072949"/>
              <a:gd name="connsiteX16" fmla="*/ 594911 w 650463"/>
              <a:gd name="connsiteY16" fmla="*/ 1068636 h 1072949"/>
              <a:gd name="connsiteX17" fmla="*/ 616945 w 650463"/>
              <a:gd name="connsiteY17" fmla="*/ 1035585 h 1072949"/>
              <a:gd name="connsiteX18" fmla="*/ 627962 w 650463"/>
              <a:gd name="connsiteY18" fmla="*/ 969484 h 1072949"/>
              <a:gd name="connsiteX19" fmla="*/ 649995 w 650463"/>
              <a:gd name="connsiteY19" fmla="*/ 903383 h 1072949"/>
              <a:gd name="connsiteX20" fmla="*/ 627962 w 650463"/>
              <a:gd name="connsiteY20" fmla="*/ 738130 h 1072949"/>
              <a:gd name="connsiteX21" fmla="*/ 605928 w 650463"/>
              <a:gd name="connsiteY21" fmla="*/ 705079 h 1072949"/>
              <a:gd name="connsiteX22" fmla="*/ 594911 w 650463"/>
              <a:gd name="connsiteY22" fmla="*/ 672029 h 1072949"/>
              <a:gd name="connsiteX23" fmla="*/ 561861 w 650463"/>
              <a:gd name="connsiteY23" fmla="*/ 661012 h 1072949"/>
              <a:gd name="connsiteX24" fmla="*/ 506776 w 650463"/>
              <a:gd name="connsiteY24" fmla="*/ 594911 h 1072949"/>
              <a:gd name="connsiteX25" fmla="*/ 495759 w 650463"/>
              <a:gd name="connsiteY25" fmla="*/ 561860 h 1072949"/>
              <a:gd name="connsiteX26" fmla="*/ 440675 w 650463"/>
              <a:gd name="connsiteY26" fmla="*/ 495759 h 1072949"/>
              <a:gd name="connsiteX27" fmla="*/ 407624 w 650463"/>
              <a:gd name="connsiteY27" fmla="*/ 396607 h 1072949"/>
              <a:gd name="connsiteX28" fmla="*/ 396608 w 650463"/>
              <a:gd name="connsiteY28" fmla="*/ 363557 h 1072949"/>
              <a:gd name="connsiteX29" fmla="*/ 407624 w 650463"/>
              <a:gd name="connsiteY29" fmla="*/ 176270 h 1072949"/>
              <a:gd name="connsiteX30" fmla="*/ 418641 w 650463"/>
              <a:gd name="connsiteY30" fmla="*/ 99152 h 1072949"/>
              <a:gd name="connsiteX31" fmla="*/ 429658 w 650463"/>
              <a:gd name="connsiteY31" fmla="*/ 55084 h 1072949"/>
              <a:gd name="connsiteX32" fmla="*/ 429658 w 650463"/>
              <a:gd name="connsiteY32" fmla="*/ 0 h 1072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650463" h="1072949">
                <a:moveTo>
                  <a:pt x="0" y="165253"/>
                </a:moveTo>
                <a:lnTo>
                  <a:pt x="66102" y="187287"/>
                </a:lnTo>
                <a:lnTo>
                  <a:pt x="99152" y="198304"/>
                </a:lnTo>
                <a:cubicBezTo>
                  <a:pt x="110169" y="209321"/>
                  <a:pt x="119905" y="221789"/>
                  <a:pt x="132203" y="231354"/>
                </a:cubicBezTo>
                <a:cubicBezTo>
                  <a:pt x="153106" y="247612"/>
                  <a:pt x="198304" y="275422"/>
                  <a:pt x="198304" y="275422"/>
                </a:cubicBezTo>
                <a:cubicBezTo>
                  <a:pt x="216661" y="330491"/>
                  <a:pt x="199929" y="291908"/>
                  <a:pt x="242371" y="352540"/>
                </a:cubicBezTo>
                <a:cubicBezTo>
                  <a:pt x="257557" y="374234"/>
                  <a:pt x="271750" y="396607"/>
                  <a:pt x="286439" y="418641"/>
                </a:cubicBezTo>
                <a:lnTo>
                  <a:pt x="308473" y="451691"/>
                </a:lnTo>
                <a:cubicBezTo>
                  <a:pt x="317115" y="464654"/>
                  <a:pt x="331958" y="472444"/>
                  <a:pt x="341523" y="484742"/>
                </a:cubicBezTo>
                <a:cubicBezTo>
                  <a:pt x="341545" y="484770"/>
                  <a:pt x="396598" y="567354"/>
                  <a:pt x="407624" y="583894"/>
                </a:cubicBezTo>
                <a:cubicBezTo>
                  <a:pt x="416266" y="596858"/>
                  <a:pt x="429658" y="605927"/>
                  <a:pt x="440675" y="616944"/>
                </a:cubicBezTo>
                <a:cubicBezTo>
                  <a:pt x="444347" y="627961"/>
                  <a:pt x="446052" y="639843"/>
                  <a:pt x="451692" y="649995"/>
                </a:cubicBezTo>
                <a:cubicBezTo>
                  <a:pt x="488643" y="716508"/>
                  <a:pt x="493979" y="700630"/>
                  <a:pt x="517793" y="760164"/>
                </a:cubicBezTo>
                <a:cubicBezTo>
                  <a:pt x="526419" y="781728"/>
                  <a:pt x="532482" y="804231"/>
                  <a:pt x="539827" y="826265"/>
                </a:cubicBezTo>
                <a:lnTo>
                  <a:pt x="550844" y="859316"/>
                </a:lnTo>
                <a:cubicBezTo>
                  <a:pt x="554516" y="925417"/>
                  <a:pt x="548223" y="992836"/>
                  <a:pt x="561861" y="1057619"/>
                </a:cubicBezTo>
                <a:cubicBezTo>
                  <a:pt x="564253" y="1068983"/>
                  <a:pt x="584129" y="1072949"/>
                  <a:pt x="594911" y="1068636"/>
                </a:cubicBezTo>
                <a:cubicBezTo>
                  <a:pt x="607205" y="1063718"/>
                  <a:pt x="609600" y="1046602"/>
                  <a:pt x="616945" y="1035585"/>
                </a:cubicBezTo>
                <a:cubicBezTo>
                  <a:pt x="620617" y="1013551"/>
                  <a:pt x="622544" y="991155"/>
                  <a:pt x="627962" y="969484"/>
                </a:cubicBezTo>
                <a:cubicBezTo>
                  <a:pt x="633595" y="946952"/>
                  <a:pt x="649995" y="903383"/>
                  <a:pt x="649995" y="903383"/>
                </a:cubicBezTo>
                <a:cubicBezTo>
                  <a:pt x="647534" y="873844"/>
                  <a:pt x="650463" y="783132"/>
                  <a:pt x="627962" y="738130"/>
                </a:cubicBezTo>
                <a:cubicBezTo>
                  <a:pt x="622041" y="726287"/>
                  <a:pt x="611850" y="716922"/>
                  <a:pt x="605928" y="705079"/>
                </a:cubicBezTo>
                <a:cubicBezTo>
                  <a:pt x="600735" y="694692"/>
                  <a:pt x="603122" y="680240"/>
                  <a:pt x="594911" y="672029"/>
                </a:cubicBezTo>
                <a:cubicBezTo>
                  <a:pt x="586700" y="663818"/>
                  <a:pt x="572878" y="664684"/>
                  <a:pt x="561861" y="661012"/>
                </a:cubicBezTo>
                <a:cubicBezTo>
                  <a:pt x="536601" y="585231"/>
                  <a:pt x="573474" y="674947"/>
                  <a:pt x="506776" y="594911"/>
                </a:cubicBezTo>
                <a:cubicBezTo>
                  <a:pt x="499342" y="585990"/>
                  <a:pt x="500952" y="572247"/>
                  <a:pt x="495759" y="561860"/>
                </a:cubicBezTo>
                <a:cubicBezTo>
                  <a:pt x="480421" y="531184"/>
                  <a:pt x="465040" y="520124"/>
                  <a:pt x="440675" y="495759"/>
                </a:cubicBezTo>
                <a:lnTo>
                  <a:pt x="407624" y="396607"/>
                </a:lnTo>
                <a:lnTo>
                  <a:pt x="396608" y="363557"/>
                </a:lnTo>
                <a:cubicBezTo>
                  <a:pt x="400280" y="301128"/>
                  <a:pt x="402431" y="238591"/>
                  <a:pt x="407624" y="176270"/>
                </a:cubicBezTo>
                <a:cubicBezTo>
                  <a:pt x="409780" y="150393"/>
                  <a:pt x="413996" y="124700"/>
                  <a:pt x="418641" y="99152"/>
                </a:cubicBezTo>
                <a:cubicBezTo>
                  <a:pt x="421350" y="84255"/>
                  <a:pt x="427986" y="70133"/>
                  <a:pt x="429658" y="55084"/>
                </a:cubicBezTo>
                <a:cubicBezTo>
                  <a:pt x="431686" y="36835"/>
                  <a:pt x="429658" y="18361"/>
                  <a:pt x="429658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Volný tvar 14"/>
          <p:cNvSpPr/>
          <p:nvPr/>
        </p:nvSpPr>
        <p:spPr>
          <a:xfrm>
            <a:off x="6714656" y="4010140"/>
            <a:ext cx="710713" cy="1123720"/>
          </a:xfrm>
          <a:custGeom>
            <a:avLst/>
            <a:gdLst>
              <a:gd name="connsiteX0" fmla="*/ 82751 w 710713"/>
              <a:gd name="connsiteY0" fmla="*/ 0 h 1123720"/>
              <a:gd name="connsiteX1" fmla="*/ 71734 w 710713"/>
              <a:gd name="connsiteY1" fmla="*/ 176270 h 1123720"/>
              <a:gd name="connsiteX2" fmla="*/ 60717 w 710713"/>
              <a:gd name="connsiteY2" fmla="*/ 231354 h 1123720"/>
              <a:gd name="connsiteX3" fmla="*/ 49701 w 710713"/>
              <a:gd name="connsiteY3" fmla="*/ 484742 h 1123720"/>
              <a:gd name="connsiteX4" fmla="*/ 27667 w 710713"/>
              <a:gd name="connsiteY4" fmla="*/ 561860 h 1123720"/>
              <a:gd name="connsiteX5" fmla="*/ 5633 w 710713"/>
              <a:gd name="connsiteY5" fmla="*/ 638978 h 1123720"/>
              <a:gd name="connsiteX6" fmla="*/ 27667 w 710713"/>
              <a:gd name="connsiteY6" fmla="*/ 859315 h 1123720"/>
              <a:gd name="connsiteX7" fmla="*/ 49701 w 710713"/>
              <a:gd name="connsiteY7" fmla="*/ 925417 h 1123720"/>
              <a:gd name="connsiteX8" fmla="*/ 71734 w 710713"/>
              <a:gd name="connsiteY8" fmla="*/ 991518 h 1123720"/>
              <a:gd name="connsiteX9" fmla="*/ 104785 w 710713"/>
              <a:gd name="connsiteY9" fmla="*/ 1090670 h 1123720"/>
              <a:gd name="connsiteX10" fmla="*/ 137836 w 710713"/>
              <a:gd name="connsiteY10" fmla="*/ 1123720 h 1123720"/>
              <a:gd name="connsiteX11" fmla="*/ 259021 w 710713"/>
              <a:gd name="connsiteY11" fmla="*/ 1101687 h 1123720"/>
              <a:gd name="connsiteX12" fmla="*/ 325122 w 710713"/>
              <a:gd name="connsiteY12" fmla="*/ 1079653 h 1123720"/>
              <a:gd name="connsiteX13" fmla="*/ 358173 w 710713"/>
              <a:gd name="connsiteY13" fmla="*/ 1068636 h 1123720"/>
              <a:gd name="connsiteX14" fmla="*/ 435291 w 710713"/>
              <a:gd name="connsiteY14" fmla="*/ 1046602 h 1123720"/>
              <a:gd name="connsiteX15" fmla="*/ 512409 w 710713"/>
              <a:gd name="connsiteY15" fmla="*/ 1035585 h 1123720"/>
              <a:gd name="connsiteX16" fmla="*/ 556477 w 710713"/>
              <a:gd name="connsiteY16" fmla="*/ 958467 h 1123720"/>
              <a:gd name="connsiteX17" fmla="*/ 567493 w 710713"/>
              <a:gd name="connsiteY17" fmla="*/ 925417 h 1123720"/>
              <a:gd name="connsiteX18" fmla="*/ 556477 w 710713"/>
              <a:gd name="connsiteY18" fmla="*/ 716096 h 1123720"/>
              <a:gd name="connsiteX19" fmla="*/ 589527 w 710713"/>
              <a:gd name="connsiteY19" fmla="*/ 517793 h 1123720"/>
              <a:gd name="connsiteX20" fmla="*/ 622578 w 710713"/>
              <a:gd name="connsiteY20" fmla="*/ 495759 h 1123720"/>
              <a:gd name="connsiteX21" fmla="*/ 677662 w 710713"/>
              <a:gd name="connsiteY21" fmla="*/ 396607 h 1123720"/>
              <a:gd name="connsiteX22" fmla="*/ 699696 w 710713"/>
              <a:gd name="connsiteY22" fmla="*/ 363556 h 1123720"/>
              <a:gd name="connsiteX23" fmla="*/ 710713 w 710713"/>
              <a:gd name="connsiteY23" fmla="*/ 330506 h 1123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10713" h="1123720">
                <a:moveTo>
                  <a:pt x="82751" y="0"/>
                </a:moveTo>
                <a:cubicBezTo>
                  <a:pt x="79079" y="58757"/>
                  <a:pt x="77316" y="117664"/>
                  <a:pt x="71734" y="176270"/>
                </a:cubicBezTo>
                <a:cubicBezTo>
                  <a:pt x="69959" y="194911"/>
                  <a:pt x="62051" y="212677"/>
                  <a:pt x="60717" y="231354"/>
                </a:cubicBezTo>
                <a:cubicBezTo>
                  <a:pt x="54694" y="315682"/>
                  <a:pt x="55946" y="400431"/>
                  <a:pt x="49701" y="484742"/>
                </a:cubicBezTo>
                <a:cubicBezTo>
                  <a:pt x="47979" y="507987"/>
                  <a:pt x="34182" y="539056"/>
                  <a:pt x="27667" y="561860"/>
                </a:cubicBezTo>
                <a:cubicBezTo>
                  <a:pt x="0" y="658694"/>
                  <a:pt x="32048" y="559733"/>
                  <a:pt x="5633" y="638978"/>
                </a:cubicBezTo>
                <a:cubicBezTo>
                  <a:pt x="8549" y="676889"/>
                  <a:pt x="15352" y="805950"/>
                  <a:pt x="27667" y="859315"/>
                </a:cubicBezTo>
                <a:cubicBezTo>
                  <a:pt x="32890" y="881946"/>
                  <a:pt x="42356" y="903383"/>
                  <a:pt x="49701" y="925417"/>
                </a:cubicBezTo>
                <a:lnTo>
                  <a:pt x="71734" y="991518"/>
                </a:lnTo>
                <a:lnTo>
                  <a:pt x="104785" y="1090670"/>
                </a:lnTo>
                <a:cubicBezTo>
                  <a:pt x="109712" y="1105451"/>
                  <a:pt x="126819" y="1112703"/>
                  <a:pt x="137836" y="1123720"/>
                </a:cubicBezTo>
                <a:cubicBezTo>
                  <a:pt x="192138" y="1115962"/>
                  <a:pt x="211806" y="1115851"/>
                  <a:pt x="259021" y="1101687"/>
                </a:cubicBezTo>
                <a:cubicBezTo>
                  <a:pt x="281267" y="1095013"/>
                  <a:pt x="303088" y="1086998"/>
                  <a:pt x="325122" y="1079653"/>
                </a:cubicBezTo>
                <a:lnTo>
                  <a:pt x="358173" y="1068636"/>
                </a:lnTo>
                <a:cubicBezTo>
                  <a:pt x="386489" y="1059197"/>
                  <a:pt x="404859" y="1052135"/>
                  <a:pt x="435291" y="1046602"/>
                </a:cubicBezTo>
                <a:cubicBezTo>
                  <a:pt x="460839" y="1041957"/>
                  <a:pt x="486703" y="1039257"/>
                  <a:pt x="512409" y="1035585"/>
                </a:cubicBezTo>
                <a:cubicBezTo>
                  <a:pt x="534538" y="1002393"/>
                  <a:pt x="539704" y="997605"/>
                  <a:pt x="556477" y="958467"/>
                </a:cubicBezTo>
                <a:cubicBezTo>
                  <a:pt x="561051" y="947793"/>
                  <a:pt x="563821" y="936434"/>
                  <a:pt x="567493" y="925417"/>
                </a:cubicBezTo>
                <a:cubicBezTo>
                  <a:pt x="563821" y="855643"/>
                  <a:pt x="556477" y="785966"/>
                  <a:pt x="556477" y="716096"/>
                </a:cubicBezTo>
                <a:cubicBezTo>
                  <a:pt x="556477" y="659301"/>
                  <a:pt x="539723" y="567597"/>
                  <a:pt x="589527" y="517793"/>
                </a:cubicBezTo>
                <a:cubicBezTo>
                  <a:pt x="598890" y="508430"/>
                  <a:pt x="611561" y="503104"/>
                  <a:pt x="622578" y="495759"/>
                </a:cubicBezTo>
                <a:cubicBezTo>
                  <a:pt x="641969" y="437586"/>
                  <a:pt x="627153" y="472370"/>
                  <a:pt x="677662" y="396607"/>
                </a:cubicBezTo>
                <a:cubicBezTo>
                  <a:pt x="685007" y="385590"/>
                  <a:pt x="695509" y="376117"/>
                  <a:pt x="699696" y="363556"/>
                </a:cubicBezTo>
                <a:lnTo>
                  <a:pt x="710713" y="330506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Volný tvar 15"/>
          <p:cNvSpPr/>
          <p:nvPr/>
        </p:nvSpPr>
        <p:spPr>
          <a:xfrm>
            <a:off x="6455884" y="3878629"/>
            <a:ext cx="117137" cy="660320"/>
          </a:xfrm>
          <a:custGeom>
            <a:avLst/>
            <a:gdLst>
              <a:gd name="connsiteX0" fmla="*/ 0 w 117137"/>
              <a:gd name="connsiteY0" fmla="*/ 109477 h 660320"/>
              <a:gd name="connsiteX1" fmla="*/ 11017 w 117137"/>
              <a:gd name="connsiteY1" fmla="*/ 252696 h 660320"/>
              <a:gd name="connsiteX2" fmla="*/ 22034 w 117137"/>
              <a:gd name="connsiteY2" fmla="*/ 506084 h 660320"/>
              <a:gd name="connsiteX3" fmla="*/ 44068 w 117137"/>
              <a:gd name="connsiteY3" fmla="*/ 572185 h 660320"/>
              <a:gd name="connsiteX4" fmla="*/ 66102 w 117137"/>
              <a:gd name="connsiteY4" fmla="*/ 638287 h 660320"/>
              <a:gd name="connsiteX5" fmla="*/ 99152 w 117137"/>
              <a:gd name="connsiteY5" fmla="*/ 660320 h 660320"/>
              <a:gd name="connsiteX6" fmla="*/ 88135 w 117137"/>
              <a:gd name="connsiteY6" fmla="*/ 495067 h 660320"/>
              <a:gd name="connsiteX7" fmla="*/ 77118 w 117137"/>
              <a:gd name="connsiteY7" fmla="*/ 451000 h 660320"/>
              <a:gd name="connsiteX8" fmla="*/ 88135 w 117137"/>
              <a:gd name="connsiteY8" fmla="*/ 241679 h 660320"/>
              <a:gd name="connsiteX9" fmla="*/ 110169 w 117137"/>
              <a:gd name="connsiteY9" fmla="*/ 109477 h 66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7137" h="660320">
                <a:moveTo>
                  <a:pt x="0" y="109477"/>
                </a:moveTo>
                <a:cubicBezTo>
                  <a:pt x="3672" y="157217"/>
                  <a:pt x="8361" y="204889"/>
                  <a:pt x="11017" y="252696"/>
                </a:cubicBezTo>
                <a:cubicBezTo>
                  <a:pt x="15707" y="337108"/>
                  <a:pt x="13335" y="421990"/>
                  <a:pt x="22034" y="506084"/>
                </a:cubicBezTo>
                <a:cubicBezTo>
                  <a:pt x="24424" y="529186"/>
                  <a:pt x="36723" y="550151"/>
                  <a:pt x="44068" y="572185"/>
                </a:cubicBezTo>
                <a:lnTo>
                  <a:pt x="66102" y="638287"/>
                </a:lnTo>
                <a:cubicBezTo>
                  <a:pt x="70289" y="650848"/>
                  <a:pt x="88135" y="652976"/>
                  <a:pt x="99152" y="660320"/>
                </a:cubicBezTo>
                <a:cubicBezTo>
                  <a:pt x="95480" y="605236"/>
                  <a:pt x="93914" y="549970"/>
                  <a:pt x="88135" y="495067"/>
                </a:cubicBezTo>
                <a:cubicBezTo>
                  <a:pt x="86550" y="480009"/>
                  <a:pt x="77118" y="466141"/>
                  <a:pt x="77118" y="451000"/>
                </a:cubicBezTo>
                <a:cubicBezTo>
                  <a:pt x="77118" y="381130"/>
                  <a:pt x="79810" y="311052"/>
                  <a:pt x="88135" y="241679"/>
                </a:cubicBezTo>
                <a:cubicBezTo>
                  <a:pt x="117137" y="0"/>
                  <a:pt x="110169" y="345541"/>
                  <a:pt x="110169" y="10947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Volný tvar 16"/>
          <p:cNvSpPr/>
          <p:nvPr/>
        </p:nvSpPr>
        <p:spPr>
          <a:xfrm>
            <a:off x="6610120" y="3955055"/>
            <a:ext cx="165253" cy="683046"/>
          </a:xfrm>
          <a:custGeom>
            <a:avLst/>
            <a:gdLst>
              <a:gd name="connsiteX0" fmla="*/ 22034 w 165253"/>
              <a:gd name="connsiteY0" fmla="*/ 0 h 683046"/>
              <a:gd name="connsiteX1" fmla="*/ 11017 w 165253"/>
              <a:gd name="connsiteY1" fmla="*/ 330506 h 683046"/>
              <a:gd name="connsiteX2" fmla="*/ 0 w 165253"/>
              <a:gd name="connsiteY2" fmla="*/ 363557 h 683046"/>
              <a:gd name="connsiteX3" fmla="*/ 11017 w 165253"/>
              <a:gd name="connsiteY3" fmla="*/ 528810 h 683046"/>
              <a:gd name="connsiteX4" fmla="*/ 33051 w 165253"/>
              <a:gd name="connsiteY4" fmla="*/ 594911 h 683046"/>
              <a:gd name="connsiteX5" fmla="*/ 55085 w 165253"/>
              <a:gd name="connsiteY5" fmla="*/ 683046 h 683046"/>
              <a:gd name="connsiteX6" fmla="*/ 88135 w 165253"/>
              <a:gd name="connsiteY6" fmla="*/ 583894 h 683046"/>
              <a:gd name="connsiteX7" fmla="*/ 110169 w 165253"/>
              <a:gd name="connsiteY7" fmla="*/ 451692 h 683046"/>
              <a:gd name="connsiteX8" fmla="*/ 121186 w 165253"/>
              <a:gd name="connsiteY8" fmla="*/ 418641 h 683046"/>
              <a:gd name="connsiteX9" fmla="*/ 132203 w 165253"/>
              <a:gd name="connsiteY9" fmla="*/ 176270 h 683046"/>
              <a:gd name="connsiteX10" fmla="*/ 154237 w 165253"/>
              <a:gd name="connsiteY10" fmla="*/ 110169 h 683046"/>
              <a:gd name="connsiteX11" fmla="*/ 165253 w 165253"/>
              <a:gd name="connsiteY11" fmla="*/ 77118 h 683046"/>
              <a:gd name="connsiteX12" fmla="*/ 165253 w 165253"/>
              <a:gd name="connsiteY12" fmla="*/ 33051 h 683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5253" h="683046">
                <a:moveTo>
                  <a:pt x="22034" y="0"/>
                </a:moveTo>
                <a:cubicBezTo>
                  <a:pt x="18362" y="110169"/>
                  <a:pt x="17685" y="220478"/>
                  <a:pt x="11017" y="330506"/>
                </a:cubicBezTo>
                <a:cubicBezTo>
                  <a:pt x="10314" y="342098"/>
                  <a:pt x="0" y="351944"/>
                  <a:pt x="0" y="363557"/>
                </a:cubicBezTo>
                <a:cubicBezTo>
                  <a:pt x="0" y="418764"/>
                  <a:pt x="3210" y="474158"/>
                  <a:pt x="11017" y="528810"/>
                </a:cubicBezTo>
                <a:cubicBezTo>
                  <a:pt x="14302" y="551802"/>
                  <a:pt x="25706" y="572877"/>
                  <a:pt x="33051" y="594911"/>
                </a:cubicBezTo>
                <a:cubicBezTo>
                  <a:pt x="49989" y="645725"/>
                  <a:pt x="41791" y="616577"/>
                  <a:pt x="55085" y="683046"/>
                </a:cubicBezTo>
                <a:lnTo>
                  <a:pt x="88135" y="583894"/>
                </a:lnTo>
                <a:cubicBezTo>
                  <a:pt x="97991" y="554324"/>
                  <a:pt x="105176" y="476654"/>
                  <a:pt x="110169" y="451692"/>
                </a:cubicBezTo>
                <a:cubicBezTo>
                  <a:pt x="112447" y="440305"/>
                  <a:pt x="117514" y="429658"/>
                  <a:pt x="121186" y="418641"/>
                </a:cubicBezTo>
                <a:cubicBezTo>
                  <a:pt x="124858" y="337851"/>
                  <a:pt x="123587" y="256684"/>
                  <a:pt x="132203" y="176270"/>
                </a:cubicBezTo>
                <a:cubicBezTo>
                  <a:pt x="134677" y="153177"/>
                  <a:pt x="146893" y="132203"/>
                  <a:pt x="154237" y="110169"/>
                </a:cubicBezTo>
                <a:cubicBezTo>
                  <a:pt x="157909" y="99152"/>
                  <a:pt x="165253" y="88731"/>
                  <a:pt x="165253" y="77118"/>
                </a:cubicBezTo>
                <a:lnTo>
                  <a:pt x="165253" y="33051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Volný tvar 17"/>
          <p:cNvSpPr/>
          <p:nvPr/>
        </p:nvSpPr>
        <p:spPr>
          <a:xfrm>
            <a:off x="7291359" y="4384713"/>
            <a:ext cx="387398" cy="685646"/>
          </a:xfrm>
          <a:custGeom>
            <a:avLst/>
            <a:gdLst>
              <a:gd name="connsiteX0" fmla="*/ 178077 w 387398"/>
              <a:gd name="connsiteY0" fmla="*/ 0 h 685646"/>
              <a:gd name="connsiteX1" fmla="*/ 134010 w 387398"/>
              <a:gd name="connsiteY1" fmla="*/ 66101 h 685646"/>
              <a:gd name="connsiteX2" fmla="*/ 78925 w 387398"/>
              <a:gd name="connsiteY2" fmla="*/ 165253 h 685646"/>
              <a:gd name="connsiteX3" fmla="*/ 67908 w 387398"/>
              <a:gd name="connsiteY3" fmla="*/ 198304 h 685646"/>
              <a:gd name="connsiteX4" fmla="*/ 23841 w 387398"/>
              <a:gd name="connsiteY4" fmla="*/ 264405 h 685646"/>
              <a:gd name="connsiteX5" fmla="*/ 56892 w 387398"/>
              <a:gd name="connsiteY5" fmla="*/ 661012 h 685646"/>
              <a:gd name="connsiteX6" fmla="*/ 134010 w 387398"/>
              <a:gd name="connsiteY6" fmla="*/ 672029 h 685646"/>
              <a:gd name="connsiteX7" fmla="*/ 167060 w 387398"/>
              <a:gd name="connsiteY7" fmla="*/ 683046 h 685646"/>
              <a:gd name="connsiteX8" fmla="*/ 244178 w 387398"/>
              <a:gd name="connsiteY8" fmla="*/ 638979 h 685646"/>
              <a:gd name="connsiteX9" fmla="*/ 255195 w 387398"/>
              <a:gd name="connsiteY9" fmla="*/ 605928 h 685646"/>
              <a:gd name="connsiteX10" fmla="*/ 299263 w 387398"/>
              <a:gd name="connsiteY10" fmla="*/ 539827 h 685646"/>
              <a:gd name="connsiteX11" fmla="*/ 321296 w 387398"/>
              <a:gd name="connsiteY11" fmla="*/ 462709 h 685646"/>
              <a:gd name="connsiteX12" fmla="*/ 332313 w 387398"/>
              <a:gd name="connsiteY12" fmla="*/ 429658 h 685646"/>
              <a:gd name="connsiteX13" fmla="*/ 387398 w 387398"/>
              <a:gd name="connsiteY13" fmla="*/ 396607 h 6856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87398" h="685646">
                <a:moveTo>
                  <a:pt x="178077" y="0"/>
                </a:moveTo>
                <a:cubicBezTo>
                  <a:pt x="163388" y="22034"/>
                  <a:pt x="142384" y="40979"/>
                  <a:pt x="134010" y="66101"/>
                </a:cubicBezTo>
                <a:cubicBezTo>
                  <a:pt x="107049" y="146984"/>
                  <a:pt x="128399" y="115780"/>
                  <a:pt x="78925" y="165253"/>
                </a:cubicBezTo>
                <a:cubicBezTo>
                  <a:pt x="75253" y="176270"/>
                  <a:pt x="74350" y="188641"/>
                  <a:pt x="67908" y="198304"/>
                </a:cubicBezTo>
                <a:cubicBezTo>
                  <a:pt x="12892" y="280828"/>
                  <a:pt x="50037" y="185817"/>
                  <a:pt x="23841" y="264405"/>
                </a:cubicBezTo>
                <a:cubicBezTo>
                  <a:pt x="35632" y="618124"/>
                  <a:pt x="0" y="490338"/>
                  <a:pt x="56892" y="661012"/>
                </a:cubicBezTo>
                <a:cubicBezTo>
                  <a:pt x="65104" y="685646"/>
                  <a:pt x="108304" y="668357"/>
                  <a:pt x="134010" y="672029"/>
                </a:cubicBezTo>
                <a:cubicBezTo>
                  <a:pt x="145027" y="675701"/>
                  <a:pt x="155447" y="683046"/>
                  <a:pt x="167060" y="683046"/>
                </a:cubicBezTo>
                <a:cubicBezTo>
                  <a:pt x="216859" y="683046"/>
                  <a:pt x="224676" y="677984"/>
                  <a:pt x="244178" y="638979"/>
                </a:cubicBezTo>
                <a:cubicBezTo>
                  <a:pt x="249371" y="628592"/>
                  <a:pt x="249555" y="616080"/>
                  <a:pt x="255195" y="605928"/>
                </a:cubicBezTo>
                <a:cubicBezTo>
                  <a:pt x="268056" y="582779"/>
                  <a:pt x="299263" y="539827"/>
                  <a:pt x="299263" y="539827"/>
                </a:cubicBezTo>
                <a:cubicBezTo>
                  <a:pt x="325678" y="460581"/>
                  <a:pt x="293630" y="559543"/>
                  <a:pt x="321296" y="462709"/>
                </a:cubicBezTo>
                <a:cubicBezTo>
                  <a:pt x="324486" y="451543"/>
                  <a:pt x="325058" y="438726"/>
                  <a:pt x="332313" y="429658"/>
                </a:cubicBezTo>
                <a:cubicBezTo>
                  <a:pt x="341176" y="418579"/>
                  <a:pt x="372759" y="403926"/>
                  <a:pt x="387398" y="39660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Volný tvar 18"/>
          <p:cNvSpPr/>
          <p:nvPr/>
        </p:nvSpPr>
        <p:spPr>
          <a:xfrm>
            <a:off x="6709272" y="5794872"/>
            <a:ext cx="420693" cy="785869"/>
          </a:xfrm>
          <a:custGeom>
            <a:avLst/>
            <a:gdLst>
              <a:gd name="connsiteX0" fmla="*/ 242371 w 420693"/>
              <a:gd name="connsiteY0" fmla="*/ 782198 h 785869"/>
              <a:gd name="connsiteX1" fmla="*/ 187287 w 420693"/>
              <a:gd name="connsiteY1" fmla="*/ 694063 h 785869"/>
              <a:gd name="connsiteX2" fmla="*/ 143220 w 420693"/>
              <a:gd name="connsiteY2" fmla="*/ 627962 h 785869"/>
              <a:gd name="connsiteX3" fmla="*/ 132203 w 420693"/>
              <a:gd name="connsiteY3" fmla="*/ 594911 h 785869"/>
              <a:gd name="connsiteX4" fmla="*/ 110169 w 420693"/>
              <a:gd name="connsiteY4" fmla="*/ 517793 h 785869"/>
              <a:gd name="connsiteX5" fmla="*/ 88135 w 420693"/>
              <a:gd name="connsiteY5" fmla="*/ 484742 h 785869"/>
              <a:gd name="connsiteX6" fmla="*/ 77118 w 420693"/>
              <a:gd name="connsiteY6" fmla="*/ 451692 h 785869"/>
              <a:gd name="connsiteX7" fmla="*/ 55085 w 420693"/>
              <a:gd name="connsiteY7" fmla="*/ 418641 h 785869"/>
              <a:gd name="connsiteX8" fmla="*/ 22034 w 420693"/>
              <a:gd name="connsiteY8" fmla="*/ 319489 h 785869"/>
              <a:gd name="connsiteX9" fmla="*/ 0 w 420693"/>
              <a:gd name="connsiteY9" fmla="*/ 231355 h 785869"/>
              <a:gd name="connsiteX10" fmla="*/ 22034 w 420693"/>
              <a:gd name="connsiteY10" fmla="*/ 88135 h 785869"/>
              <a:gd name="connsiteX11" fmla="*/ 44068 w 420693"/>
              <a:gd name="connsiteY11" fmla="*/ 55085 h 785869"/>
              <a:gd name="connsiteX12" fmla="*/ 110169 w 420693"/>
              <a:gd name="connsiteY12" fmla="*/ 11017 h 785869"/>
              <a:gd name="connsiteX13" fmla="*/ 154236 w 420693"/>
              <a:gd name="connsiteY13" fmla="*/ 0 h 785869"/>
              <a:gd name="connsiteX14" fmla="*/ 242371 w 420693"/>
              <a:gd name="connsiteY14" fmla="*/ 11017 h 785869"/>
              <a:gd name="connsiteX15" fmla="*/ 308473 w 420693"/>
              <a:gd name="connsiteY15" fmla="*/ 33051 h 785869"/>
              <a:gd name="connsiteX16" fmla="*/ 341523 w 420693"/>
              <a:gd name="connsiteY16" fmla="*/ 55085 h 785869"/>
              <a:gd name="connsiteX17" fmla="*/ 418641 w 420693"/>
              <a:gd name="connsiteY17" fmla="*/ 99152 h 785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20693" h="785869">
                <a:moveTo>
                  <a:pt x="242371" y="782198"/>
                </a:moveTo>
                <a:cubicBezTo>
                  <a:pt x="177804" y="717629"/>
                  <a:pt x="237363" y="785869"/>
                  <a:pt x="187287" y="694063"/>
                </a:cubicBezTo>
                <a:cubicBezTo>
                  <a:pt x="174606" y="670815"/>
                  <a:pt x="157909" y="649996"/>
                  <a:pt x="143220" y="627962"/>
                </a:cubicBezTo>
                <a:cubicBezTo>
                  <a:pt x="136778" y="618299"/>
                  <a:pt x="135393" y="606077"/>
                  <a:pt x="132203" y="594911"/>
                </a:cubicBezTo>
                <a:cubicBezTo>
                  <a:pt x="127497" y="578439"/>
                  <a:pt x="118974" y="535402"/>
                  <a:pt x="110169" y="517793"/>
                </a:cubicBezTo>
                <a:cubicBezTo>
                  <a:pt x="104248" y="505950"/>
                  <a:pt x="94057" y="496585"/>
                  <a:pt x="88135" y="484742"/>
                </a:cubicBezTo>
                <a:cubicBezTo>
                  <a:pt x="82942" y="474355"/>
                  <a:pt x="82311" y="462079"/>
                  <a:pt x="77118" y="451692"/>
                </a:cubicBezTo>
                <a:cubicBezTo>
                  <a:pt x="71197" y="439849"/>
                  <a:pt x="60462" y="430740"/>
                  <a:pt x="55085" y="418641"/>
                </a:cubicBezTo>
                <a:cubicBezTo>
                  <a:pt x="55083" y="418637"/>
                  <a:pt x="27543" y="336016"/>
                  <a:pt x="22034" y="319489"/>
                </a:cubicBezTo>
                <a:cubicBezTo>
                  <a:pt x="12458" y="290761"/>
                  <a:pt x="0" y="231355"/>
                  <a:pt x="0" y="231355"/>
                </a:cubicBezTo>
                <a:cubicBezTo>
                  <a:pt x="3159" y="199761"/>
                  <a:pt x="2182" y="127838"/>
                  <a:pt x="22034" y="88135"/>
                </a:cubicBezTo>
                <a:cubicBezTo>
                  <a:pt x="27955" y="76292"/>
                  <a:pt x="34103" y="63804"/>
                  <a:pt x="44068" y="55085"/>
                </a:cubicBezTo>
                <a:cubicBezTo>
                  <a:pt x="63997" y="37647"/>
                  <a:pt x="84478" y="17440"/>
                  <a:pt x="110169" y="11017"/>
                </a:cubicBezTo>
                <a:lnTo>
                  <a:pt x="154236" y="0"/>
                </a:lnTo>
                <a:cubicBezTo>
                  <a:pt x="183614" y="3672"/>
                  <a:pt x="213421" y="4813"/>
                  <a:pt x="242371" y="11017"/>
                </a:cubicBezTo>
                <a:cubicBezTo>
                  <a:pt x="265081" y="15884"/>
                  <a:pt x="308473" y="33051"/>
                  <a:pt x="308473" y="33051"/>
                </a:cubicBezTo>
                <a:cubicBezTo>
                  <a:pt x="319490" y="40396"/>
                  <a:pt x="329424" y="49708"/>
                  <a:pt x="341523" y="55085"/>
                </a:cubicBezTo>
                <a:cubicBezTo>
                  <a:pt x="420693" y="90271"/>
                  <a:pt x="395371" y="52612"/>
                  <a:pt x="418641" y="9915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Volný tvar 19"/>
          <p:cNvSpPr/>
          <p:nvPr/>
        </p:nvSpPr>
        <p:spPr>
          <a:xfrm>
            <a:off x="7264763" y="4869455"/>
            <a:ext cx="413994" cy="484743"/>
          </a:xfrm>
          <a:custGeom>
            <a:avLst/>
            <a:gdLst>
              <a:gd name="connsiteX0" fmla="*/ 413994 w 413994"/>
              <a:gd name="connsiteY0" fmla="*/ 0 h 484743"/>
              <a:gd name="connsiteX1" fmla="*/ 391960 w 413994"/>
              <a:gd name="connsiteY1" fmla="*/ 88135 h 484743"/>
              <a:gd name="connsiteX2" fmla="*/ 369926 w 413994"/>
              <a:gd name="connsiteY2" fmla="*/ 121186 h 484743"/>
              <a:gd name="connsiteX3" fmla="*/ 303825 w 413994"/>
              <a:gd name="connsiteY3" fmla="*/ 165253 h 484743"/>
              <a:gd name="connsiteX4" fmla="*/ 281791 w 413994"/>
              <a:gd name="connsiteY4" fmla="*/ 198304 h 484743"/>
              <a:gd name="connsiteX5" fmla="*/ 182639 w 413994"/>
              <a:gd name="connsiteY5" fmla="*/ 253388 h 484743"/>
              <a:gd name="connsiteX6" fmla="*/ 50437 w 413994"/>
              <a:gd name="connsiteY6" fmla="*/ 264405 h 484743"/>
              <a:gd name="connsiteX7" fmla="*/ 17386 w 413994"/>
              <a:gd name="connsiteY7" fmla="*/ 275422 h 484743"/>
              <a:gd name="connsiteX8" fmla="*/ 17386 w 413994"/>
              <a:gd name="connsiteY8" fmla="*/ 363557 h 484743"/>
              <a:gd name="connsiteX9" fmla="*/ 83488 w 413994"/>
              <a:gd name="connsiteY9" fmla="*/ 385591 h 484743"/>
              <a:gd name="connsiteX10" fmla="*/ 204673 w 413994"/>
              <a:gd name="connsiteY10" fmla="*/ 418641 h 484743"/>
              <a:gd name="connsiteX11" fmla="*/ 237724 w 413994"/>
              <a:gd name="connsiteY11" fmla="*/ 429658 h 484743"/>
              <a:gd name="connsiteX12" fmla="*/ 314842 w 413994"/>
              <a:gd name="connsiteY12" fmla="*/ 451692 h 484743"/>
              <a:gd name="connsiteX13" fmla="*/ 369926 w 413994"/>
              <a:gd name="connsiteY13" fmla="*/ 484743 h 484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3994" h="484743">
                <a:moveTo>
                  <a:pt x="413994" y="0"/>
                </a:moveTo>
                <a:cubicBezTo>
                  <a:pt x="409803" y="20953"/>
                  <a:pt x="403253" y="65550"/>
                  <a:pt x="391960" y="88135"/>
                </a:cubicBezTo>
                <a:cubicBezTo>
                  <a:pt x="386038" y="99978"/>
                  <a:pt x="379891" y="112467"/>
                  <a:pt x="369926" y="121186"/>
                </a:cubicBezTo>
                <a:cubicBezTo>
                  <a:pt x="349997" y="138624"/>
                  <a:pt x="303825" y="165253"/>
                  <a:pt x="303825" y="165253"/>
                </a:cubicBezTo>
                <a:cubicBezTo>
                  <a:pt x="296480" y="176270"/>
                  <a:pt x="291756" y="189585"/>
                  <a:pt x="281791" y="198304"/>
                </a:cubicBezTo>
                <a:cubicBezTo>
                  <a:pt x="263076" y="214680"/>
                  <a:pt x="215795" y="248967"/>
                  <a:pt x="182639" y="253388"/>
                </a:cubicBezTo>
                <a:cubicBezTo>
                  <a:pt x="138807" y="259232"/>
                  <a:pt x="94504" y="260733"/>
                  <a:pt x="50437" y="264405"/>
                </a:cubicBezTo>
                <a:cubicBezTo>
                  <a:pt x="39420" y="268077"/>
                  <a:pt x="25597" y="267210"/>
                  <a:pt x="17386" y="275422"/>
                </a:cubicBezTo>
                <a:cubicBezTo>
                  <a:pt x="0" y="292808"/>
                  <a:pt x="4817" y="350988"/>
                  <a:pt x="17386" y="363557"/>
                </a:cubicBezTo>
                <a:cubicBezTo>
                  <a:pt x="33809" y="379980"/>
                  <a:pt x="83488" y="385591"/>
                  <a:pt x="83488" y="385591"/>
                </a:cubicBezTo>
                <a:cubicBezTo>
                  <a:pt x="146480" y="427587"/>
                  <a:pt x="91532" y="398071"/>
                  <a:pt x="204673" y="418641"/>
                </a:cubicBezTo>
                <a:cubicBezTo>
                  <a:pt x="216099" y="420718"/>
                  <a:pt x="226558" y="426468"/>
                  <a:pt x="237724" y="429658"/>
                </a:cubicBezTo>
                <a:cubicBezTo>
                  <a:pt x="334558" y="457325"/>
                  <a:pt x="235597" y="425277"/>
                  <a:pt x="314842" y="451692"/>
                </a:cubicBezTo>
                <a:cubicBezTo>
                  <a:pt x="354724" y="478281"/>
                  <a:pt x="336049" y="467805"/>
                  <a:pt x="369926" y="484743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Volný tvar 20"/>
          <p:cNvSpPr/>
          <p:nvPr/>
        </p:nvSpPr>
        <p:spPr>
          <a:xfrm>
            <a:off x="6786204" y="5195998"/>
            <a:ext cx="815435" cy="653959"/>
          </a:xfrm>
          <a:custGeom>
            <a:avLst/>
            <a:gdLst>
              <a:gd name="connsiteX0" fmla="*/ 815435 w 815435"/>
              <a:gd name="connsiteY0" fmla="*/ 268368 h 653959"/>
              <a:gd name="connsiteX1" fmla="*/ 782384 w 815435"/>
              <a:gd name="connsiteY1" fmla="*/ 246335 h 653959"/>
              <a:gd name="connsiteX2" fmla="*/ 760350 w 815435"/>
              <a:gd name="connsiteY2" fmla="*/ 213284 h 653959"/>
              <a:gd name="connsiteX3" fmla="*/ 716283 w 815435"/>
              <a:gd name="connsiteY3" fmla="*/ 202267 h 653959"/>
              <a:gd name="connsiteX4" fmla="*/ 683232 w 815435"/>
              <a:gd name="connsiteY4" fmla="*/ 191250 h 653959"/>
              <a:gd name="connsiteX5" fmla="*/ 573063 w 815435"/>
              <a:gd name="connsiteY5" fmla="*/ 169216 h 653959"/>
              <a:gd name="connsiteX6" fmla="*/ 528996 w 815435"/>
              <a:gd name="connsiteY6" fmla="*/ 158200 h 653959"/>
              <a:gd name="connsiteX7" fmla="*/ 473912 w 815435"/>
              <a:gd name="connsiteY7" fmla="*/ 147183 h 653959"/>
              <a:gd name="connsiteX8" fmla="*/ 407810 w 815435"/>
              <a:gd name="connsiteY8" fmla="*/ 125149 h 653959"/>
              <a:gd name="connsiteX9" fmla="*/ 396794 w 815435"/>
              <a:gd name="connsiteY9" fmla="*/ 92098 h 653959"/>
              <a:gd name="connsiteX10" fmla="*/ 385777 w 815435"/>
              <a:gd name="connsiteY10" fmla="*/ 14980 h 653959"/>
              <a:gd name="connsiteX11" fmla="*/ 330692 w 815435"/>
              <a:gd name="connsiteY11" fmla="*/ 3963 h 653959"/>
              <a:gd name="connsiteX12" fmla="*/ 275608 w 815435"/>
              <a:gd name="connsiteY12" fmla="*/ 14980 h 653959"/>
              <a:gd name="connsiteX13" fmla="*/ 264591 w 815435"/>
              <a:gd name="connsiteY13" fmla="*/ 48031 h 653959"/>
              <a:gd name="connsiteX14" fmla="*/ 286625 w 815435"/>
              <a:gd name="connsiteY14" fmla="*/ 136166 h 653959"/>
              <a:gd name="connsiteX15" fmla="*/ 330692 w 815435"/>
              <a:gd name="connsiteY15" fmla="*/ 202267 h 653959"/>
              <a:gd name="connsiteX16" fmla="*/ 429844 w 815435"/>
              <a:gd name="connsiteY16" fmla="*/ 235318 h 653959"/>
              <a:gd name="connsiteX17" fmla="*/ 540013 w 815435"/>
              <a:gd name="connsiteY17" fmla="*/ 246335 h 653959"/>
              <a:gd name="connsiteX18" fmla="*/ 573063 w 815435"/>
              <a:gd name="connsiteY18" fmla="*/ 257351 h 653959"/>
              <a:gd name="connsiteX19" fmla="*/ 562047 w 815435"/>
              <a:gd name="connsiteY19" fmla="*/ 290402 h 653959"/>
              <a:gd name="connsiteX20" fmla="*/ 363743 w 815435"/>
              <a:gd name="connsiteY20" fmla="*/ 279385 h 653959"/>
              <a:gd name="connsiteX21" fmla="*/ 297642 w 815435"/>
              <a:gd name="connsiteY21" fmla="*/ 246335 h 653959"/>
              <a:gd name="connsiteX22" fmla="*/ 242557 w 815435"/>
              <a:gd name="connsiteY22" fmla="*/ 147183 h 653959"/>
              <a:gd name="connsiteX23" fmla="*/ 198490 w 815435"/>
              <a:gd name="connsiteY23" fmla="*/ 81082 h 653959"/>
              <a:gd name="connsiteX24" fmla="*/ 165439 w 815435"/>
              <a:gd name="connsiteY24" fmla="*/ 59048 h 653959"/>
              <a:gd name="connsiteX25" fmla="*/ 154423 w 815435"/>
              <a:gd name="connsiteY25" fmla="*/ 25997 h 653959"/>
              <a:gd name="connsiteX26" fmla="*/ 66288 w 815435"/>
              <a:gd name="connsiteY26" fmla="*/ 59048 h 653959"/>
              <a:gd name="connsiteX27" fmla="*/ 44254 w 815435"/>
              <a:gd name="connsiteY27" fmla="*/ 125149 h 653959"/>
              <a:gd name="connsiteX28" fmla="*/ 11203 w 815435"/>
              <a:gd name="connsiteY28" fmla="*/ 191250 h 653959"/>
              <a:gd name="connsiteX29" fmla="*/ 33237 w 815435"/>
              <a:gd name="connsiteY29" fmla="*/ 334469 h 653959"/>
              <a:gd name="connsiteX30" fmla="*/ 55271 w 815435"/>
              <a:gd name="connsiteY30" fmla="*/ 367520 h 653959"/>
              <a:gd name="connsiteX31" fmla="*/ 44254 w 815435"/>
              <a:gd name="connsiteY31" fmla="*/ 433621 h 653959"/>
              <a:gd name="connsiteX32" fmla="*/ 11203 w 815435"/>
              <a:gd name="connsiteY32" fmla="*/ 455655 h 653959"/>
              <a:gd name="connsiteX33" fmla="*/ 55271 w 815435"/>
              <a:gd name="connsiteY33" fmla="*/ 510739 h 653959"/>
              <a:gd name="connsiteX34" fmla="*/ 143406 w 815435"/>
              <a:gd name="connsiteY34" fmla="*/ 499722 h 653959"/>
              <a:gd name="connsiteX35" fmla="*/ 242557 w 815435"/>
              <a:gd name="connsiteY35" fmla="*/ 488706 h 653959"/>
              <a:gd name="connsiteX36" fmla="*/ 275608 w 815435"/>
              <a:gd name="connsiteY36" fmla="*/ 422604 h 653959"/>
              <a:gd name="connsiteX37" fmla="*/ 286625 w 815435"/>
              <a:gd name="connsiteY37" fmla="*/ 312436 h 653959"/>
              <a:gd name="connsiteX38" fmla="*/ 319676 w 815435"/>
              <a:gd name="connsiteY38" fmla="*/ 323453 h 653959"/>
              <a:gd name="connsiteX39" fmla="*/ 286625 w 815435"/>
              <a:gd name="connsiteY39" fmla="*/ 499722 h 653959"/>
              <a:gd name="connsiteX40" fmla="*/ 253574 w 815435"/>
              <a:gd name="connsiteY40" fmla="*/ 521756 h 653959"/>
              <a:gd name="connsiteX41" fmla="*/ 242557 w 815435"/>
              <a:gd name="connsiteY41" fmla="*/ 554807 h 653959"/>
              <a:gd name="connsiteX42" fmla="*/ 220524 w 815435"/>
              <a:gd name="connsiteY42" fmla="*/ 587857 h 653959"/>
              <a:gd name="connsiteX43" fmla="*/ 286625 w 815435"/>
              <a:gd name="connsiteY43" fmla="*/ 609891 h 653959"/>
              <a:gd name="connsiteX44" fmla="*/ 385777 w 815435"/>
              <a:gd name="connsiteY44" fmla="*/ 642942 h 653959"/>
              <a:gd name="connsiteX45" fmla="*/ 407810 w 815435"/>
              <a:gd name="connsiteY45" fmla="*/ 653959 h 653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815435" h="653959">
                <a:moveTo>
                  <a:pt x="815435" y="268368"/>
                </a:moveTo>
                <a:cubicBezTo>
                  <a:pt x="804418" y="261024"/>
                  <a:pt x="791747" y="255697"/>
                  <a:pt x="782384" y="246335"/>
                </a:cubicBezTo>
                <a:cubicBezTo>
                  <a:pt x="773021" y="236972"/>
                  <a:pt x="771367" y="220629"/>
                  <a:pt x="760350" y="213284"/>
                </a:cubicBezTo>
                <a:cubicBezTo>
                  <a:pt x="747752" y="204885"/>
                  <a:pt x="730842" y="206427"/>
                  <a:pt x="716283" y="202267"/>
                </a:cubicBezTo>
                <a:cubicBezTo>
                  <a:pt x="705117" y="199077"/>
                  <a:pt x="694548" y="193861"/>
                  <a:pt x="683232" y="191250"/>
                </a:cubicBezTo>
                <a:cubicBezTo>
                  <a:pt x="646741" y="182829"/>
                  <a:pt x="609786" y="176561"/>
                  <a:pt x="573063" y="169216"/>
                </a:cubicBezTo>
                <a:cubicBezTo>
                  <a:pt x="558216" y="166247"/>
                  <a:pt x="543776" y="161484"/>
                  <a:pt x="528996" y="158200"/>
                </a:cubicBezTo>
                <a:cubicBezTo>
                  <a:pt x="510717" y="154138"/>
                  <a:pt x="491977" y="152110"/>
                  <a:pt x="473912" y="147183"/>
                </a:cubicBezTo>
                <a:cubicBezTo>
                  <a:pt x="451505" y="141072"/>
                  <a:pt x="407810" y="125149"/>
                  <a:pt x="407810" y="125149"/>
                </a:cubicBezTo>
                <a:cubicBezTo>
                  <a:pt x="404138" y="114132"/>
                  <a:pt x="399071" y="103485"/>
                  <a:pt x="396794" y="92098"/>
                </a:cubicBezTo>
                <a:cubicBezTo>
                  <a:pt x="391702" y="66635"/>
                  <a:pt x="401357" y="35754"/>
                  <a:pt x="385777" y="14980"/>
                </a:cubicBezTo>
                <a:cubicBezTo>
                  <a:pt x="374542" y="0"/>
                  <a:pt x="349054" y="7635"/>
                  <a:pt x="330692" y="3963"/>
                </a:cubicBezTo>
                <a:cubicBezTo>
                  <a:pt x="312331" y="7635"/>
                  <a:pt x="291188" y="4593"/>
                  <a:pt x="275608" y="14980"/>
                </a:cubicBezTo>
                <a:cubicBezTo>
                  <a:pt x="265945" y="21422"/>
                  <a:pt x="264591" y="36418"/>
                  <a:pt x="264591" y="48031"/>
                </a:cubicBezTo>
                <a:cubicBezTo>
                  <a:pt x="264591" y="57798"/>
                  <a:pt x="277932" y="120518"/>
                  <a:pt x="286625" y="136166"/>
                </a:cubicBezTo>
                <a:cubicBezTo>
                  <a:pt x="299485" y="159315"/>
                  <a:pt x="305570" y="193893"/>
                  <a:pt x="330692" y="202267"/>
                </a:cubicBezTo>
                <a:lnTo>
                  <a:pt x="429844" y="235318"/>
                </a:lnTo>
                <a:cubicBezTo>
                  <a:pt x="464856" y="246989"/>
                  <a:pt x="503290" y="242663"/>
                  <a:pt x="540013" y="246335"/>
                </a:cubicBezTo>
                <a:cubicBezTo>
                  <a:pt x="551030" y="250007"/>
                  <a:pt x="567870" y="246964"/>
                  <a:pt x="573063" y="257351"/>
                </a:cubicBezTo>
                <a:cubicBezTo>
                  <a:pt x="578257" y="267738"/>
                  <a:pt x="573596" y="289186"/>
                  <a:pt x="562047" y="290402"/>
                </a:cubicBezTo>
                <a:cubicBezTo>
                  <a:pt x="496208" y="297333"/>
                  <a:pt x="429844" y="283057"/>
                  <a:pt x="363743" y="279385"/>
                </a:cubicBezTo>
                <a:cubicBezTo>
                  <a:pt x="340169" y="271527"/>
                  <a:pt x="315229" y="266434"/>
                  <a:pt x="297642" y="246335"/>
                </a:cubicBezTo>
                <a:cubicBezTo>
                  <a:pt x="193838" y="127702"/>
                  <a:pt x="285319" y="224154"/>
                  <a:pt x="242557" y="147183"/>
                </a:cubicBezTo>
                <a:cubicBezTo>
                  <a:pt x="229697" y="124034"/>
                  <a:pt x="213179" y="103116"/>
                  <a:pt x="198490" y="81082"/>
                </a:cubicBezTo>
                <a:cubicBezTo>
                  <a:pt x="191145" y="70065"/>
                  <a:pt x="176456" y="66393"/>
                  <a:pt x="165439" y="59048"/>
                </a:cubicBezTo>
                <a:cubicBezTo>
                  <a:pt x="161767" y="48031"/>
                  <a:pt x="165440" y="29669"/>
                  <a:pt x="154423" y="25997"/>
                </a:cubicBezTo>
                <a:cubicBezTo>
                  <a:pt x="122657" y="15408"/>
                  <a:pt x="89249" y="43740"/>
                  <a:pt x="66288" y="59048"/>
                </a:cubicBezTo>
                <a:cubicBezTo>
                  <a:pt x="58943" y="81082"/>
                  <a:pt x="57137" y="105824"/>
                  <a:pt x="44254" y="125149"/>
                </a:cubicBezTo>
                <a:cubicBezTo>
                  <a:pt x="15778" y="167862"/>
                  <a:pt x="26407" y="145639"/>
                  <a:pt x="11203" y="191250"/>
                </a:cubicBezTo>
                <a:cubicBezTo>
                  <a:pt x="14363" y="222848"/>
                  <a:pt x="13385" y="294765"/>
                  <a:pt x="33237" y="334469"/>
                </a:cubicBezTo>
                <a:cubicBezTo>
                  <a:pt x="39159" y="346312"/>
                  <a:pt x="47926" y="356503"/>
                  <a:pt x="55271" y="367520"/>
                </a:cubicBezTo>
                <a:cubicBezTo>
                  <a:pt x="51599" y="389554"/>
                  <a:pt x="54244" y="413642"/>
                  <a:pt x="44254" y="433621"/>
                </a:cubicBezTo>
                <a:cubicBezTo>
                  <a:pt x="38332" y="445464"/>
                  <a:pt x="16121" y="443361"/>
                  <a:pt x="11203" y="455655"/>
                </a:cubicBezTo>
                <a:cubicBezTo>
                  <a:pt x="0" y="483663"/>
                  <a:pt x="42666" y="502336"/>
                  <a:pt x="55271" y="510739"/>
                </a:cubicBezTo>
                <a:lnTo>
                  <a:pt x="143406" y="499722"/>
                </a:lnTo>
                <a:cubicBezTo>
                  <a:pt x="176432" y="495837"/>
                  <a:pt x="211305" y="500070"/>
                  <a:pt x="242557" y="488706"/>
                </a:cubicBezTo>
                <a:cubicBezTo>
                  <a:pt x="258759" y="482815"/>
                  <a:pt x="271169" y="435921"/>
                  <a:pt x="275608" y="422604"/>
                </a:cubicBezTo>
                <a:cubicBezTo>
                  <a:pt x="279280" y="385881"/>
                  <a:pt x="271636" y="346161"/>
                  <a:pt x="286625" y="312436"/>
                </a:cubicBezTo>
                <a:cubicBezTo>
                  <a:pt x="291342" y="301824"/>
                  <a:pt x="318034" y="311957"/>
                  <a:pt x="319676" y="323453"/>
                </a:cubicBezTo>
                <a:cubicBezTo>
                  <a:pt x="326742" y="372916"/>
                  <a:pt x="329938" y="456410"/>
                  <a:pt x="286625" y="499722"/>
                </a:cubicBezTo>
                <a:cubicBezTo>
                  <a:pt x="277262" y="509085"/>
                  <a:pt x="264591" y="514411"/>
                  <a:pt x="253574" y="521756"/>
                </a:cubicBezTo>
                <a:cubicBezTo>
                  <a:pt x="249902" y="532773"/>
                  <a:pt x="247750" y="544420"/>
                  <a:pt x="242557" y="554807"/>
                </a:cubicBezTo>
                <a:cubicBezTo>
                  <a:pt x="236636" y="566650"/>
                  <a:pt x="212253" y="577518"/>
                  <a:pt x="220524" y="587857"/>
                </a:cubicBezTo>
                <a:cubicBezTo>
                  <a:pt x="235033" y="605993"/>
                  <a:pt x="264591" y="602546"/>
                  <a:pt x="286625" y="609891"/>
                </a:cubicBezTo>
                <a:lnTo>
                  <a:pt x="385777" y="642942"/>
                </a:lnTo>
                <a:cubicBezTo>
                  <a:pt x="393567" y="645539"/>
                  <a:pt x="400466" y="650287"/>
                  <a:pt x="407810" y="653959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Volný tvar 21"/>
          <p:cNvSpPr/>
          <p:nvPr/>
        </p:nvSpPr>
        <p:spPr>
          <a:xfrm>
            <a:off x="6136395" y="5541484"/>
            <a:ext cx="451692" cy="425210"/>
          </a:xfrm>
          <a:custGeom>
            <a:avLst/>
            <a:gdLst>
              <a:gd name="connsiteX0" fmla="*/ 451692 w 451692"/>
              <a:gd name="connsiteY0" fmla="*/ 0 h 425210"/>
              <a:gd name="connsiteX1" fmla="*/ 198304 w 451692"/>
              <a:gd name="connsiteY1" fmla="*/ 11017 h 425210"/>
              <a:gd name="connsiteX2" fmla="*/ 143219 w 451692"/>
              <a:gd name="connsiteY2" fmla="*/ 22034 h 425210"/>
              <a:gd name="connsiteX3" fmla="*/ 77118 w 451692"/>
              <a:gd name="connsiteY3" fmla="*/ 44068 h 425210"/>
              <a:gd name="connsiteX4" fmla="*/ 22034 w 451692"/>
              <a:gd name="connsiteY4" fmla="*/ 99152 h 425210"/>
              <a:gd name="connsiteX5" fmla="*/ 0 w 451692"/>
              <a:gd name="connsiteY5" fmla="*/ 165253 h 425210"/>
              <a:gd name="connsiteX6" fmla="*/ 33051 w 451692"/>
              <a:gd name="connsiteY6" fmla="*/ 275422 h 425210"/>
              <a:gd name="connsiteX7" fmla="*/ 55085 w 451692"/>
              <a:gd name="connsiteY7" fmla="*/ 308473 h 425210"/>
              <a:gd name="connsiteX8" fmla="*/ 88135 w 451692"/>
              <a:gd name="connsiteY8" fmla="*/ 374574 h 425210"/>
              <a:gd name="connsiteX9" fmla="*/ 110169 w 451692"/>
              <a:gd name="connsiteY9" fmla="*/ 418641 h 425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1692" h="425210">
                <a:moveTo>
                  <a:pt x="451692" y="0"/>
                </a:moveTo>
                <a:cubicBezTo>
                  <a:pt x="367229" y="3672"/>
                  <a:pt x="282632" y="4994"/>
                  <a:pt x="198304" y="11017"/>
                </a:cubicBezTo>
                <a:cubicBezTo>
                  <a:pt x="179626" y="12351"/>
                  <a:pt x="161284" y="17107"/>
                  <a:pt x="143219" y="22034"/>
                </a:cubicBezTo>
                <a:cubicBezTo>
                  <a:pt x="120812" y="28145"/>
                  <a:pt x="77118" y="44068"/>
                  <a:pt x="77118" y="44068"/>
                </a:cubicBezTo>
                <a:cubicBezTo>
                  <a:pt x="46968" y="64169"/>
                  <a:pt x="37496" y="64363"/>
                  <a:pt x="22034" y="99152"/>
                </a:cubicBezTo>
                <a:cubicBezTo>
                  <a:pt x="12601" y="120376"/>
                  <a:pt x="0" y="165253"/>
                  <a:pt x="0" y="165253"/>
                </a:cubicBezTo>
                <a:cubicBezTo>
                  <a:pt x="6159" y="189888"/>
                  <a:pt x="22322" y="259328"/>
                  <a:pt x="33051" y="275422"/>
                </a:cubicBezTo>
                <a:lnTo>
                  <a:pt x="55085" y="308473"/>
                </a:lnTo>
                <a:cubicBezTo>
                  <a:pt x="82771" y="391537"/>
                  <a:pt x="45426" y="289157"/>
                  <a:pt x="88135" y="374574"/>
                </a:cubicBezTo>
                <a:cubicBezTo>
                  <a:pt x="113453" y="425210"/>
                  <a:pt x="85279" y="393751"/>
                  <a:pt x="110169" y="418641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Volný tvar 22"/>
          <p:cNvSpPr/>
          <p:nvPr/>
        </p:nvSpPr>
        <p:spPr>
          <a:xfrm>
            <a:off x="5496234" y="4858439"/>
            <a:ext cx="1071414" cy="1079653"/>
          </a:xfrm>
          <a:custGeom>
            <a:avLst/>
            <a:gdLst>
              <a:gd name="connsiteX0" fmla="*/ 640161 w 1071414"/>
              <a:gd name="connsiteY0" fmla="*/ 1079653 h 1079653"/>
              <a:gd name="connsiteX1" fmla="*/ 596094 w 1071414"/>
              <a:gd name="connsiteY1" fmla="*/ 1013551 h 1079653"/>
              <a:gd name="connsiteX2" fmla="*/ 574060 w 1071414"/>
              <a:gd name="connsiteY2" fmla="*/ 925416 h 1079653"/>
              <a:gd name="connsiteX3" fmla="*/ 585077 w 1071414"/>
              <a:gd name="connsiteY3" fmla="*/ 815248 h 1079653"/>
              <a:gd name="connsiteX4" fmla="*/ 618127 w 1071414"/>
              <a:gd name="connsiteY4" fmla="*/ 804231 h 1079653"/>
              <a:gd name="connsiteX5" fmla="*/ 651178 w 1071414"/>
              <a:gd name="connsiteY5" fmla="*/ 782197 h 1079653"/>
              <a:gd name="connsiteX6" fmla="*/ 662195 w 1071414"/>
              <a:gd name="connsiteY6" fmla="*/ 749147 h 1079653"/>
              <a:gd name="connsiteX7" fmla="*/ 662195 w 1071414"/>
              <a:gd name="connsiteY7" fmla="*/ 683045 h 1079653"/>
              <a:gd name="connsiteX8" fmla="*/ 629144 w 1071414"/>
              <a:gd name="connsiteY8" fmla="*/ 672028 h 1079653"/>
              <a:gd name="connsiteX9" fmla="*/ 518976 w 1071414"/>
              <a:gd name="connsiteY9" fmla="*/ 683045 h 1079653"/>
              <a:gd name="connsiteX10" fmla="*/ 430841 w 1071414"/>
              <a:gd name="connsiteY10" fmla="*/ 705079 h 1079653"/>
              <a:gd name="connsiteX11" fmla="*/ 375756 w 1071414"/>
              <a:gd name="connsiteY11" fmla="*/ 716096 h 1079653"/>
              <a:gd name="connsiteX12" fmla="*/ 254571 w 1071414"/>
              <a:gd name="connsiteY12" fmla="*/ 738130 h 1079653"/>
              <a:gd name="connsiteX13" fmla="*/ 221520 w 1071414"/>
              <a:gd name="connsiteY13" fmla="*/ 749147 h 1079653"/>
              <a:gd name="connsiteX14" fmla="*/ 166436 w 1071414"/>
              <a:gd name="connsiteY14" fmla="*/ 705079 h 1079653"/>
              <a:gd name="connsiteX15" fmla="*/ 232537 w 1071414"/>
              <a:gd name="connsiteY15" fmla="*/ 661012 h 1079653"/>
              <a:gd name="connsiteX16" fmla="*/ 320672 w 1071414"/>
              <a:gd name="connsiteY16" fmla="*/ 638978 h 1079653"/>
              <a:gd name="connsiteX17" fmla="*/ 386773 w 1071414"/>
              <a:gd name="connsiteY17" fmla="*/ 627961 h 1079653"/>
              <a:gd name="connsiteX18" fmla="*/ 419824 w 1071414"/>
              <a:gd name="connsiteY18" fmla="*/ 616944 h 1079653"/>
              <a:gd name="connsiteX19" fmla="*/ 485925 w 1071414"/>
              <a:gd name="connsiteY19" fmla="*/ 605927 h 1079653"/>
              <a:gd name="connsiteX20" fmla="*/ 695246 w 1071414"/>
              <a:gd name="connsiteY20" fmla="*/ 616944 h 1079653"/>
              <a:gd name="connsiteX21" fmla="*/ 728296 w 1071414"/>
              <a:gd name="connsiteY21" fmla="*/ 627961 h 1079653"/>
              <a:gd name="connsiteX22" fmla="*/ 772364 w 1071414"/>
              <a:gd name="connsiteY22" fmla="*/ 638978 h 1079653"/>
              <a:gd name="connsiteX23" fmla="*/ 904566 w 1071414"/>
              <a:gd name="connsiteY23" fmla="*/ 627961 h 1079653"/>
              <a:gd name="connsiteX24" fmla="*/ 915583 w 1071414"/>
              <a:gd name="connsiteY24" fmla="*/ 594910 h 1079653"/>
              <a:gd name="connsiteX25" fmla="*/ 948633 w 1071414"/>
              <a:gd name="connsiteY25" fmla="*/ 572877 h 1079653"/>
              <a:gd name="connsiteX26" fmla="*/ 1025752 w 1071414"/>
              <a:gd name="connsiteY26" fmla="*/ 561860 h 1079653"/>
              <a:gd name="connsiteX27" fmla="*/ 1069819 w 1071414"/>
              <a:gd name="connsiteY27" fmla="*/ 550843 h 1079653"/>
              <a:gd name="connsiteX28" fmla="*/ 1058802 w 1071414"/>
              <a:gd name="connsiteY28" fmla="*/ 440674 h 1079653"/>
              <a:gd name="connsiteX29" fmla="*/ 1025752 w 1071414"/>
              <a:gd name="connsiteY29" fmla="*/ 429657 h 1079653"/>
              <a:gd name="connsiteX30" fmla="*/ 871515 w 1071414"/>
              <a:gd name="connsiteY30" fmla="*/ 440674 h 1079653"/>
              <a:gd name="connsiteX31" fmla="*/ 397790 w 1071414"/>
              <a:gd name="connsiteY31" fmla="*/ 462708 h 1079653"/>
              <a:gd name="connsiteX32" fmla="*/ 331689 w 1071414"/>
              <a:gd name="connsiteY32" fmla="*/ 484742 h 1079653"/>
              <a:gd name="connsiteX33" fmla="*/ 276605 w 1071414"/>
              <a:gd name="connsiteY33" fmla="*/ 528809 h 1079653"/>
              <a:gd name="connsiteX34" fmla="*/ 221520 w 1071414"/>
              <a:gd name="connsiteY34" fmla="*/ 572877 h 1079653"/>
              <a:gd name="connsiteX35" fmla="*/ 166436 w 1071414"/>
              <a:gd name="connsiteY35" fmla="*/ 616944 h 1079653"/>
              <a:gd name="connsiteX36" fmla="*/ 144402 w 1071414"/>
              <a:gd name="connsiteY36" fmla="*/ 649995 h 1079653"/>
              <a:gd name="connsiteX37" fmla="*/ 100335 w 1071414"/>
              <a:gd name="connsiteY37" fmla="*/ 638978 h 1079653"/>
              <a:gd name="connsiteX38" fmla="*/ 100335 w 1071414"/>
              <a:gd name="connsiteY38" fmla="*/ 528809 h 1079653"/>
              <a:gd name="connsiteX39" fmla="*/ 155419 w 1071414"/>
              <a:gd name="connsiteY39" fmla="*/ 517792 h 1079653"/>
              <a:gd name="connsiteX40" fmla="*/ 166436 w 1071414"/>
              <a:gd name="connsiteY40" fmla="*/ 484742 h 1079653"/>
              <a:gd name="connsiteX41" fmla="*/ 199486 w 1071414"/>
              <a:gd name="connsiteY41" fmla="*/ 462708 h 1079653"/>
              <a:gd name="connsiteX42" fmla="*/ 287621 w 1071414"/>
              <a:gd name="connsiteY42" fmla="*/ 440674 h 1079653"/>
              <a:gd name="connsiteX43" fmla="*/ 320672 w 1071414"/>
              <a:gd name="connsiteY43" fmla="*/ 429657 h 1079653"/>
              <a:gd name="connsiteX44" fmla="*/ 386773 w 1071414"/>
              <a:gd name="connsiteY44" fmla="*/ 418641 h 1079653"/>
              <a:gd name="connsiteX45" fmla="*/ 496942 w 1071414"/>
              <a:gd name="connsiteY45" fmla="*/ 396607 h 1079653"/>
              <a:gd name="connsiteX46" fmla="*/ 529993 w 1071414"/>
              <a:gd name="connsiteY46" fmla="*/ 385590 h 1079653"/>
              <a:gd name="connsiteX47" fmla="*/ 684229 w 1071414"/>
              <a:gd name="connsiteY47" fmla="*/ 363556 h 1079653"/>
              <a:gd name="connsiteX48" fmla="*/ 717279 w 1071414"/>
              <a:gd name="connsiteY48" fmla="*/ 352539 h 1079653"/>
              <a:gd name="connsiteX49" fmla="*/ 761347 w 1071414"/>
              <a:gd name="connsiteY49" fmla="*/ 341522 h 1079653"/>
              <a:gd name="connsiteX50" fmla="*/ 739313 w 1071414"/>
              <a:gd name="connsiteY50" fmla="*/ 308472 h 1079653"/>
              <a:gd name="connsiteX51" fmla="*/ 254571 w 1071414"/>
              <a:gd name="connsiteY51" fmla="*/ 319489 h 1079653"/>
              <a:gd name="connsiteX52" fmla="*/ 1183 w 1071414"/>
              <a:gd name="connsiteY52" fmla="*/ 264404 h 1079653"/>
              <a:gd name="connsiteX53" fmla="*/ 166436 w 1071414"/>
              <a:gd name="connsiteY53" fmla="*/ 242371 h 1079653"/>
              <a:gd name="connsiteX54" fmla="*/ 474908 w 1071414"/>
              <a:gd name="connsiteY54" fmla="*/ 231354 h 1079653"/>
              <a:gd name="connsiteX55" fmla="*/ 441858 w 1071414"/>
              <a:gd name="connsiteY55" fmla="*/ 209320 h 1079653"/>
              <a:gd name="connsiteX56" fmla="*/ 375756 w 1071414"/>
              <a:gd name="connsiteY56" fmla="*/ 176269 h 1079653"/>
              <a:gd name="connsiteX57" fmla="*/ 287621 w 1071414"/>
              <a:gd name="connsiteY57" fmla="*/ 99151 h 1079653"/>
              <a:gd name="connsiteX58" fmla="*/ 254571 w 1071414"/>
              <a:gd name="connsiteY58" fmla="*/ 77118 h 1079653"/>
              <a:gd name="connsiteX59" fmla="*/ 243554 w 1071414"/>
              <a:gd name="connsiteY59" fmla="*/ 44067 h 1079653"/>
              <a:gd name="connsiteX60" fmla="*/ 298638 w 1071414"/>
              <a:gd name="connsiteY60" fmla="*/ 0 h 1079653"/>
              <a:gd name="connsiteX61" fmla="*/ 331689 w 1071414"/>
              <a:gd name="connsiteY61" fmla="*/ 11016 h 1079653"/>
              <a:gd name="connsiteX62" fmla="*/ 364739 w 1071414"/>
              <a:gd name="connsiteY62" fmla="*/ 77118 h 1079653"/>
              <a:gd name="connsiteX63" fmla="*/ 397790 w 1071414"/>
              <a:gd name="connsiteY63" fmla="*/ 99151 h 1079653"/>
              <a:gd name="connsiteX64" fmla="*/ 452874 w 1071414"/>
              <a:gd name="connsiteY64" fmla="*/ 154236 h 1079653"/>
              <a:gd name="connsiteX65" fmla="*/ 485925 w 1071414"/>
              <a:gd name="connsiteY65" fmla="*/ 165253 h 1079653"/>
              <a:gd name="connsiteX66" fmla="*/ 585077 w 1071414"/>
              <a:gd name="connsiteY66" fmla="*/ 220337 h 1079653"/>
              <a:gd name="connsiteX67" fmla="*/ 827448 w 1071414"/>
              <a:gd name="connsiteY67" fmla="*/ 253388 h 1079653"/>
              <a:gd name="connsiteX68" fmla="*/ 882532 w 1071414"/>
              <a:gd name="connsiteY68" fmla="*/ 264404 h 1079653"/>
              <a:gd name="connsiteX69" fmla="*/ 948633 w 1071414"/>
              <a:gd name="connsiteY69" fmla="*/ 297455 h 1079653"/>
              <a:gd name="connsiteX70" fmla="*/ 1014735 w 1071414"/>
              <a:gd name="connsiteY70" fmla="*/ 319489 h 1079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1071414" h="1079653">
                <a:moveTo>
                  <a:pt x="640161" y="1079653"/>
                </a:moveTo>
                <a:lnTo>
                  <a:pt x="596094" y="1013551"/>
                </a:lnTo>
                <a:cubicBezTo>
                  <a:pt x="579297" y="988354"/>
                  <a:pt x="574060" y="925416"/>
                  <a:pt x="574060" y="925416"/>
                </a:cubicBezTo>
                <a:cubicBezTo>
                  <a:pt x="577732" y="888693"/>
                  <a:pt x="572465" y="849932"/>
                  <a:pt x="585077" y="815248"/>
                </a:cubicBezTo>
                <a:cubicBezTo>
                  <a:pt x="589046" y="804335"/>
                  <a:pt x="607740" y="809424"/>
                  <a:pt x="618127" y="804231"/>
                </a:cubicBezTo>
                <a:cubicBezTo>
                  <a:pt x="629970" y="798309"/>
                  <a:pt x="640161" y="789542"/>
                  <a:pt x="651178" y="782197"/>
                </a:cubicBezTo>
                <a:cubicBezTo>
                  <a:pt x="654850" y="771180"/>
                  <a:pt x="657002" y="759534"/>
                  <a:pt x="662195" y="749147"/>
                </a:cubicBezTo>
                <a:cubicBezTo>
                  <a:pt x="678983" y="715572"/>
                  <a:pt x="704164" y="716620"/>
                  <a:pt x="662195" y="683045"/>
                </a:cubicBezTo>
                <a:cubicBezTo>
                  <a:pt x="653127" y="675790"/>
                  <a:pt x="640161" y="675700"/>
                  <a:pt x="629144" y="672028"/>
                </a:cubicBezTo>
                <a:cubicBezTo>
                  <a:pt x="592421" y="675700"/>
                  <a:pt x="555558" y="678167"/>
                  <a:pt x="518976" y="683045"/>
                </a:cubicBezTo>
                <a:cubicBezTo>
                  <a:pt x="431955" y="694648"/>
                  <a:pt x="494399" y="689189"/>
                  <a:pt x="430841" y="705079"/>
                </a:cubicBezTo>
                <a:cubicBezTo>
                  <a:pt x="412675" y="709621"/>
                  <a:pt x="394035" y="712034"/>
                  <a:pt x="375756" y="716096"/>
                </a:cubicBezTo>
                <a:cubicBezTo>
                  <a:pt x="282254" y="736874"/>
                  <a:pt x="388255" y="719032"/>
                  <a:pt x="254571" y="738130"/>
                </a:cubicBezTo>
                <a:cubicBezTo>
                  <a:pt x="243554" y="741802"/>
                  <a:pt x="233133" y="749147"/>
                  <a:pt x="221520" y="749147"/>
                </a:cubicBezTo>
                <a:cubicBezTo>
                  <a:pt x="186045" y="749147"/>
                  <a:pt x="183354" y="730456"/>
                  <a:pt x="166436" y="705079"/>
                </a:cubicBezTo>
                <a:cubicBezTo>
                  <a:pt x="183833" y="652889"/>
                  <a:pt x="165327" y="676522"/>
                  <a:pt x="232537" y="661012"/>
                </a:cubicBezTo>
                <a:cubicBezTo>
                  <a:pt x="262044" y="654203"/>
                  <a:pt x="290802" y="643956"/>
                  <a:pt x="320672" y="638978"/>
                </a:cubicBezTo>
                <a:cubicBezTo>
                  <a:pt x="342706" y="635306"/>
                  <a:pt x="364967" y="632807"/>
                  <a:pt x="386773" y="627961"/>
                </a:cubicBezTo>
                <a:cubicBezTo>
                  <a:pt x="398109" y="625442"/>
                  <a:pt x="408488" y="619463"/>
                  <a:pt x="419824" y="616944"/>
                </a:cubicBezTo>
                <a:cubicBezTo>
                  <a:pt x="441630" y="612098"/>
                  <a:pt x="463891" y="609599"/>
                  <a:pt x="485925" y="605927"/>
                </a:cubicBezTo>
                <a:cubicBezTo>
                  <a:pt x="555699" y="609599"/>
                  <a:pt x="625663" y="610618"/>
                  <a:pt x="695246" y="616944"/>
                </a:cubicBezTo>
                <a:cubicBezTo>
                  <a:pt x="706811" y="617995"/>
                  <a:pt x="717130" y="624771"/>
                  <a:pt x="728296" y="627961"/>
                </a:cubicBezTo>
                <a:cubicBezTo>
                  <a:pt x="742855" y="632121"/>
                  <a:pt x="757675" y="635306"/>
                  <a:pt x="772364" y="638978"/>
                </a:cubicBezTo>
                <a:cubicBezTo>
                  <a:pt x="816431" y="635306"/>
                  <a:pt x="862301" y="640966"/>
                  <a:pt x="904566" y="627961"/>
                </a:cubicBezTo>
                <a:cubicBezTo>
                  <a:pt x="915665" y="624546"/>
                  <a:pt x="908328" y="603978"/>
                  <a:pt x="915583" y="594910"/>
                </a:cubicBezTo>
                <a:cubicBezTo>
                  <a:pt x="923854" y="584571"/>
                  <a:pt x="935951" y="576682"/>
                  <a:pt x="948633" y="572877"/>
                </a:cubicBezTo>
                <a:cubicBezTo>
                  <a:pt x="973505" y="565415"/>
                  <a:pt x="1000204" y="566505"/>
                  <a:pt x="1025752" y="561860"/>
                </a:cubicBezTo>
                <a:cubicBezTo>
                  <a:pt x="1040649" y="559151"/>
                  <a:pt x="1055130" y="554515"/>
                  <a:pt x="1069819" y="550843"/>
                </a:cubicBezTo>
                <a:cubicBezTo>
                  <a:pt x="1066147" y="514120"/>
                  <a:pt x="1071414" y="475358"/>
                  <a:pt x="1058802" y="440674"/>
                </a:cubicBezTo>
                <a:cubicBezTo>
                  <a:pt x="1054834" y="429761"/>
                  <a:pt x="1037365" y="429657"/>
                  <a:pt x="1025752" y="429657"/>
                </a:cubicBezTo>
                <a:cubicBezTo>
                  <a:pt x="974209" y="429657"/>
                  <a:pt x="922927" y="437002"/>
                  <a:pt x="871515" y="440674"/>
                </a:cubicBezTo>
                <a:cubicBezTo>
                  <a:pt x="640173" y="479232"/>
                  <a:pt x="1017387" y="419480"/>
                  <a:pt x="397790" y="462708"/>
                </a:cubicBezTo>
                <a:cubicBezTo>
                  <a:pt x="374621" y="464324"/>
                  <a:pt x="331689" y="484742"/>
                  <a:pt x="331689" y="484742"/>
                </a:cubicBezTo>
                <a:cubicBezTo>
                  <a:pt x="268540" y="579462"/>
                  <a:pt x="352626" y="467991"/>
                  <a:pt x="276605" y="528809"/>
                </a:cubicBezTo>
                <a:cubicBezTo>
                  <a:pt x="205418" y="585760"/>
                  <a:pt x="304593" y="545186"/>
                  <a:pt x="221520" y="572877"/>
                </a:cubicBezTo>
                <a:cubicBezTo>
                  <a:pt x="158371" y="667597"/>
                  <a:pt x="242457" y="556126"/>
                  <a:pt x="166436" y="616944"/>
                </a:cubicBezTo>
                <a:cubicBezTo>
                  <a:pt x="156097" y="625216"/>
                  <a:pt x="151747" y="638978"/>
                  <a:pt x="144402" y="649995"/>
                </a:cubicBezTo>
                <a:cubicBezTo>
                  <a:pt x="129713" y="646323"/>
                  <a:pt x="112158" y="648437"/>
                  <a:pt x="100335" y="638978"/>
                </a:cubicBezTo>
                <a:cubicBezTo>
                  <a:pt x="76315" y="619762"/>
                  <a:pt x="98389" y="531404"/>
                  <a:pt x="100335" y="528809"/>
                </a:cubicBezTo>
                <a:cubicBezTo>
                  <a:pt x="111570" y="513829"/>
                  <a:pt x="137058" y="521464"/>
                  <a:pt x="155419" y="517792"/>
                </a:cubicBezTo>
                <a:cubicBezTo>
                  <a:pt x="159091" y="506775"/>
                  <a:pt x="159182" y="493810"/>
                  <a:pt x="166436" y="484742"/>
                </a:cubicBezTo>
                <a:cubicBezTo>
                  <a:pt x="174707" y="474403"/>
                  <a:pt x="187643" y="468629"/>
                  <a:pt x="199486" y="462708"/>
                </a:cubicBezTo>
                <a:cubicBezTo>
                  <a:pt x="224668" y="450117"/>
                  <a:pt x="262481" y="446959"/>
                  <a:pt x="287621" y="440674"/>
                </a:cubicBezTo>
                <a:cubicBezTo>
                  <a:pt x="298887" y="437857"/>
                  <a:pt x="309336" y="432176"/>
                  <a:pt x="320672" y="429657"/>
                </a:cubicBezTo>
                <a:cubicBezTo>
                  <a:pt x="342478" y="424811"/>
                  <a:pt x="364739" y="422313"/>
                  <a:pt x="386773" y="418641"/>
                </a:cubicBezTo>
                <a:cubicBezTo>
                  <a:pt x="461443" y="393751"/>
                  <a:pt x="370350" y="421926"/>
                  <a:pt x="496942" y="396607"/>
                </a:cubicBezTo>
                <a:cubicBezTo>
                  <a:pt x="508329" y="394329"/>
                  <a:pt x="518557" y="387608"/>
                  <a:pt x="529993" y="385590"/>
                </a:cubicBezTo>
                <a:cubicBezTo>
                  <a:pt x="581137" y="376565"/>
                  <a:pt x="684229" y="363556"/>
                  <a:pt x="684229" y="363556"/>
                </a:cubicBezTo>
                <a:cubicBezTo>
                  <a:pt x="695246" y="359884"/>
                  <a:pt x="706113" y="355729"/>
                  <a:pt x="717279" y="352539"/>
                </a:cubicBezTo>
                <a:cubicBezTo>
                  <a:pt x="731838" y="348379"/>
                  <a:pt x="754575" y="355065"/>
                  <a:pt x="761347" y="341522"/>
                </a:cubicBezTo>
                <a:cubicBezTo>
                  <a:pt x="767268" y="329679"/>
                  <a:pt x="746658" y="319489"/>
                  <a:pt x="739313" y="308472"/>
                </a:cubicBezTo>
                <a:cubicBezTo>
                  <a:pt x="577732" y="312144"/>
                  <a:pt x="416193" y="319489"/>
                  <a:pt x="254571" y="319489"/>
                </a:cubicBezTo>
                <a:cubicBezTo>
                  <a:pt x="0" y="319489"/>
                  <a:pt x="31267" y="384740"/>
                  <a:pt x="1183" y="264404"/>
                </a:cubicBezTo>
                <a:cubicBezTo>
                  <a:pt x="71742" y="240886"/>
                  <a:pt x="39577" y="248714"/>
                  <a:pt x="166436" y="242371"/>
                </a:cubicBezTo>
                <a:cubicBezTo>
                  <a:pt x="269197" y="237233"/>
                  <a:pt x="372084" y="235026"/>
                  <a:pt x="474908" y="231354"/>
                </a:cubicBezTo>
                <a:cubicBezTo>
                  <a:pt x="463891" y="224009"/>
                  <a:pt x="453701" y="215241"/>
                  <a:pt x="441858" y="209320"/>
                </a:cubicBezTo>
                <a:cubicBezTo>
                  <a:pt x="350629" y="163705"/>
                  <a:pt x="470480" y="239419"/>
                  <a:pt x="375756" y="176269"/>
                </a:cubicBezTo>
                <a:cubicBezTo>
                  <a:pt x="339034" y="121185"/>
                  <a:pt x="364739" y="150563"/>
                  <a:pt x="287621" y="99151"/>
                </a:cubicBezTo>
                <a:lnTo>
                  <a:pt x="254571" y="77118"/>
                </a:lnTo>
                <a:cubicBezTo>
                  <a:pt x="250899" y="66101"/>
                  <a:pt x="241645" y="55522"/>
                  <a:pt x="243554" y="44067"/>
                </a:cubicBezTo>
                <a:cubicBezTo>
                  <a:pt x="249417" y="8891"/>
                  <a:pt x="272859" y="8593"/>
                  <a:pt x="298638" y="0"/>
                </a:cubicBezTo>
                <a:cubicBezTo>
                  <a:pt x="309655" y="3672"/>
                  <a:pt x="322621" y="3762"/>
                  <a:pt x="331689" y="11016"/>
                </a:cubicBezTo>
                <a:cubicBezTo>
                  <a:pt x="383287" y="52293"/>
                  <a:pt x="329257" y="32765"/>
                  <a:pt x="364739" y="77118"/>
                </a:cubicBezTo>
                <a:cubicBezTo>
                  <a:pt x="373010" y="87457"/>
                  <a:pt x="386773" y="91807"/>
                  <a:pt x="397790" y="99151"/>
                </a:cubicBezTo>
                <a:cubicBezTo>
                  <a:pt x="419823" y="132201"/>
                  <a:pt x="416152" y="135875"/>
                  <a:pt x="452874" y="154236"/>
                </a:cubicBezTo>
                <a:cubicBezTo>
                  <a:pt x="463261" y="159430"/>
                  <a:pt x="475773" y="159613"/>
                  <a:pt x="485925" y="165253"/>
                </a:cubicBezTo>
                <a:cubicBezTo>
                  <a:pt x="599571" y="228389"/>
                  <a:pt x="510291" y="195408"/>
                  <a:pt x="585077" y="220337"/>
                </a:cubicBezTo>
                <a:cubicBezTo>
                  <a:pt x="678481" y="282608"/>
                  <a:pt x="593194" y="233867"/>
                  <a:pt x="827448" y="253388"/>
                </a:cubicBezTo>
                <a:cubicBezTo>
                  <a:pt x="846108" y="254943"/>
                  <a:pt x="864171" y="260732"/>
                  <a:pt x="882532" y="264404"/>
                </a:cubicBezTo>
                <a:cubicBezTo>
                  <a:pt x="977253" y="327551"/>
                  <a:pt x="857409" y="251842"/>
                  <a:pt x="948633" y="297455"/>
                </a:cubicBezTo>
                <a:cubicBezTo>
                  <a:pt x="1004922" y="325600"/>
                  <a:pt x="956735" y="319489"/>
                  <a:pt x="1014735" y="319489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Čtverečky v koruně stromu vybarvi pastely v teplých barvách, žádné dva sousední čtverečky by neměly mít stejný odstín.</a:t>
            </a:r>
          </a:p>
          <a:p>
            <a:r>
              <a:rPr lang="cs-CZ" dirty="0" smtClean="0"/>
              <a:t>Čtverečky v pozadí stromu vybarvi pastely ve studených barvách, žádné dva sousední čtverečky by neměly mít stejný odstín.</a:t>
            </a:r>
          </a:p>
          <a:p>
            <a:r>
              <a:rPr lang="cs-CZ" dirty="0" smtClean="0"/>
              <a:t>Pozor! Nevybarvi kmen ani větve stromu.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Větve stromu a kmen vybarvi černou tuší.</a:t>
            </a:r>
          </a:p>
          <a:p>
            <a:r>
              <a:rPr lang="cs-CZ" dirty="0" smtClean="0"/>
              <a:t>Hotový obrázek nastříkej fixátorem a nalep na černý karton. 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324600"/>
            <a:ext cx="3505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5" name="Obrázek 4" descr="PA240287.JPG"/>
          <p:cNvPicPr>
            <a:picLocks noChangeAspect="1"/>
          </p:cNvPicPr>
          <p:nvPr/>
        </p:nvPicPr>
        <p:blipFill>
          <a:blip r:embed="rId3" cstate="print"/>
          <a:srcRect b="3175"/>
          <a:stretch>
            <a:fillRect/>
          </a:stretch>
        </p:blipFill>
        <p:spPr>
          <a:xfrm rot="5400000">
            <a:off x="2424039" y="1000760"/>
            <a:ext cx="6196720" cy="45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324600"/>
            <a:ext cx="3505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7" name="Obrázek 6" descr="PA24028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450399" y="1131001"/>
            <a:ext cx="6000001" cy="45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9200" y="6324600"/>
            <a:ext cx="3505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  <p:pic>
        <p:nvPicPr>
          <p:cNvPr id="6" name="Obrázek 5" descr="PA2402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2297999" y="1207201"/>
            <a:ext cx="6000001" cy="4500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Obrazová kompozice.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19. 10. 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</a:t>
            </a:r>
            <a:r>
              <a:rPr lang="cs-CZ" sz="1800" dirty="0" smtClean="0"/>
              <a:t>http://cs.wikipedia.org/wiki/Obrazov%C3%A1_kompozice/</a:t>
            </a:r>
            <a:r>
              <a:rPr lang="cs-CZ" sz="1800" dirty="0" smtClean="0">
                <a:sym typeface="Symbol"/>
              </a:rPr>
              <a:t>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100</TotalTime>
  <Words>473</Words>
  <Application>Microsoft Office PowerPoint</Application>
  <PresentationFormat>Předvádění na obrazovce (4:3)</PresentationFormat>
  <Paragraphs>78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Slunovrat</vt:lpstr>
      <vt:lpstr>Prezentace aplikace PowerPoint</vt:lpstr>
      <vt:lpstr>Výtvarná výchova</vt:lpstr>
      <vt:lpstr>Teplé barvy</vt:lpstr>
      <vt:lpstr>Studené barvy</vt:lpstr>
      <vt:lpstr>Vnímání  barev</vt:lpstr>
      <vt:lpstr>Barevný kruh</vt:lpstr>
      <vt:lpstr>Teplé barvy</vt:lpstr>
      <vt:lpstr>Studené barvy</vt:lpstr>
      <vt:lpstr>Barevná perspektiva</vt:lpstr>
      <vt:lpstr>Prezentace aplikace PowerPoint</vt:lpstr>
      <vt:lpstr>Prezentace aplikace PowerPoint</vt:lpstr>
      <vt:lpstr>Prezentace aplikace PowerPoint</vt:lpstr>
      <vt:lpstr>Úkol pro tebe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Vaše jméno</cp:lastModifiedBy>
  <cp:revision>12</cp:revision>
  <dcterms:created xsi:type="dcterms:W3CDTF">2012-10-19T09:39:02Z</dcterms:created>
  <dcterms:modified xsi:type="dcterms:W3CDTF">2012-11-24T19:05:58Z</dcterms:modified>
</cp:coreProperties>
</file>