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404" r:id="rId2"/>
    <p:sldId id="370" r:id="rId3"/>
    <p:sldId id="371" r:id="rId4"/>
    <p:sldId id="372" r:id="rId5"/>
    <p:sldId id="373" r:id="rId6"/>
    <p:sldId id="37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17473A03-0887-4E2C-BE23-E19BFF817024}">
          <p14:sldIdLst>
            <p14:sldId id="404"/>
            <p14:sldId id="370"/>
            <p14:sldId id="371"/>
            <p14:sldId id="372"/>
            <p14:sldId id="373"/>
            <p14:sldId id="37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759" autoAdjust="0"/>
    <p:restoredTop sz="94660"/>
  </p:normalViewPr>
  <p:slideViewPr>
    <p:cSldViewPr>
      <p:cViewPr>
        <p:scale>
          <a:sx n="76" d="100"/>
          <a:sy n="76" d="100"/>
        </p:scale>
        <p:origin x="-972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C48135-1012-46C3-9046-8D4D6AF34A1E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FB3648-B80B-4BD3-8191-E1D9727986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36116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51720" y="620688"/>
            <a:ext cx="6172200" cy="1894362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PRVOUKA  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09822" y="4005064"/>
            <a:ext cx="6172200" cy="137160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Vypracovala  Daniela Kubů 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ZŠ a MŠ Malý Újezd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" name="Picture 2" descr="C:\Users\boxed\AppData\Local\Microsoft\Windows\Temporary Internet Files\Content.IE5\0RPTJLNX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805264"/>
            <a:ext cx="4176464" cy="807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123728" y="3140968"/>
            <a:ext cx="63367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VY_32_INOVACE_18_PRV.-LÉTO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8116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LÉTO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37" t="10250" r="3093" b="8003"/>
          <a:stretch/>
        </p:blipFill>
        <p:spPr bwMode="auto">
          <a:xfrm>
            <a:off x="3635896" y="1484784"/>
            <a:ext cx="4333461" cy="5062331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1988840"/>
            <a:ext cx="295232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LETNÍ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MĚSÍCE:</a:t>
            </a: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ČERVEN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ČERVENEC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SRPEN</a:t>
            </a: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POČASÍ A ČINNOSTI:</a:t>
            </a: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SLUNCE SVÍTÍ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, HŘEJE</a:t>
            </a: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TEPLÉ DNY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KOUPÁNÍ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OPALOVÁNÍ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KRÁTKÁ NOC 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DLOUHÝ DEN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9435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LETNÍ BOUŘKY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600200"/>
            <a:ext cx="7467600" cy="4873625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 LÉTĚ SE VELMI ČASTO ZMĚNÍ POČASÍ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SLUNCE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SVÍTÍ -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PŘIJDOU PŘEHÁŇKY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                              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DÉŠŤ - </a:t>
            </a:r>
            <a:r>
              <a:rPr lang="cs-CZ" smtClean="0">
                <a:solidFill>
                  <a:schemeClr val="accent1">
                    <a:lumMod val="75000"/>
                  </a:schemeClr>
                </a:solidFill>
              </a:rPr>
              <a:t>BOUŘKY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-</a:t>
            </a:r>
            <a:r>
              <a:rPr lang="cs-CZ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VICHR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PO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DEŠTI SE OBJEVÍ NA OBLOZE DUHA</a:t>
            </a: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BOUŘKA -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BLESK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-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HROM -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MŮŽOU VZNIKNOUT POŽÁRY</a:t>
            </a: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PŘED BLESKEM SE MUSÍME CHRÁNIT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OCHRANA DOMŮ - HROMOSVOD                             </a:t>
            </a:r>
            <a:endParaRPr lang="cs-CZ" dirty="0"/>
          </a:p>
        </p:txBody>
      </p:sp>
      <p:pic>
        <p:nvPicPr>
          <p:cNvPr id="16387" name="Picture 3" descr="C:\Documents and Settings\Daniela\Local Settings\Temporary Internet Files\Content.IE5\Q4UHE0AS\MP90040756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329879"/>
            <a:ext cx="2526784" cy="173202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847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BOUŘKA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248" b="40233"/>
          <a:stretch/>
        </p:blipFill>
        <p:spPr bwMode="auto">
          <a:xfrm>
            <a:off x="683568" y="1988840"/>
            <a:ext cx="6984776" cy="417646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16163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ÚKOLY: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374"/>
          <a:stretch/>
        </p:blipFill>
        <p:spPr bwMode="auto">
          <a:xfrm>
            <a:off x="539552" y="1628800"/>
            <a:ext cx="7344816" cy="424847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03823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ZDROJE: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LÉTO.</a:t>
            </a:r>
            <a:r>
              <a:rPr lang="cs-CZ" dirty="0"/>
              <a:t> </a:t>
            </a:r>
            <a:r>
              <a:rPr lang="cs-CZ" i="1" dirty="0"/>
              <a:t>PRVOUKA</a:t>
            </a:r>
            <a:r>
              <a:rPr lang="cs-CZ" dirty="0"/>
              <a:t>: </a:t>
            </a:r>
            <a:r>
              <a:rPr lang="cs-CZ" i="1" dirty="0"/>
              <a:t>pro 1. ročník</a:t>
            </a:r>
            <a:r>
              <a:rPr lang="cs-CZ" dirty="0"/>
              <a:t>. 1. Kollárovo nám. 7, 772 00 Olomouc: PRODOS, 2009, s. </a:t>
            </a:r>
            <a:r>
              <a:rPr lang="cs-CZ" dirty="0" smtClean="0"/>
              <a:t>55. </a:t>
            </a:r>
            <a:r>
              <a:rPr lang="cs-CZ" dirty="0"/>
              <a:t>ISBN 80-85806-80-0</a:t>
            </a:r>
            <a:r>
              <a:rPr lang="cs-CZ" dirty="0" smtClean="0"/>
              <a:t>.</a:t>
            </a:r>
          </a:p>
          <a:p>
            <a:r>
              <a:rPr lang="cs-CZ" dirty="0" smtClean="0"/>
              <a:t>BOUŘKA.</a:t>
            </a:r>
            <a:r>
              <a:rPr lang="cs-CZ" dirty="0"/>
              <a:t> </a:t>
            </a:r>
            <a:r>
              <a:rPr lang="cs-CZ" i="1" dirty="0"/>
              <a:t>PRVOUKA</a:t>
            </a:r>
            <a:r>
              <a:rPr lang="cs-CZ" dirty="0"/>
              <a:t>: </a:t>
            </a:r>
            <a:r>
              <a:rPr lang="cs-CZ" i="1" dirty="0"/>
              <a:t>pro 1. ročník</a:t>
            </a:r>
            <a:r>
              <a:rPr lang="cs-CZ" dirty="0"/>
              <a:t>. 1. Kollárovo nám. 7, 772 00 Olomouc: PRODOS, 2009, s. </a:t>
            </a:r>
            <a:r>
              <a:rPr lang="cs-CZ" dirty="0" smtClean="0"/>
              <a:t>58. </a:t>
            </a:r>
            <a:r>
              <a:rPr lang="cs-CZ" dirty="0"/>
              <a:t>ISBN 80-85806-80-0.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9951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onlight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50000"/>
              </a:schemeClr>
            </a:gs>
            <a:gs pos="35000">
              <a:schemeClr val="phClr">
                <a:tint val="80000"/>
                <a:satMod val="200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path path="rect">
            <a:fillToRect l="100000" t="100000"/>
          </a:path>
        </a:gradFill>
        <a:gradFill rotWithShape="1">
          <a:gsLst>
            <a:gs pos="0">
              <a:schemeClr val="phClr">
                <a:shade val="60000"/>
                <a:satMod val="150000"/>
              </a:schemeClr>
            </a:gs>
            <a:gs pos="80000">
              <a:schemeClr val="phClr">
                <a:shade val="100000"/>
                <a:satMod val="130000"/>
              </a:schemeClr>
            </a:gs>
            <a:gs pos="100000">
              <a:schemeClr val="phClr">
                <a:tint val="90000"/>
                <a:shade val="100000"/>
                <a:satMod val="115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atMod val="110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15000"/>
            </a:schemeClr>
          </a:solidFill>
          <a:prstDash val="solid"/>
        </a:ln>
      </a:lnStyleLst>
      <a:effectStyleLst>
        <a:effectStyle>
          <a:effectLst>
            <a:outerShdw blurRad="50800" dist="25400" dir="5400000" sx="101000" sy="101000" algn="ctr" rotWithShape="0">
              <a:srgbClr val="000000">
                <a:alpha val="60000"/>
              </a:srgbClr>
            </a:outerShdw>
          </a:effectLst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</a:effectLst>
          <a:scene3d>
            <a:camera prst="orthographicFront">
              <a:rot lat="0" lon="0" rev="0"/>
            </a:camera>
            <a:lightRig rig="balanced" dir="tl">
              <a:rot lat="0" lon="0" rev="4200000"/>
            </a:lightRig>
          </a:scene3d>
          <a:sp3d>
            <a:bevelT w="25400" h="12700" prst="softRound"/>
          </a:sp3d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  <a:softEdge rad="31750"/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700</TotalTime>
  <Words>92</Words>
  <Application>Microsoft Office PowerPoint</Application>
  <PresentationFormat>Předvádění na obrazovce (4:3)</PresentationFormat>
  <Paragraphs>32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PRVOUKA  </vt:lpstr>
      <vt:lpstr>LÉTO</vt:lpstr>
      <vt:lpstr>LETNÍ BOUŘKY</vt:lpstr>
      <vt:lpstr>BOUŘKA</vt:lpstr>
      <vt:lpstr>ÚKOLY:</vt:lpstr>
      <vt:lpstr>ZDROJE:</vt:lpstr>
    </vt:vector>
  </TitlesOfParts>
  <Company>Acer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PRVOUKA – 1.ROČNÍK</dc:title>
  <dc:creator>Valued Acer Customer</dc:creator>
  <cp:lastModifiedBy>Martin Králík</cp:lastModifiedBy>
  <cp:revision>70</cp:revision>
  <dcterms:created xsi:type="dcterms:W3CDTF">2011-12-29T10:37:36Z</dcterms:created>
  <dcterms:modified xsi:type="dcterms:W3CDTF">2012-03-01T20:35:52Z</dcterms:modified>
</cp:coreProperties>
</file>