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86" r:id="rId2"/>
    <p:sldId id="256" r:id="rId3"/>
    <p:sldId id="299" r:id="rId4"/>
    <p:sldId id="300" r:id="rId5"/>
    <p:sldId id="301" r:id="rId6"/>
    <p:sldId id="302" r:id="rId7"/>
    <p:sldId id="303" r:id="rId8"/>
    <p:sldId id="304" r:id="rId9"/>
    <p:sldId id="265" r:id="rId10"/>
    <p:sldId id="305" r:id="rId11"/>
    <p:sldId id="306" r:id="rId12"/>
    <p:sldId id="307" r:id="rId13"/>
    <p:sldId id="271" r:id="rId14"/>
    <p:sldId id="282" r:id="rId15"/>
    <p:sldId id="283" r:id="rId16"/>
    <p:sldId id="284" r:id="rId17"/>
    <p:sldId id="28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660"/>
  </p:normalViewPr>
  <p:slideViewPr>
    <p:cSldViewPr>
      <p:cViewPr varScale="1">
        <p:scale>
          <a:sx n="68" d="100"/>
          <a:sy n="68" d="100"/>
        </p:scale>
        <p:origin x="-12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2F54AB-4D4E-49C3-909C-FFFC857665C0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A6496-7178-4F7E-BB42-8827487EB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9/Bohumil_kubista_Hypnotiser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0/Carlos_Botelho,_Velho_Casario,_1958,_t%C3%AAmpera_sobre_tela,_46_x_55_cm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9/Pavucina2006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1/Stromy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619672" y="2362200"/>
          <a:ext cx="6048671" cy="4344308"/>
        </p:xfrm>
        <a:graphic>
          <a:graphicData uri="http://schemas.openxmlformats.org/drawingml/2006/table">
            <a:tbl>
              <a:tblPr/>
              <a:tblGrid>
                <a:gridCol w="1602967"/>
                <a:gridCol w="4445704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Malba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VY_32_INOVACE_4_20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22.10.2012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Prvky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vizuálně obrazného vyjádření, Typy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vizuálně obrazných vyjádření, Komunikační obsah vizuálně obrazných vyjádření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75 min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výuce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výtvarné výchovy. Poskytuje žákům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informace o malbě.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dirty="0" smtClean="0"/>
              <a:t>Malba</a:t>
            </a:r>
          </a:p>
          <a:p>
            <a:r>
              <a:rPr lang="cs-CZ" dirty="0" smtClean="0"/>
              <a:t>Zvětšené detaily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Malba je technika nanášení barev v souvislé vrstvě na podklad, zpravidla pomocí štětce. </a:t>
            </a:r>
          </a:p>
          <a:p>
            <a:r>
              <a:rPr lang="cs-CZ" dirty="0" smtClean="0"/>
              <a:t>Ve výtvarném umění jde o nejdůležitější techniku malíře.</a:t>
            </a:r>
          </a:p>
          <a:p>
            <a:r>
              <a:rPr lang="cs-CZ" dirty="0" smtClean="0"/>
              <a:t>Podle charakteru malby, použitých materiálů či podkladu se malba dělí na několik základních malířských technik.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Používané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403576"/>
          </a:xfrm>
        </p:spPr>
        <p:txBody>
          <a:bodyPr>
            <a:normAutofit/>
          </a:bodyPr>
          <a:lstStyle/>
          <a:p>
            <a:r>
              <a:rPr lang="cs-CZ" dirty="0" smtClean="0"/>
              <a:t>Olejové barvy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olejomalba</a:t>
            </a:r>
          </a:p>
          <a:p>
            <a:r>
              <a:rPr lang="cs-CZ" dirty="0" smtClean="0"/>
              <a:t>Temperové barvy (dříve vaječná tempera)</a:t>
            </a:r>
          </a:p>
          <a:p>
            <a:r>
              <a:rPr lang="cs-CZ" dirty="0" smtClean="0"/>
              <a:t>Akrylové barvy</a:t>
            </a:r>
          </a:p>
          <a:p>
            <a:r>
              <a:rPr lang="cs-CZ" dirty="0" smtClean="0"/>
              <a:t>Vodové barvy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akvarel, kvaš</a:t>
            </a:r>
          </a:p>
          <a:p>
            <a:r>
              <a:rPr lang="cs-CZ" dirty="0" smtClean="0">
                <a:cs typeface="Times New Roman"/>
              </a:rPr>
              <a:t>Plátno, dřevo, sololit, papír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Bohumil Kubišta: Hypnotisér, 1912. (olejomalba na plátně)</a:t>
            </a:r>
            <a:endParaRPr lang="cs-CZ" dirty="0"/>
          </a:p>
        </p:txBody>
      </p:sp>
      <p:pic>
        <p:nvPicPr>
          <p:cNvPr id="1026" name="Picture 2" descr="File:Bohumil kubista Hypnotis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484784"/>
            <a:ext cx="4716016" cy="484522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6381328"/>
            <a:ext cx="43924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http://commons.wikimedia.org/wiki/File:Bohumil_kubista_Hypnotiser.jpg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60648"/>
            <a:ext cx="7498080" cy="151216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Carlos </a:t>
            </a:r>
            <a:r>
              <a:rPr lang="en-US" dirty="0" err="1" smtClean="0"/>
              <a:t>Botelho</a:t>
            </a:r>
            <a:r>
              <a:rPr lang="cs-CZ" dirty="0" smtClean="0"/>
              <a:t>: Blok starých domů</a:t>
            </a:r>
            <a:r>
              <a:rPr lang="en-US" dirty="0" smtClean="0"/>
              <a:t>, 1958</a:t>
            </a:r>
            <a:r>
              <a:rPr lang="cs-CZ" dirty="0" smtClean="0"/>
              <a:t>. (</a:t>
            </a:r>
            <a:r>
              <a:rPr lang="en-US" dirty="0" smtClean="0"/>
              <a:t>tempera </a:t>
            </a:r>
            <a:r>
              <a:rPr lang="cs-CZ" dirty="0" smtClean="0"/>
              <a:t>na plátně)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381328"/>
            <a:ext cx="75608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http://commons.wikimedia.org/wiki/File:Carlos_Botelho,_Velho_Casario,_1958,_t%C3%AAmpera_sobre_tela,_46_x_55_cm.jpg</a:t>
            </a:r>
            <a:endParaRPr lang="cs-CZ" sz="1000" dirty="0"/>
          </a:p>
        </p:txBody>
      </p:sp>
      <p:pic>
        <p:nvPicPr>
          <p:cNvPr id="32770" name="Picture 2" descr="File:Carlos Botelho, Velho Casario, 1958, têmpera sobre tela, 46 x 55 cm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86149" y="1700808"/>
            <a:ext cx="5571703" cy="46093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Jitka </a:t>
            </a:r>
            <a:r>
              <a:rPr lang="cs-CZ" dirty="0" err="1" smtClean="0"/>
              <a:t>Anlaufová</a:t>
            </a:r>
            <a:r>
              <a:rPr lang="cs-CZ" dirty="0" smtClean="0"/>
              <a:t>:Pavučina, 2006. (akryl na plátně)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6381328"/>
            <a:ext cx="43924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http://commons.wikimedia.org/wiki/File:Pavucina2006.JPG</a:t>
            </a:r>
            <a:endParaRPr lang="cs-CZ" sz="1000" dirty="0"/>
          </a:p>
        </p:txBody>
      </p:sp>
      <p:pic>
        <p:nvPicPr>
          <p:cNvPr id="31746" name="Picture 2" descr="File:Pavucina2006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1556792"/>
            <a:ext cx="5086350" cy="47529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Rudolf </a:t>
            </a:r>
            <a:r>
              <a:rPr lang="en-US" dirty="0" err="1" smtClean="0"/>
              <a:t>Rabatin</a:t>
            </a:r>
            <a:r>
              <a:rPr lang="cs-CZ" dirty="0" smtClean="0"/>
              <a:t>: </a:t>
            </a:r>
            <a:r>
              <a:rPr lang="en-US" dirty="0" err="1" smtClean="0"/>
              <a:t>Stromy</a:t>
            </a:r>
            <a:r>
              <a:rPr lang="en-US" dirty="0" smtClean="0"/>
              <a:t> II., 2006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cs-CZ" dirty="0" smtClean="0"/>
              <a:t>(</a:t>
            </a:r>
            <a:r>
              <a:rPr lang="en-US" dirty="0" err="1" smtClean="0"/>
              <a:t>akvarel</a:t>
            </a:r>
            <a:r>
              <a:rPr lang="cs-CZ" dirty="0" smtClean="0"/>
              <a:t>)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6381328"/>
            <a:ext cx="43924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http://commons.wikimedia.org/wiki/File:Stromy2.jpg</a:t>
            </a:r>
            <a:endParaRPr lang="cs-CZ" sz="1000" dirty="0"/>
          </a:p>
        </p:txBody>
      </p:sp>
      <p:pic>
        <p:nvPicPr>
          <p:cNvPr id="30722" name="Picture 2" descr="File:Stromy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5952" y="1484784"/>
            <a:ext cx="6252097" cy="48245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obraz malovaný temperami na téma „Zvětšené detaily“.</a:t>
            </a:r>
          </a:p>
          <a:p>
            <a:r>
              <a:rPr lang="cs-CZ" dirty="0" smtClean="0"/>
              <a:t>Budeš potřebovat fotografie zvířat ( z kalendáře nebo časopisu), šablonku se čtvercovým výřezem o straně 5cm, čtverec z bílého kartonu o straně 40 cm, temperové barvy, paletu, kelímek na vodu, štětce, tužku, papírovou pásku a dobrou náladu.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908720"/>
            <a:ext cx="6768000" cy="50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7744" y="1988840"/>
            <a:ext cx="1188000" cy="118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noFill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84784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Papír A4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220486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5cm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321297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5cm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6021288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ŠABLONA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4979640"/>
          </a:xfrm>
        </p:spPr>
        <p:txBody>
          <a:bodyPr/>
          <a:lstStyle/>
          <a:p>
            <a:r>
              <a:rPr lang="cs-CZ" dirty="0" smtClean="0"/>
              <a:t>Přilož šablonu s otvorem na fotografii a pohybuj s ní po obrázku, dokud nenajdeš zajímavý detail.</a:t>
            </a:r>
          </a:p>
          <a:p>
            <a:r>
              <a:rPr lang="cs-CZ" dirty="0" smtClean="0"/>
              <a:t>Připevni šablonu na fotografii papírovou páskou, aby se neposunovala.</a:t>
            </a:r>
          </a:p>
          <a:p>
            <a:r>
              <a:rPr lang="cs-CZ" dirty="0" smtClean="0"/>
              <a:t>Vybraný detail zvětši na čtvercový karton o straně 40 cm.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72816"/>
            <a:ext cx="7498080" cy="4475584"/>
          </a:xfrm>
        </p:spPr>
        <p:txBody>
          <a:bodyPr/>
          <a:lstStyle/>
          <a:p>
            <a:r>
              <a:rPr lang="cs-CZ" dirty="0" smtClean="0"/>
              <a:t>Předkresli si tužkou důležité body.</a:t>
            </a:r>
          </a:p>
          <a:p>
            <a:r>
              <a:rPr lang="cs-CZ" dirty="0" smtClean="0"/>
              <a:t>Pracuj temperovými barvy, používej různé techniky práce se štětcem (tupování, krátké i dlouhé tahy), používej štětce různých velikostí.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celou třídu: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Vystavte obrazy na chodbě školy.</a:t>
            </a:r>
          </a:p>
          <a:p>
            <a:r>
              <a:rPr lang="cs-CZ" dirty="0" smtClean="0"/>
              <a:t>Ptejte se spolužáků, zda z detailu poznají, jaké zvíře jste malovali.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6" name="Obrázek 5" descr="PB160372.JPG"/>
          <p:cNvPicPr>
            <a:picLocks noChangeAspect="1"/>
          </p:cNvPicPr>
          <p:nvPr/>
        </p:nvPicPr>
        <p:blipFill>
          <a:blip r:embed="rId3" cstate="print"/>
          <a:srcRect l="14563" t="2751" r="16925" b="6951"/>
          <a:stretch>
            <a:fillRect/>
          </a:stretch>
        </p:blipFill>
        <p:spPr>
          <a:xfrm flipV="1">
            <a:off x="1840605" y="476672"/>
            <a:ext cx="546279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4" name="Obrázek 3" descr="PB160373.JPG"/>
          <p:cNvPicPr>
            <a:picLocks noChangeAspect="1"/>
          </p:cNvPicPr>
          <p:nvPr/>
        </p:nvPicPr>
        <p:blipFill>
          <a:blip r:embed="rId3" cstate="print"/>
          <a:srcRect l="17713" t="4851" r="14563" b="2751"/>
          <a:stretch>
            <a:fillRect/>
          </a:stretch>
        </p:blipFill>
        <p:spPr>
          <a:xfrm>
            <a:off x="1907704" y="476672"/>
            <a:ext cx="5277273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4" name="Obrázek 3" descr="PB160374.JPG"/>
          <p:cNvPicPr>
            <a:picLocks noChangeAspect="1"/>
          </p:cNvPicPr>
          <p:nvPr/>
        </p:nvPicPr>
        <p:blipFill>
          <a:blip r:embed="rId3" cstate="print"/>
          <a:srcRect l="17713" t="3801" r="12201" b="5901"/>
          <a:stretch>
            <a:fillRect/>
          </a:stretch>
        </p:blipFill>
        <p:spPr>
          <a:xfrm>
            <a:off x="1763688" y="476672"/>
            <a:ext cx="5588372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Malba.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22.10.2012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 http://cs.wikipedia.org/wiki/Malba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en-US" sz="18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363</TotalTime>
  <Words>468</Words>
  <Application>Microsoft Office PowerPoint</Application>
  <PresentationFormat>Předvádění na obrazovce (4:3)</PresentationFormat>
  <Paragraphs>77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Slunovrat</vt:lpstr>
      <vt:lpstr>Snímek 1</vt:lpstr>
      <vt:lpstr>Výtvarná výchova</vt:lpstr>
      <vt:lpstr>Malba</vt:lpstr>
      <vt:lpstr>Používané materiály</vt:lpstr>
      <vt:lpstr>Bohumil Kubišta: Hypnotisér, 1912. (olejomalba na plátně)</vt:lpstr>
      <vt:lpstr>Carlos Botelho: Blok starých domů, 1958. (tempera na plátně)</vt:lpstr>
      <vt:lpstr>Jitka Anlaufová:Pavučina, 2006. (akryl na plátně)</vt:lpstr>
      <vt:lpstr>Rudolf Rabatin: Stromy II., 2006. (akvarel) </vt:lpstr>
      <vt:lpstr>Úkol pro tebe:</vt:lpstr>
      <vt:lpstr>Snímek 10</vt:lpstr>
      <vt:lpstr>Snímek 11</vt:lpstr>
      <vt:lpstr>Snímek 12</vt:lpstr>
      <vt:lpstr>Úkol pro celou třídu:</vt:lpstr>
      <vt:lpstr>Snímek 14</vt:lpstr>
      <vt:lpstr>Snímek 15</vt:lpstr>
      <vt:lpstr>Snímek 16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ŠIC</dc:creator>
  <cp:lastModifiedBy>ŠIC</cp:lastModifiedBy>
  <cp:revision>37</cp:revision>
  <dcterms:created xsi:type="dcterms:W3CDTF">2012-10-17T06:29:10Z</dcterms:created>
  <dcterms:modified xsi:type="dcterms:W3CDTF">2012-11-16T09:56:33Z</dcterms:modified>
</cp:coreProperties>
</file>