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66" r:id="rId2"/>
    <p:sldId id="267" r:id="rId3"/>
    <p:sldId id="261" r:id="rId4"/>
    <p:sldId id="262" r:id="rId5"/>
    <p:sldId id="263" r:id="rId6"/>
    <p:sldId id="264" r:id="rId7"/>
    <p:sldId id="265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3934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2617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audio" Target="../media/audio1.wav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gif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2.png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Stavová slovesa</a:t>
            </a:r>
            <a:endParaRPr lang="en-GB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VY_22_INOVACE_15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99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 (9. opakování)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procvičení stavových sloves a jejich vlivu na volbu správného přítomného času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 poznámky </a:t>
            </a:r>
            <a:endParaRPr lang="cs-CZ" sz="15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7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Přelož si následující slovesa a případně se je douč.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numCol="2">
            <a:normAutofit/>
          </a:bodyPr>
          <a:lstStyle/>
          <a:p>
            <a:endParaRPr lang="cs-CZ" sz="20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like</a:t>
            </a:r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mít rád</a:t>
            </a:r>
          </a:p>
          <a:p>
            <a:pPr marL="0" indent="0">
              <a:buNone/>
            </a:pPr>
            <a:endParaRPr lang="cs-CZ" sz="1500" dirty="0" smtClean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love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milovat</a:t>
            </a:r>
          </a:p>
          <a:p>
            <a:endParaRPr lang="cs-CZ" sz="1500" dirty="0" smtClean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</a:t>
            </a:r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ate</a:t>
            </a:r>
            <a:endParaRPr lang="cs-CZ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nenávidět, nesnášet</a:t>
            </a:r>
          </a:p>
          <a:p>
            <a:endParaRPr lang="cs-CZ" sz="1500" dirty="0" smtClean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refer</a:t>
            </a:r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dávat přednost</a:t>
            </a:r>
          </a:p>
          <a:p>
            <a:pPr marL="0" indent="0">
              <a:buNone/>
            </a:pPr>
            <a:endParaRPr lang="cs-CZ" sz="1500" dirty="0" smtClean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</a:t>
            </a:r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now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vědět, znát</a:t>
            </a:r>
          </a:p>
          <a:p>
            <a:endParaRPr lang="cs-CZ" sz="1500" dirty="0" smtClean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think</a:t>
            </a:r>
          </a:p>
          <a:p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myslet (si)</a:t>
            </a:r>
          </a:p>
          <a:p>
            <a:pPr marL="0" indent="0">
              <a:buNone/>
            </a:pPr>
            <a:endParaRPr lang="cs-CZ" sz="1500" dirty="0" smtClean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</a:t>
            </a:r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ant</a:t>
            </a:r>
            <a:endParaRPr lang="cs-CZ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chtít</a:t>
            </a:r>
          </a:p>
          <a:p>
            <a:endParaRPr lang="cs-CZ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believe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věřit</a:t>
            </a:r>
          </a:p>
          <a:p>
            <a:pPr marL="0" indent="0">
              <a:buNone/>
            </a:pPr>
            <a:endParaRPr lang="cs-CZ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understand </a:t>
            </a:r>
            <a:endParaRPr lang="cs-CZ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rozumět</a:t>
            </a:r>
            <a:endParaRPr lang="cs-CZ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1" name="Zástupný symbol pro obsah 2"/>
          <p:cNvSpPr txBox="1">
            <a:spLocks/>
          </p:cNvSpPr>
          <p:nvPr/>
        </p:nvSpPr>
        <p:spPr>
          <a:xfrm>
            <a:off x="261048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41490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302142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4542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88844" y="1569468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286000" y="761046"/>
            <a:ext cx="4572000" cy="55399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Víš, proč jsme si tato slovesa dnes vybrali? Ovlivňují nám pravidla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používání časů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. Vzpomeneš si jak?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286000" y="1804732"/>
            <a:ext cx="4572000" cy="14773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Tato slovesa nemají  tvar s koncovkou –ing.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To znamená, že je nemohu použít v průběhových časech.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 když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podle všech pravidel co jsme se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naučili,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má být věta v čase průběhovém, musím je dát do tvaru prostého. 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286000" y="3950965"/>
            <a:ext cx="4572000" cy="55399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Tuto skupinu sloves  nazýváme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b="1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STAVOVÁ </a:t>
            </a:r>
            <a:r>
              <a:rPr lang="cs-CZ" sz="1500" b="1" u="sng" dirty="0">
                <a:latin typeface="Tahoma" pitchFamily="34" charset="0"/>
                <a:ea typeface="Tahoma" pitchFamily="34" charset="0"/>
                <a:cs typeface="Tahoma" pitchFamily="34" charset="0"/>
              </a:rPr>
              <a:t>SLOVESA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. Víš proč?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286000" y="5229200"/>
            <a:ext cx="4572000" cy="3231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 to </a:t>
            </a:r>
            <a:r>
              <a:rPr lang="cs-CZ" sz="1500" b="1" u="sng" dirty="0">
                <a:latin typeface="Tahoma" pitchFamily="34" charset="0"/>
                <a:ea typeface="Tahoma" pitchFamily="34" charset="0"/>
                <a:cs typeface="Tahoma" pitchFamily="34" charset="0"/>
              </a:rPr>
              <a:t>stav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mysli, není to žádná viditelná aktivita.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2384574" y="908720"/>
            <a:ext cx="437485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Musíme se tuto skupinu sloves učit zpaměti?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1628800"/>
            <a:ext cx="6984776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Ne, neboj se, nemusíme. STAVOVÁ SLOVESA poznáme snadno tak, že na rozdíl od ostatních sloves nevidím žádnou aktivitu. To, že někdo něco </a:t>
            </a:r>
            <a:r>
              <a:rPr lang="cs-CZ" i="1" dirty="0" smtClean="0"/>
              <a:t>CHCE, MYSLÍ</a:t>
            </a:r>
            <a:r>
              <a:rPr lang="cs-CZ" dirty="0" smtClean="0"/>
              <a:t>,  probíhá jen v jeho hlavě.  Někdy je proto také nazýváme STATICKÁ.</a:t>
            </a:r>
            <a:endParaRPr lang="cs-CZ" dirty="0"/>
          </a:p>
        </p:txBody>
      </p:sp>
      <p:pic>
        <p:nvPicPr>
          <p:cNvPr id="1027" name="Picture 3" descr="C:\Users\oem\AppData\Local\Microsoft\Windows\Temporary Internet Files\Content.IE5\OAGI6XV4\MC9004151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917" y="3140968"/>
            <a:ext cx="1854167" cy="3045086"/>
          </a:xfrm>
          <a:prstGeom prst="rect">
            <a:avLst/>
          </a:prstGeom>
          <a:ex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52" name="Picture 4" descr="C:\Users\oem\AppData\Local\Microsoft\Windows\Temporary Internet Files\Content.IE5\O4TQCB6E\MM90028399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772" y="1533446"/>
            <a:ext cx="1076325" cy="1143000"/>
          </a:xfrm>
          <a:prstGeom prst="rect">
            <a:avLst/>
          </a:prstGeom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pic>
        <p:nvPicPr>
          <p:cNvPr id="2053" name="Picture 5" descr="C:\Users\oem\AppData\Local\Microsoft\Windows\Temporary Internet Files\Content.IE5\M6EVS6JC\MC9002856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38203"/>
            <a:ext cx="1080120" cy="1154172"/>
          </a:xfrm>
          <a:prstGeom prst="rect">
            <a:avLst/>
          </a:prstGeom>
          <a:ex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pic>
        <p:nvPicPr>
          <p:cNvPr id="2054" name="Picture 6" descr="C:\Users\oem\AppData\Local\Microsoft\Windows\Temporary Internet Files\Content.IE5\OAGI6XV4\MC9002324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264" y="1380652"/>
            <a:ext cx="1440159" cy="1448588"/>
          </a:xfrm>
          <a:prstGeom prst="rect">
            <a:avLst/>
          </a:prstGeom>
          <a:ex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pic>
        <p:nvPicPr>
          <p:cNvPr id="2055" name="Picture 7" descr="C:\Users\oem\AppData\Local\Microsoft\Windows\Temporary Internet Files\Content.IE5\6EZVUUNV\MC9000566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343" y="3356992"/>
            <a:ext cx="1367612" cy="1438525"/>
          </a:xfrm>
          <a:prstGeom prst="rect">
            <a:avLst/>
          </a:prstGeom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pic>
        <p:nvPicPr>
          <p:cNvPr id="2056" name="Picture 8" descr="C:\Users\oem\AppData\Local\Microsoft\Windows\Temporary Internet Files\Content.IE5\6EZVUUNV\MC9003907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56992"/>
            <a:ext cx="1440160" cy="1369105"/>
          </a:xfrm>
          <a:prstGeom prst="rect">
            <a:avLst/>
          </a:prstGeom>
          <a:ex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sp>
        <p:nvSpPr>
          <p:cNvPr id="3" name="TextovéPole 2"/>
          <p:cNvSpPr txBox="1"/>
          <p:nvPr/>
        </p:nvSpPr>
        <p:spPr>
          <a:xfrm>
            <a:off x="2317825" y="518739"/>
            <a:ext cx="4508350" cy="3231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Proč jsem vybrala tato slovesa? Jsou také stavová?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86238" y="5589240"/>
            <a:ext cx="5323060" cy="3231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Nejsou. Je to viditelná aktivita. Vidím, že někdo utíká, píše….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3768" y="2276872"/>
            <a:ext cx="606256" cy="3231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paint</a:t>
            </a:r>
            <a:endParaRPr lang="en-GB" sz="150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9929" y="1796155"/>
            <a:ext cx="468398" cy="3231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run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36983" y="1881873"/>
            <a:ext cx="529569" cy="3231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play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4293096"/>
            <a:ext cx="598369" cy="3231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drive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81749" y="3753089"/>
            <a:ext cx="605037" cy="3231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write</a:t>
            </a: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4819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Přelož tyto věty. Pozor na </a:t>
            </a:r>
            <a:r>
              <a:rPr lang="cs-CZ" sz="15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slovesa stavová</a:t>
            </a:r>
            <a:r>
              <a:rPr lang="cs-CZ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!</a:t>
            </a:r>
            <a:endParaRPr lang="cs-CZ" sz="1500" dirty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9" y="1526058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Já se učím (právě teď).</a:t>
            </a:r>
          </a:p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en-GB" sz="1500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am learn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ing</a:t>
            </a:r>
            <a:r>
              <a:rPr lang="en-GB" sz="1500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Mám rád kávu.</a:t>
            </a:r>
          </a:p>
          <a:p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en-GB" sz="1500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like 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coffee.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Nesnáším nakupování.</a:t>
            </a:r>
          </a:p>
          <a:p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en-GB" sz="1500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hate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shopp</a:t>
            </a:r>
            <a:r>
              <a:rPr lang="en-GB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ing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Jdu nakupovat (právě teď).</a:t>
            </a:r>
          </a:p>
          <a:p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en-GB" sz="1500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am going 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shopp</a:t>
            </a:r>
            <a:r>
              <a:rPr lang="en-GB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ing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Hraji teď na klavír.</a:t>
            </a:r>
          </a:p>
          <a:p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en-GB" sz="1500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am play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ing</a:t>
            </a:r>
            <a:r>
              <a:rPr lang="en-GB" sz="1500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piano.</a:t>
            </a:r>
          </a:p>
          <a:p>
            <a:pPr marL="0" indent="0">
              <a:buNone/>
            </a:pPr>
            <a:endParaRPr lang="cs-CZ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oem\AppData\Local\Microsoft\Windows\Temporary Internet Files\Content.IE5\6EZVUUNV\MC900350313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065" y="3789040"/>
            <a:ext cx="1410270" cy="1348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55976" y="2564904"/>
            <a:ext cx="4032449" cy="1015663"/>
          </a:xfrm>
          <a:prstGeom prst="rect">
            <a:avLst/>
          </a:prstGeom>
          <a:noFill/>
        </p:spPr>
        <p:txBody>
          <a:bodyPr wrap="square" rtlCol="0">
            <a:prstTxWarp prst="textChevron">
              <a:avLst/>
            </a:prstTxWarp>
            <a:spAutoFit/>
          </a:bodyPr>
          <a:lstStyle/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Není to tak jednoduché. V některých případech mohou mít i stavová slovesa tvar s koncovkou  -ing. Je to vlastně výjimka z výjimky. Ale to až později na střední škole.</a:t>
            </a:r>
            <a:endParaRPr lang="cs-CZ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340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1283</TotalTime>
  <Words>481</Words>
  <Application>Microsoft Office PowerPoint</Application>
  <PresentationFormat>Předvádění na obrazovce (4:3)</PresentationFormat>
  <Paragraphs>125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</vt:lpstr>
      <vt:lpstr>Přelož si následující slovesa a případně se je douč.</vt:lpstr>
      <vt:lpstr>Prezentace aplikace PowerPoint</vt:lpstr>
      <vt:lpstr>Prezentace aplikace PowerPoint</vt:lpstr>
      <vt:lpstr>Prezentace aplikace PowerPoint</vt:lpstr>
      <vt:lpstr>Přelož tyto věty. Pozor na slovesa stavová!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Dlouhá Eva</cp:lastModifiedBy>
  <cp:revision>131</cp:revision>
  <dcterms:created xsi:type="dcterms:W3CDTF">2011-05-26T14:17:08Z</dcterms:created>
  <dcterms:modified xsi:type="dcterms:W3CDTF">2011-12-12T12:09:32Z</dcterms:modified>
</cp:coreProperties>
</file>