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60" r:id="rId4"/>
    <p:sldId id="256" r:id="rId5"/>
    <p:sldId id="261" r:id="rId6"/>
    <p:sldId id="262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    VY_32_INOVACE_3/01_ČÍSLO A ČÍSLICE 6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 MŠ a ZŠ, Veselí nad Moravou, Kollárova 1045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   Mgr. Kamila Říhová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</a:t>
          </a:r>
          <a:r>
            <a:rPr lang="cs-CZ" sz="2000" smtClean="0"/>
            <a:t>:      ČÍSLO A ČÍSLICE 6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smtClean="0"/>
            <a:t>ČÍSLO PROJEKTU: CZ.1.07/1.4.00/21.0822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423" custLinFactNeighborY="78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E6CBA50-0443-4241-B08D-E2F2408B4C1A}" type="presOf" srcId="{B651F6E3-6281-48DB-9319-2AEAFDAE7572}" destId="{6BB5E863-4638-4E1D-BFDE-399D028AC4ED}" srcOrd="1" destOrd="0" presId="urn:microsoft.com/office/officeart/2005/8/layout/target3"/>
    <dgm:cxn modelId="{7D8B0089-4941-4433-AAAE-702573EF02E3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E597AA5-CF0A-4920-A5E1-68F9788C9B04}" type="presOf" srcId="{D8197B8C-B260-4A16-BDF4-0947B075E274}" destId="{25B08C86-7E15-44DC-BE7F-FFB55DD49D12}" srcOrd="0" destOrd="0" presId="urn:microsoft.com/office/officeart/2005/8/layout/target3"/>
    <dgm:cxn modelId="{468DCCB1-E8AC-4A7A-AA7F-2FC6233A1146}" type="presOf" srcId="{B651F6E3-6281-48DB-9319-2AEAFDAE7572}" destId="{619D679B-A015-4ECF-8348-D1034C574F40}" srcOrd="0" destOrd="0" presId="urn:microsoft.com/office/officeart/2005/8/layout/target3"/>
    <dgm:cxn modelId="{20089299-7E4D-4631-AEE6-CFD475CB2E0B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58D0698-6286-4F60-BB15-763C89ADD97C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52F17BB-D9FC-46ED-9519-8A879A1186C5}" type="presOf" srcId="{4C35D32F-0EAB-4CD7-82EE-45574DC2A586}" destId="{890E4F0B-2866-4A3F-A3C7-2A14B1797930}" srcOrd="1" destOrd="0" presId="urn:microsoft.com/office/officeart/2005/8/layout/target3"/>
    <dgm:cxn modelId="{7AFE5D79-A67D-45E1-BD6B-09562ECB0B44}" type="presOf" srcId="{D1B46980-6531-4606-95E6-44980827E919}" destId="{6140AFEC-043D-4C43-A2F9-D0F5331DF3A3}" srcOrd="0" destOrd="0" presId="urn:microsoft.com/office/officeart/2005/8/layout/target3"/>
    <dgm:cxn modelId="{3164934D-154E-4A77-A08B-DB5D7B5911DC}" type="presOf" srcId="{D1D4F407-5343-4D3F-B5B9-D407B03CAEB4}" destId="{D005CE8C-CC26-4C3E-AC11-E15060ECD759}" srcOrd="0" destOrd="0" presId="urn:microsoft.com/office/officeart/2005/8/layout/target3"/>
    <dgm:cxn modelId="{93B5646A-9251-4BDA-88A8-F412ED9F5681}" type="presOf" srcId="{D1D4F407-5343-4D3F-B5B9-D407B03CAEB4}" destId="{AED2198E-93D5-4001-81B4-73124B309672}" srcOrd="1" destOrd="0" presId="urn:microsoft.com/office/officeart/2005/8/layout/target3"/>
    <dgm:cxn modelId="{716E9E01-CCC1-45D6-96F7-238C583054BF}" type="presOf" srcId="{757F3AB3-0718-4624-B441-E567A8F0AB56}" destId="{333A1088-737F-45CB-B68E-254E46348037}" srcOrd="0" destOrd="0" presId="urn:microsoft.com/office/officeart/2005/8/layout/target3"/>
    <dgm:cxn modelId="{1E8A47E1-507A-4188-A24E-60173902F793}" type="presParOf" srcId="{333A1088-737F-45CB-B68E-254E46348037}" destId="{F5ABB229-8D3B-4694-996A-96F23CF14429}" srcOrd="0" destOrd="0" presId="urn:microsoft.com/office/officeart/2005/8/layout/target3"/>
    <dgm:cxn modelId="{EC89EA12-7299-45DE-AF9A-8964E824A1C8}" type="presParOf" srcId="{333A1088-737F-45CB-B68E-254E46348037}" destId="{F41139FD-01EE-4571-8B17-4FB00FC51163}" srcOrd="1" destOrd="0" presId="urn:microsoft.com/office/officeart/2005/8/layout/target3"/>
    <dgm:cxn modelId="{D2F4CB33-A669-40EA-B464-E3BA5EB40446}" type="presParOf" srcId="{333A1088-737F-45CB-B68E-254E46348037}" destId="{D005CE8C-CC26-4C3E-AC11-E15060ECD759}" srcOrd="2" destOrd="0" presId="urn:microsoft.com/office/officeart/2005/8/layout/target3"/>
    <dgm:cxn modelId="{4F44953A-D88C-4B05-B681-95C9F852CC41}" type="presParOf" srcId="{333A1088-737F-45CB-B68E-254E46348037}" destId="{2C702D82-9B77-49B7-9568-BB8EB47C3372}" srcOrd="3" destOrd="0" presId="urn:microsoft.com/office/officeart/2005/8/layout/target3"/>
    <dgm:cxn modelId="{5336528C-A18D-4567-BB87-DEDDD67E5003}" type="presParOf" srcId="{333A1088-737F-45CB-B68E-254E46348037}" destId="{A52A0455-90FF-4808-ABD0-F02540D31D5A}" srcOrd="4" destOrd="0" presId="urn:microsoft.com/office/officeart/2005/8/layout/target3"/>
    <dgm:cxn modelId="{7FE3420D-F306-444B-8484-7E78E88D89A6}" type="presParOf" srcId="{333A1088-737F-45CB-B68E-254E46348037}" destId="{6140AFEC-043D-4C43-A2F9-D0F5331DF3A3}" srcOrd="5" destOrd="0" presId="urn:microsoft.com/office/officeart/2005/8/layout/target3"/>
    <dgm:cxn modelId="{C60BD38B-9F24-402E-B42A-12C5C37B1FC1}" type="presParOf" srcId="{333A1088-737F-45CB-B68E-254E46348037}" destId="{9358AC05-5D7D-4327-9F80-1AD486AEA664}" srcOrd="6" destOrd="0" presId="urn:microsoft.com/office/officeart/2005/8/layout/target3"/>
    <dgm:cxn modelId="{F927DDD5-1F18-4537-BCAF-977F36547042}" type="presParOf" srcId="{333A1088-737F-45CB-B68E-254E46348037}" destId="{313FC574-E1CD-4FB4-B054-0B805CE0447D}" srcOrd="7" destOrd="0" presId="urn:microsoft.com/office/officeart/2005/8/layout/target3"/>
    <dgm:cxn modelId="{26C38411-53EE-40F6-A132-16F095372D73}" type="presParOf" srcId="{333A1088-737F-45CB-B68E-254E46348037}" destId="{619D679B-A015-4ECF-8348-D1034C574F40}" srcOrd="8" destOrd="0" presId="urn:microsoft.com/office/officeart/2005/8/layout/target3"/>
    <dgm:cxn modelId="{CCBF6B5A-D9A2-48B7-A2B6-61C646476161}" type="presParOf" srcId="{333A1088-737F-45CB-B68E-254E46348037}" destId="{322283A8-4A27-4CDA-BAE3-F381106A9174}" srcOrd="9" destOrd="0" presId="urn:microsoft.com/office/officeart/2005/8/layout/target3"/>
    <dgm:cxn modelId="{EDF75D08-8945-4B2B-AB70-B4B2791191B4}" type="presParOf" srcId="{333A1088-737F-45CB-B68E-254E46348037}" destId="{FFC9F71D-1B4F-4AD9-A4A6-86ADEFC8AF5C}" srcOrd="10" destOrd="0" presId="urn:microsoft.com/office/officeart/2005/8/layout/target3"/>
    <dgm:cxn modelId="{3D5FA464-9A9D-4D02-BFD0-C003328DA118}" type="presParOf" srcId="{333A1088-737F-45CB-B68E-254E46348037}" destId="{25B08C86-7E15-44DC-BE7F-FFB55DD49D12}" srcOrd="11" destOrd="0" presId="urn:microsoft.com/office/officeart/2005/8/layout/target3"/>
    <dgm:cxn modelId="{A8B3E922-36DA-4A3D-9A79-EF497FF0817E}" type="presParOf" srcId="{333A1088-737F-45CB-B68E-254E46348037}" destId="{76644BE8-9D7C-4C09-B250-3D10AF48CBB7}" srcOrd="12" destOrd="0" presId="urn:microsoft.com/office/officeart/2005/8/layout/target3"/>
    <dgm:cxn modelId="{57873803-F665-457B-9DD7-28C89F4CF076}" type="presParOf" srcId="{333A1088-737F-45CB-B68E-254E46348037}" destId="{EE85B701-7295-41C0-BA7A-34D3756A2AE6}" srcOrd="13" destOrd="0" presId="urn:microsoft.com/office/officeart/2005/8/layout/target3"/>
    <dgm:cxn modelId="{9F2D48AB-687F-495E-BD6A-8BE6B9F7BD2C}" type="presParOf" srcId="{333A1088-737F-45CB-B68E-254E46348037}" destId="{8BEBB6EC-1DAA-4CAC-8A25-BC0FCBD5DBD5}" srcOrd="14" destOrd="0" presId="urn:microsoft.com/office/officeart/2005/8/layout/target3"/>
    <dgm:cxn modelId="{67BF6CA4-2550-4FDF-A513-209A9921D4CE}" type="presParOf" srcId="{333A1088-737F-45CB-B68E-254E46348037}" destId="{AED2198E-93D5-4001-81B4-73124B309672}" srcOrd="15" destOrd="0" presId="urn:microsoft.com/office/officeart/2005/8/layout/target3"/>
    <dgm:cxn modelId="{86793939-9F17-4999-AF9E-9924CC7C051F}" type="presParOf" srcId="{333A1088-737F-45CB-B68E-254E46348037}" destId="{2BE915AB-18AA-4053-B92C-3BFC9ED204BB}" srcOrd="16" destOrd="0" presId="urn:microsoft.com/office/officeart/2005/8/layout/target3"/>
    <dgm:cxn modelId="{86C1B5DC-4865-4B4E-A921-DEFFF65ED692}" type="presParOf" srcId="{333A1088-737F-45CB-B68E-254E46348037}" destId="{6BB5E863-4638-4E1D-BFDE-399D028AC4ED}" srcOrd="17" destOrd="0" presId="urn:microsoft.com/office/officeart/2005/8/layout/target3"/>
    <dgm:cxn modelId="{76C4D04B-AA1A-4836-8029-54E64E2BE54F}" type="presParOf" srcId="{333A1088-737F-45CB-B68E-254E46348037}" destId="{5A5FFA88-C948-4069-8E93-59FA12366E83}" srcOrd="18" destOrd="0" presId="urn:microsoft.com/office/officeart/2005/8/layout/target3"/>
    <dgm:cxn modelId="{FE89A2B1-D01B-4BFB-A0BE-94021BB997A8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0F4BF-1E9B-4743-9C33-DA12CA51EFF0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6A979D-AF8C-4489-959D-ACCF7E70FF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3656870830"/>
              </p:ext>
            </p:extLst>
          </p:nvPr>
        </p:nvGraphicFramePr>
        <p:xfrm>
          <a:off x="500034" y="85723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7910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Materiál je vhodný do matematiky pro žáky základní školy praktické ve 2. ročníku. Slouží k vyvození čísla 6, určování pořadí a porovnávání v oboru 0 – 6. </a:t>
            </a:r>
          </a:p>
          <a:p>
            <a:r>
              <a:rPr lang="cs-CZ" dirty="0" smtClean="0"/>
              <a:t>Materiál slouží pro práci na interaktivní tabuli.</a:t>
            </a:r>
          </a:p>
          <a:p>
            <a:r>
              <a:rPr lang="cs-CZ" dirty="0" smtClean="0"/>
              <a:t>Učitel žákům čte zadané úkoly a dohlíží na jejich plnění. </a:t>
            </a:r>
          </a:p>
          <a:p>
            <a:r>
              <a:rPr lang="cs-CZ" dirty="0" smtClean="0"/>
              <a:t>Žáci aktivně pracovali, doplňovali, porovnávali, bez potíží seřazovali čísla. Pracovali individuálně.</a:t>
            </a:r>
          </a:p>
          <a:p>
            <a:r>
              <a:rPr lang="cs-CZ" dirty="0" smtClean="0"/>
              <a:t>Vytvořeno: září 2011</a:t>
            </a:r>
            <a:r>
              <a:rPr lang="cs-CZ" dirty="0" smtClean="0"/>
              <a:t>.</a:t>
            </a:r>
          </a:p>
          <a:p>
            <a:r>
              <a:rPr lang="cs-CZ" smtClean="0"/>
              <a:t>Ověřeno: 13.10.2011</a:t>
            </a: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205030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3411810"/>
          </a:xfrm>
        </p:spPr>
        <p:txBody>
          <a:bodyPr/>
          <a:lstStyle/>
          <a:p>
            <a:r>
              <a:rPr lang="cs-CZ" sz="20000" b="0" dirty="0" smtClean="0"/>
              <a:t>6</a:t>
            </a:r>
            <a:r>
              <a:rPr lang="cs-CZ" dirty="0" smtClean="0"/>
              <a:t>     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2123728" y="450912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275856" y="450912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5580112" y="450912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427984" y="450912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2143108" y="564357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6786578" y="450057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53618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ovéPole 15"/>
          <p:cNvSpPr txBox="1"/>
          <p:nvPr/>
        </p:nvSpPr>
        <p:spPr>
          <a:xfrm>
            <a:off x="1285852" y="785794"/>
            <a:ext cx="64294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1  2  3  4  5</a:t>
            </a:r>
          </a:p>
          <a:p>
            <a:r>
              <a:rPr lang="cs-CZ" sz="8000" dirty="0" smtClean="0"/>
              <a:t>    </a:t>
            </a:r>
            <a:endParaRPr lang="cs-CZ" sz="8000" dirty="0"/>
          </a:p>
        </p:txBody>
      </p:sp>
      <p:sp>
        <p:nvSpPr>
          <p:cNvPr id="17" name="Zaoblený obdélník 16"/>
          <p:cNvSpPr/>
          <p:nvPr/>
        </p:nvSpPr>
        <p:spPr>
          <a:xfrm>
            <a:off x="6072198" y="1071546"/>
            <a:ext cx="642942" cy="78581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1285852" y="2214554"/>
            <a:ext cx="714380" cy="92869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2214546" y="2071678"/>
            <a:ext cx="55721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5  4  3  2  1</a:t>
            </a:r>
            <a:endParaRPr lang="cs-CZ" sz="8000" dirty="0"/>
          </a:p>
        </p:txBody>
      </p:sp>
      <p:sp>
        <p:nvSpPr>
          <p:cNvPr id="20" name="Obdélník 19"/>
          <p:cNvSpPr/>
          <p:nvPr/>
        </p:nvSpPr>
        <p:spPr>
          <a:xfrm>
            <a:off x="2000232" y="5500702"/>
            <a:ext cx="357190" cy="3571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1501469" y="6000768"/>
            <a:ext cx="357190" cy="3571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3000364" y="6000768"/>
            <a:ext cx="357190" cy="3571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2501601" y="6000768"/>
            <a:ext cx="357190" cy="3571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4000496" y="6000768"/>
            <a:ext cx="357190" cy="3571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3501733" y="6000768"/>
            <a:ext cx="357190" cy="3571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4000496" y="5500702"/>
            <a:ext cx="357190" cy="3571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3501733" y="5500702"/>
            <a:ext cx="357190" cy="3571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4000496" y="5000636"/>
            <a:ext cx="357190" cy="3571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3501733" y="5000636"/>
            <a:ext cx="357190" cy="3571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4000496" y="4500570"/>
            <a:ext cx="357190" cy="3571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3501733" y="4500570"/>
            <a:ext cx="357190" cy="3571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4000496" y="4000504"/>
            <a:ext cx="357190" cy="3571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3501733" y="4000504"/>
            <a:ext cx="357190" cy="3571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3000364" y="5500702"/>
            <a:ext cx="357190" cy="3571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Podnadpis 2"/>
          <p:cNvSpPr txBox="1">
            <a:spLocks/>
          </p:cNvSpPr>
          <p:nvPr/>
        </p:nvSpPr>
        <p:spPr>
          <a:xfrm>
            <a:off x="1371600" y="3386134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3000364" y="5000636"/>
            <a:ext cx="357190" cy="3571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Podnadpis 2"/>
          <p:cNvSpPr txBox="1">
            <a:spLocks/>
          </p:cNvSpPr>
          <p:nvPr/>
        </p:nvSpPr>
        <p:spPr>
          <a:xfrm>
            <a:off x="1371600" y="2886068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3000364" y="4500570"/>
            <a:ext cx="357190" cy="3571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2500298" y="5500702"/>
            <a:ext cx="357190" cy="3571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Podnadpis 2"/>
          <p:cNvSpPr txBox="1">
            <a:spLocks/>
          </p:cNvSpPr>
          <p:nvPr/>
        </p:nvSpPr>
        <p:spPr>
          <a:xfrm>
            <a:off x="1370297" y="2386002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2500298" y="5000636"/>
            <a:ext cx="357190" cy="3571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Podnadpis 2"/>
          <p:cNvSpPr txBox="1">
            <a:spLocks/>
          </p:cNvSpPr>
          <p:nvPr/>
        </p:nvSpPr>
        <p:spPr>
          <a:xfrm>
            <a:off x="1370297" y="1957374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8" name="Obdélník 47"/>
          <p:cNvSpPr/>
          <p:nvPr/>
        </p:nvSpPr>
        <p:spPr>
          <a:xfrm>
            <a:off x="4000496" y="3500438"/>
            <a:ext cx="357190" cy="3571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Podnadpis 2"/>
          <p:cNvSpPr txBox="1">
            <a:spLocks/>
          </p:cNvSpPr>
          <p:nvPr/>
        </p:nvSpPr>
        <p:spPr>
          <a:xfrm>
            <a:off x="1370297" y="1885936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0" name="Obdélník 49"/>
          <p:cNvSpPr/>
          <p:nvPr/>
        </p:nvSpPr>
        <p:spPr>
          <a:xfrm>
            <a:off x="2000232" y="6000768"/>
            <a:ext cx="357190" cy="35719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TextovéPole 51"/>
          <p:cNvSpPr txBox="1"/>
          <p:nvPr/>
        </p:nvSpPr>
        <p:spPr>
          <a:xfrm>
            <a:off x="4929190" y="5857892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Počítej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28596" y="1785926"/>
          <a:ext cx="8229600" cy="18573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92869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92869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571472" y="785794"/>
            <a:ext cx="5143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Dokresli tak, aby všude bylo 6.</a:t>
            </a:r>
            <a:endParaRPr lang="cs-CZ" dirty="0"/>
          </a:p>
        </p:txBody>
      </p:sp>
      <p:sp>
        <p:nvSpPr>
          <p:cNvPr id="7" name="Srdce 6"/>
          <p:cNvSpPr/>
          <p:nvPr/>
        </p:nvSpPr>
        <p:spPr>
          <a:xfrm>
            <a:off x="642910" y="2000240"/>
            <a:ext cx="285752" cy="28575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Srdce 11"/>
          <p:cNvSpPr/>
          <p:nvPr/>
        </p:nvSpPr>
        <p:spPr>
          <a:xfrm>
            <a:off x="571472" y="3000372"/>
            <a:ext cx="285752" cy="28575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Srdce 12"/>
          <p:cNvSpPr/>
          <p:nvPr/>
        </p:nvSpPr>
        <p:spPr>
          <a:xfrm>
            <a:off x="928662" y="3000372"/>
            <a:ext cx="285752" cy="28575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Srdce 13"/>
          <p:cNvSpPr/>
          <p:nvPr/>
        </p:nvSpPr>
        <p:spPr>
          <a:xfrm>
            <a:off x="1285852" y="3000372"/>
            <a:ext cx="285752" cy="28575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Srdce 14"/>
          <p:cNvSpPr/>
          <p:nvPr/>
        </p:nvSpPr>
        <p:spPr>
          <a:xfrm>
            <a:off x="3286116" y="3000372"/>
            <a:ext cx="285752" cy="28575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Srdce 15"/>
          <p:cNvSpPr/>
          <p:nvPr/>
        </p:nvSpPr>
        <p:spPr>
          <a:xfrm>
            <a:off x="3643306" y="3000372"/>
            <a:ext cx="285752" cy="28575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rdce 16"/>
          <p:cNvSpPr/>
          <p:nvPr/>
        </p:nvSpPr>
        <p:spPr>
          <a:xfrm>
            <a:off x="3286116" y="2000240"/>
            <a:ext cx="285752" cy="28575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rdce 17"/>
          <p:cNvSpPr/>
          <p:nvPr/>
        </p:nvSpPr>
        <p:spPr>
          <a:xfrm>
            <a:off x="3643306" y="2000240"/>
            <a:ext cx="285752" cy="28575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rdce 19"/>
          <p:cNvSpPr/>
          <p:nvPr/>
        </p:nvSpPr>
        <p:spPr>
          <a:xfrm>
            <a:off x="4000496" y="2000240"/>
            <a:ext cx="285752" cy="28575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rdce 20"/>
          <p:cNvSpPr/>
          <p:nvPr/>
        </p:nvSpPr>
        <p:spPr>
          <a:xfrm>
            <a:off x="4357686" y="2000240"/>
            <a:ext cx="285752" cy="28575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rdce 21"/>
          <p:cNvSpPr/>
          <p:nvPr/>
        </p:nvSpPr>
        <p:spPr>
          <a:xfrm>
            <a:off x="6000760" y="2000240"/>
            <a:ext cx="285752" cy="28575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Srdce 22"/>
          <p:cNvSpPr/>
          <p:nvPr/>
        </p:nvSpPr>
        <p:spPr>
          <a:xfrm>
            <a:off x="6357950" y="2000240"/>
            <a:ext cx="285752" cy="28575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Srdce 23"/>
          <p:cNvSpPr/>
          <p:nvPr/>
        </p:nvSpPr>
        <p:spPr>
          <a:xfrm>
            <a:off x="6715140" y="2000240"/>
            <a:ext cx="285752" cy="28575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Srdce 24"/>
          <p:cNvSpPr/>
          <p:nvPr/>
        </p:nvSpPr>
        <p:spPr>
          <a:xfrm>
            <a:off x="7072330" y="2000240"/>
            <a:ext cx="285752" cy="28575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Srdce 25"/>
          <p:cNvSpPr/>
          <p:nvPr/>
        </p:nvSpPr>
        <p:spPr>
          <a:xfrm>
            <a:off x="7429520" y="2000240"/>
            <a:ext cx="285752" cy="28575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Srdce 26"/>
          <p:cNvSpPr/>
          <p:nvPr/>
        </p:nvSpPr>
        <p:spPr>
          <a:xfrm>
            <a:off x="6000760" y="3000372"/>
            <a:ext cx="285752" cy="28575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428596" y="4143380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Urči pořadí.</a:t>
            </a:r>
            <a:endParaRPr lang="cs-CZ" dirty="0"/>
          </a:p>
        </p:txBody>
      </p:sp>
      <p:pic>
        <p:nvPicPr>
          <p:cNvPr id="1026" name="Picture 2" descr="C:\Documents and Settings\PC\Local Settings\Temporary Internet Files\Content.IE5\K9TI0N28\MC90019294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72074"/>
            <a:ext cx="832517" cy="428628"/>
          </a:xfrm>
          <a:prstGeom prst="rect">
            <a:avLst/>
          </a:prstGeom>
          <a:noFill/>
        </p:spPr>
      </p:pic>
      <p:pic>
        <p:nvPicPr>
          <p:cNvPr id="30" name="Picture 2" descr="C:\Documents and Settings\PC\Local Settings\Temporary Internet Files\Content.IE5\K9TI0N28\MC90019294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4572008"/>
            <a:ext cx="832517" cy="428628"/>
          </a:xfrm>
          <a:prstGeom prst="rect">
            <a:avLst/>
          </a:prstGeom>
          <a:noFill/>
        </p:spPr>
      </p:pic>
      <p:pic>
        <p:nvPicPr>
          <p:cNvPr id="31" name="Picture 2" descr="C:\Documents and Settings\PC\Local Settings\Temporary Internet Files\Content.IE5\K9TI0N28\MC90019294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86116" y="4572008"/>
            <a:ext cx="832517" cy="428628"/>
          </a:xfrm>
          <a:prstGeom prst="rect">
            <a:avLst/>
          </a:prstGeom>
          <a:noFill/>
        </p:spPr>
      </p:pic>
      <p:pic>
        <p:nvPicPr>
          <p:cNvPr id="32" name="Picture 2" descr="C:\Documents and Settings\PC\Local Settings\Temporary Internet Files\Content.IE5\K9TI0N28\MC90019294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5000636"/>
            <a:ext cx="832517" cy="428628"/>
          </a:xfrm>
          <a:prstGeom prst="rect">
            <a:avLst/>
          </a:prstGeom>
          <a:noFill/>
        </p:spPr>
      </p:pic>
      <p:pic>
        <p:nvPicPr>
          <p:cNvPr id="33" name="Picture 2" descr="C:\Documents and Settings\PC\Local Settings\Temporary Internet Files\Content.IE5\K9TI0N28\MC90019294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36" y="4429132"/>
            <a:ext cx="832517" cy="428628"/>
          </a:xfrm>
          <a:prstGeom prst="rect">
            <a:avLst/>
          </a:prstGeom>
          <a:noFill/>
        </p:spPr>
      </p:pic>
      <p:pic>
        <p:nvPicPr>
          <p:cNvPr id="34" name="Picture 2" descr="C:\Documents and Settings\PC\Local Settings\Temporary Internet Files\Content.IE5\K9TI0N28\MC90019294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5000636"/>
            <a:ext cx="832517" cy="428628"/>
          </a:xfrm>
          <a:prstGeom prst="rect">
            <a:avLst/>
          </a:prstGeom>
          <a:noFill/>
        </p:spPr>
      </p:pic>
      <p:sp>
        <p:nvSpPr>
          <p:cNvPr id="35" name="TextovéPole 34"/>
          <p:cNvSpPr txBox="1"/>
          <p:nvPr/>
        </p:nvSpPr>
        <p:spPr>
          <a:xfrm>
            <a:off x="714348" y="578645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1785918" y="5143512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3500430" y="5072074"/>
            <a:ext cx="428628" cy="4286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5000628" y="5643578"/>
            <a:ext cx="428628" cy="4286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6286512" y="5000636"/>
            <a:ext cx="428628" cy="4286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7643834" y="5572140"/>
            <a:ext cx="428628" cy="4286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00034" y="785794"/>
            <a:ext cx="371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Porovnej.</a:t>
            </a:r>
            <a:endParaRPr lang="cs-CZ" dirty="0"/>
          </a:p>
        </p:txBody>
      </p:sp>
      <p:pic>
        <p:nvPicPr>
          <p:cNvPr id="1026" name="Picture 2" descr="C:\Documents and Settings\PC\Local Settings\Temporary Internet Files\Content.IE5\0XKL28WI\MC90033398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357298"/>
            <a:ext cx="576610" cy="496517"/>
          </a:xfrm>
          <a:prstGeom prst="rect">
            <a:avLst/>
          </a:prstGeom>
          <a:noFill/>
        </p:spPr>
      </p:pic>
      <p:sp>
        <p:nvSpPr>
          <p:cNvPr id="6" name="Zaoblený obdélník 5"/>
          <p:cNvSpPr/>
          <p:nvPr/>
        </p:nvSpPr>
        <p:spPr>
          <a:xfrm>
            <a:off x="3714744" y="1285860"/>
            <a:ext cx="571504" cy="64294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714744" y="2214554"/>
            <a:ext cx="571504" cy="64294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3714744" y="3143248"/>
            <a:ext cx="571504" cy="64294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3714744" y="4000504"/>
            <a:ext cx="571504" cy="64294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Picture 2" descr="C:\Documents and Settings\PC\Local Settings\Temporary Internet Files\Content.IE5\0XKL28WI\MC90033398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357298"/>
            <a:ext cx="576610" cy="496517"/>
          </a:xfrm>
          <a:prstGeom prst="rect">
            <a:avLst/>
          </a:prstGeom>
          <a:noFill/>
        </p:spPr>
      </p:pic>
      <p:pic>
        <p:nvPicPr>
          <p:cNvPr id="11" name="Picture 2" descr="C:\Documents and Settings\PC\Local Settings\Temporary Internet Files\Content.IE5\0XKL28WI\MC90033398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357298"/>
            <a:ext cx="576610" cy="496517"/>
          </a:xfrm>
          <a:prstGeom prst="rect">
            <a:avLst/>
          </a:prstGeom>
          <a:noFill/>
        </p:spPr>
      </p:pic>
      <p:pic>
        <p:nvPicPr>
          <p:cNvPr id="12" name="Picture 2" descr="C:\Documents and Settings\PC\Local Settings\Temporary Internet Files\Content.IE5\0XKL28WI\MC90033398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1357298"/>
            <a:ext cx="576610" cy="496517"/>
          </a:xfrm>
          <a:prstGeom prst="rect">
            <a:avLst/>
          </a:prstGeom>
          <a:noFill/>
        </p:spPr>
      </p:pic>
      <p:pic>
        <p:nvPicPr>
          <p:cNvPr id="13" name="Picture 2" descr="C:\Documents and Settings\PC\Local Settings\Temporary Internet Files\Content.IE5\0XKL28WI\MC90033398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1357298"/>
            <a:ext cx="576610" cy="496517"/>
          </a:xfrm>
          <a:prstGeom prst="rect">
            <a:avLst/>
          </a:prstGeom>
          <a:noFill/>
        </p:spPr>
      </p:pic>
      <p:pic>
        <p:nvPicPr>
          <p:cNvPr id="14" name="Picture 2" descr="C:\Documents and Settings\PC\Local Settings\Temporary Internet Files\Content.IE5\0XKL28WI\MC90033398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1357298"/>
            <a:ext cx="576610" cy="496517"/>
          </a:xfrm>
          <a:prstGeom prst="rect">
            <a:avLst/>
          </a:prstGeom>
          <a:noFill/>
        </p:spPr>
      </p:pic>
      <p:pic>
        <p:nvPicPr>
          <p:cNvPr id="15" name="Picture 2" descr="C:\Documents and Settings\PC\Local Settings\Temporary Internet Files\Content.IE5\0XKL28WI\MC90033398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1357298"/>
            <a:ext cx="576610" cy="496517"/>
          </a:xfrm>
          <a:prstGeom prst="rect">
            <a:avLst/>
          </a:prstGeom>
          <a:noFill/>
        </p:spPr>
      </p:pic>
      <p:pic>
        <p:nvPicPr>
          <p:cNvPr id="16" name="Picture 2" descr="C:\Documents and Settings\PC\Local Settings\Temporary Internet Files\Content.IE5\0XKL28WI\MC90033398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36" y="1357298"/>
            <a:ext cx="576610" cy="496517"/>
          </a:xfrm>
          <a:prstGeom prst="rect">
            <a:avLst/>
          </a:prstGeom>
          <a:noFill/>
        </p:spPr>
      </p:pic>
      <p:pic>
        <p:nvPicPr>
          <p:cNvPr id="17" name="Picture 2" descr="C:\Documents and Settings\PC\Local Settings\Temporary Internet Files\Content.IE5\0XKL28WI\MC90033398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1357298"/>
            <a:ext cx="576610" cy="496517"/>
          </a:xfrm>
          <a:prstGeom prst="rect">
            <a:avLst/>
          </a:prstGeom>
          <a:noFill/>
        </p:spPr>
      </p:pic>
      <p:pic>
        <p:nvPicPr>
          <p:cNvPr id="18" name="Picture 2" descr="C:\Documents and Settings\PC\Local Settings\Temporary Internet Files\Content.IE5\0XKL28WI\MC90033398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6644" y="1357298"/>
            <a:ext cx="576610" cy="496517"/>
          </a:xfrm>
          <a:prstGeom prst="rect">
            <a:avLst/>
          </a:prstGeom>
          <a:noFill/>
        </p:spPr>
      </p:pic>
      <p:pic>
        <p:nvPicPr>
          <p:cNvPr id="1028" name="Picture 4" descr="C:\Documents and Settings\PC\Local Settings\Temporary Internet Files\Content.IE5\CAH8AMLO\MC900237716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2285992"/>
            <a:ext cx="571071" cy="571504"/>
          </a:xfrm>
          <a:prstGeom prst="rect">
            <a:avLst/>
          </a:prstGeom>
          <a:noFill/>
        </p:spPr>
      </p:pic>
      <p:pic>
        <p:nvPicPr>
          <p:cNvPr id="21" name="Picture 4" descr="C:\Documents and Settings\PC\Local Settings\Temporary Internet Files\Content.IE5\CAH8AMLO\MC900237716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2285992"/>
            <a:ext cx="571071" cy="571504"/>
          </a:xfrm>
          <a:prstGeom prst="rect">
            <a:avLst/>
          </a:prstGeom>
          <a:noFill/>
        </p:spPr>
      </p:pic>
      <p:pic>
        <p:nvPicPr>
          <p:cNvPr id="22" name="Picture 4" descr="C:\Documents and Settings\PC\Local Settings\Temporary Internet Files\Content.IE5\CAH8AMLO\MC900237716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2285992"/>
            <a:ext cx="571071" cy="571504"/>
          </a:xfrm>
          <a:prstGeom prst="rect">
            <a:avLst/>
          </a:prstGeom>
          <a:noFill/>
        </p:spPr>
      </p:pic>
      <p:pic>
        <p:nvPicPr>
          <p:cNvPr id="23" name="Picture 4" descr="C:\Documents and Settings\PC\Local Settings\Temporary Internet Files\Content.IE5\CAH8AMLO\MC900237716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2285992"/>
            <a:ext cx="571071" cy="571504"/>
          </a:xfrm>
          <a:prstGeom prst="rect">
            <a:avLst/>
          </a:prstGeom>
          <a:noFill/>
        </p:spPr>
      </p:pic>
      <p:pic>
        <p:nvPicPr>
          <p:cNvPr id="24" name="Picture 4" descr="C:\Documents and Settings\PC\Local Settings\Temporary Internet Files\Content.IE5\CAH8AMLO\MC900237716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2285992"/>
            <a:ext cx="571071" cy="571504"/>
          </a:xfrm>
          <a:prstGeom prst="rect">
            <a:avLst/>
          </a:prstGeom>
          <a:noFill/>
        </p:spPr>
      </p:pic>
      <p:pic>
        <p:nvPicPr>
          <p:cNvPr id="25" name="Picture 4" descr="C:\Documents and Settings\PC\Local Settings\Temporary Internet Files\Content.IE5\CAH8AMLO\MC900237716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2285992"/>
            <a:ext cx="571071" cy="571504"/>
          </a:xfrm>
          <a:prstGeom prst="rect">
            <a:avLst/>
          </a:prstGeom>
          <a:noFill/>
        </p:spPr>
      </p:pic>
      <p:pic>
        <p:nvPicPr>
          <p:cNvPr id="26" name="Picture 4" descr="C:\Documents and Settings\PC\Local Settings\Temporary Internet Files\Content.IE5\CAH8AMLO\MC900237716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2285992"/>
            <a:ext cx="571071" cy="571504"/>
          </a:xfrm>
          <a:prstGeom prst="rect">
            <a:avLst/>
          </a:prstGeom>
          <a:noFill/>
        </p:spPr>
      </p:pic>
      <p:pic>
        <p:nvPicPr>
          <p:cNvPr id="27" name="Picture 4" descr="C:\Documents and Settings\PC\Local Settings\Temporary Internet Files\Content.IE5\CAH8AMLO\MC900237716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2285992"/>
            <a:ext cx="571071" cy="571504"/>
          </a:xfrm>
          <a:prstGeom prst="rect">
            <a:avLst/>
          </a:prstGeom>
          <a:noFill/>
        </p:spPr>
      </p:pic>
      <p:pic>
        <p:nvPicPr>
          <p:cNvPr id="28" name="Picture 4" descr="C:\Documents and Settings\PC\Local Settings\Temporary Internet Files\Content.IE5\CAH8AMLO\MC900237716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2285992"/>
            <a:ext cx="571071" cy="571504"/>
          </a:xfrm>
          <a:prstGeom prst="rect">
            <a:avLst/>
          </a:prstGeom>
          <a:noFill/>
        </p:spPr>
      </p:pic>
      <p:pic>
        <p:nvPicPr>
          <p:cNvPr id="1029" name="Picture 5" descr="C:\Documents and Settings\PC\Local Settings\Temporary Internet Files\Content.IE5\CAH8AMLO\MC90019606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3286124"/>
            <a:ext cx="567501" cy="357190"/>
          </a:xfrm>
          <a:prstGeom prst="rect">
            <a:avLst/>
          </a:prstGeom>
          <a:noFill/>
        </p:spPr>
      </p:pic>
      <p:pic>
        <p:nvPicPr>
          <p:cNvPr id="30" name="Picture 5" descr="C:\Documents and Settings\PC\Local Settings\Temporary Internet Files\Content.IE5\CAH8AMLO\MC90019606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86050" y="3286124"/>
            <a:ext cx="567501" cy="357190"/>
          </a:xfrm>
          <a:prstGeom prst="rect">
            <a:avLst/>
          </a:prstGeom>
          <a:noFill/>
        </p:spPr>
      </p:pic>
      <p:pic>
        <p:nvPicPr>
          <p:cNvPr id="31" name="Picture 5" descr="C:\Documents and Settings\PC\Local Settings\Temporary Internet Files\Content.IE5\CAH8AMLO\MC90019606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3286124"/>
            <a:ext cx="567501" cy="357190"/>
          </a:xfrm>
          <a:prstGeom prst="rect">
            <a:avLst/>
          </a:prstGeom>
          <a:noFill/>
        </p:spPr>
      </p:pic>
      <p:pic>
        <p:nvPicPr>
          <p:cNvPr id="32" name="Picture 5" descr="C:\Documents and Settings\PC\Local Settings\Temporary Internet Files\Content.IE5\CAH8AMLO\MC90019606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3286124"/>
            <a:ext cx="567501" cy="357190"/>
          </a:xfrm>
          <a:prstGeom prst="rect">
            <a:avLst/>
          </a:prstGeom>
          <a:noFill/>
        </p:spPr>
      </p:pic>
      <p:pic>
        <p:nvPicPr>
          <p:cNvPr id="33" name="Picture 5" descr="C:\Documents and Settings\PC\Local Settings\Temporary Internet Files\Content.IE5\CAH8AMLO\MC90019606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3286124"/>
            <a:ext cx="567501" cy="357190"/>
          </a:xfrm>
          <a:prstGeom prst="rect">
            <a:avLst/>
          </a:prstGeom>
          <a:noFill/>
        </p:spPr>
      </p:pic>
      <p:pic>
        <p:nvPicPr>
          <p:cNvPr id="34" name="Picture 5" descr="C:\Documents and Settings\PC\Local Settings\Temporary Internet Files\Content.IE5\CAH8AMLO\MC90019606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2264" y="3286124"/>
            <a:ext cx="567501" cy="357190"/>
          </a:xfrm>
          <a:prstGeom prst="rect">
            <a:avLst/>
          </a:prstGeom>
          <a:noFill/>
        </p:spPr>
      </p:pic>
      <p:pic>
        <p:nvPicPr>
          <p:cNvPr id="35" name="Picture 5" descr="C:\Documents and Settings\PC\Local Settings\Temporary Internet Files\Content.IE5\CAH8AMLO\MC90019606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5206" y="3286124"/>
            <a:ext cx="567501" cy="357190"/>
          </a:xfrm>
          <a:prstGeom prst="rect">
            <a:avLst/>
          </a:prstGeom>
          <a:noFill/>
        </p:spPr>
      </p:pic>
      <p:pic>
        <p:nvPicPr>
          <p:cNvPr id="36" name="Picture 5" descr="C:\Documents and Settings\PC\Local Settings\Temporary Internet Files\Content.IE5\CAH8AMLO\MC90019606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48" y="3286124"/>
            <a:ext cx="567501" cy="357190"/>
          </a:xfrm>
          <a:prstGeom prst="rect">
            <a:avLst/>
          </a:prstGeom>
          <a:noFill/>
        </p:spPr>
      </p:pic>
      <p:pic>
        <p:nvPicPr>
          <p:cNvPr id="39" name="Picture 6" descr="C:\Documents and Settings\PC\Local Settings\Temporary Internet Files\Content.IE5\ETXSK0WB\MC900391446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2976" y="4143380"/>
            <a:ext cx="515128" cy="428628"/>
          </a:xfrm>
          <a:prstGeom prst="rect">
            <a:avLst/>
          </a:prstGeom>
          <a:noFill/>
        </p:spPr>
      </p:pic>
      <p:pic>
        <p:nvPicPr>
          <p:cNvPr id="40" name="Picture 6" descr="C:\Documents and Settings\PC\Local Settings\Temporary Internet Files\Content.IE5\ETXSK0WB\MC900391446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43042" y="4143380"/>
            <a:ext cx="515128" cy="428628"/>
          </a:xfrm>
          <a:prstGeom prst="rect">
            <a:avLst/>
          </a:prstGeom>
          <a:noFill/>
        </p:spPr>
      </p:pic>
      <p:pic>
        <p:nvPicPr>
          <p:cNvPr id="41" name="Picture 6" descr="C:\Documents and Settings\PC\Local Settings\Temporary Internet Files\Content.IE5\ETXSK0WB\MC900391446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71670" y="4143380"/>
            <a:ext cx="515128" cy="428628"/>
          </a:xfrm>
          <a:prstGeom prst="rect">
            <a:avLst/>
          </a:prstGeom>
          <a:noFill/>
        </p:spPr>
      </p:pic>
      <p:pic>
        <p:nvPicPr>
          <p:cNvPr id="42" name="Picture 6" descr="C:\Documents and Settings\PC\Local Settings\Temporary Internet Files\Content.IE5\ETXSK0WB\MC900391446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71736" y="4143380"/>
            <a:ext cx="515128" cy="428628"/>
          </a:xfrm>
          <a:prstGeom prst="rect">
            <a:avLst/>
          </a:prstGeom>
          <a:noFill/>
        </p:spPr>
      </p:pic>
      <p:pic>
        <p:nvPicPr>
          <p:cNvPr id="43" name="Picture 6" descr="C:\Documents and Settings\PC\Local Settings\Temporary Internet Files\Content.IE5\ETXSK0WB\MC900391446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02" y="4143380"/>
            <a:ext cx="515128" cy="428628"/>
          </a:xfrm>
          <a:prstGeom prst="rect">
            <a:avLst/>
          </a:prstGeom>
          <a:noFill/>
        </p:spPr>
      </p:pic>
      <p:pic>
        <p:nvPicPr>
          <p:cNvPr id="44" name="Picture 6" descr="C:\Documents and Settings\PC\Local Settings\Temporary Internet Files\Content.IE5\ETXSK0WB\MC900391446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2" y="4143380"/>
            <a:ext cx="515128" cy="428628"/>
          </a:xfrm>
          <a:prstGeom prst="rect">
            <a:avLst/>
          </a:prstGeom>
          <a:noFill/>
        </p:spPr>
      </p:pic>
      <p:pic>
        <p:nvPicPr>
          <p:cNvPr id="45" name="Picture 6" descr="C:\Documents and Settings\PC\Local Settings\Temporary Internet Files\Content.IE5\ETXSK0WB\MC900391446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9190" y="4143380"/>
            <a:ext cx="515128" cy="428628"/>
          </a:xfrm>
          <a:prstGeom prst="rect">
            <a:avLst/>
          </a:prstGeom>
          <a:noFill/>
        </p:spPr>
      </p:pic>
      <p:pic>
        <p:nvPicPr>
          <p:cNvPr id="46" name="Picture 6" descr="C:\Documents and Settings\PC\Local Settings\Temporary Internet Files\Content.IE5\ETXSK0WB\MC900391446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4143380"/>
            <a:ext cx="515128" cy="428628"/>
          </a:xfrm>
          <a:prstGeom prst="rect">
            <a:avLst/>
          </a:prstGeom>
          <a:noFill/>
        </p:spPr>
      </p:pic>
      <p:pic>
        <p:nvPicPr>
          <p:cNvPr id="47" name="Picture 6" descr="C:\Documents and Settings\PC\Local Settings\Temporary Internet Files\Content.IE5\ETXSK0WB\MC900391446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86446" y="4143380"/>
            <a:ext cx="515128" cy="428628"/>
          </a:xfrm>
          <a:prstGeom prst="rect">
            <a:avLst/>
          </a:prstGeom>
          <a:noFill/>
        </p:spPr>
      </p:pic>
      <p:pic>
        <p:nvPicPr>
          <p:cNvPr id="48" name="Picture 6" descr="C:\Documents and Settings\PC\Local Settings\Temporary Internet Files\Content.IE5\ETXSK0WB\MC900391446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5074" y="4143380"/>
            <a:ext cx="515128" cy="428628"/>
          </a:xfrm>
          <a:prstGeom prst="rect">
            <a:avLst/>
          </a:prstGeom>
          <a:noFill/>
        </p:spPr>
      </p:pic>
      <p:pic>
        <p:nvPicPr>
          <p:cNvPr id="49" name="Picture 6" descr="C:\Documents and Settings\PC\Local Settings\Temporary Internet Files\Content.IE5\ETXSK0WB\MC900391446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43702" y="4143380"/>
            <a:ext cx="515128" cy="428628"/>
          </a:xfrm>
          <a:prstGeom prst="rect">
            <a:avLst/>
          </a:prstGeom>
          <a:noFill/>
        </p:spPr>
      </p:pic>
      <p:sp>
        <p:nvSpPr>
          <p:cNvPr id="51" name="TextovéPole 50"/>
          <p:cNvSpPr txBox="1"/>
          <p:nvPr/>
        </p:nvSpPr>
        <p:spPr>
          <a:xfrm>
            <a:off x="357158" y="5214950"/>
            <a:ext cx="85011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Seřaď čísla od nejmenšího k největšímu.</a:t>
            </a:r>
          </a:p>
          <a:p>
            <a:endParaRPr lang="cs-CZ" dirty="0" smtClean="0"/>
          </a:p>
          <a:p>
            <a:r>
              <a:rPr lang="cs-CZ" sz="5400" dirty="0" smtClean="0"/>
              <a:t>6 2 5 4 1 3  __ __ __ __ __ __</a:t>
            </a:r>
            <a:endParaRPr lang="cs-CZ" sz="5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1142976" y="1500174"/>
            <a:ext cx="6400800" cy="2706066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Ilustrace: www.ofice.microsoft.com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214546" y="642918"/>
            <a:ext cx="4214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ZDROJE: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675986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165</Words>
  <PresentationFormat>Předvádění na obrazovce (4:3)</PresentationFormat>
  <Paragraphs>28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6     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PC</cp:lastModifiedBy>
  <cp:revision>16</cp:revision>
  <dcterms:modified xsi:type="dcterms:W3CDTF">2011-11-18T16:27:13Z</dcterms:modified>
</cp:coreProperties>
</file>