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7" r:id="rId2"/>
    <p:sldId id="258" r:id="rId3"/>
    <p:sldId id="261" r:id="rId4"/>
    <p:sldId id="262" r:id="rId5"/>
    <p:sldId id="263" r:id="rId6"/>
    <p:sldId id="264" r:id="rId7"/>
    <p:sldId id="259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VY_32_INOVACE_3/03</a:t>
          </a:r>
          <a:r>
            <a:rPr lang="cs-CZ" sz="2000" baseline="0" smtClean="0"/>
            <a:t>_ ČÍSLO A ČÍSLICE 0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ŠKOLY:MŠ a ZŠ, Veselí nad Moravou, Kollárova 1045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err="1" smtClean="0"/>
            <a:t>AUTOR:Mgr</a:t>
          </a:r>
          <a:r>
            <a:rPr lang="cs-CZ" sz="2000" dirty="0" smtClean="0"/>
            <a:t>. Kamila Říhová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 Číslo a číslice 0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PROJEKTU:CZ.1.07/1.4.00/21.0822 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LinFactNeighborX="-423" custLinFactNeighborY="-643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CE6CBA50-0443-4241-B08D-E2F2408B4C1A}" type="presOf" srcId="{B651F6E3-6281-48DB-9319-2AEAFDAE7572}" destId="{6BB5E863-4638-4E1D-BFDE-399D028AC4ED}" srcOrd="1" destOrd="0" presId="urn:microsoft.com/office/officeart/2005/8/layout/target3"/>
    <dgm:cxn modelId="{7D8B0089-4941-4433-AAAE-702573EF02E3}" type="presOf" srcId="{D8197B8C-B260-4A16-BDF4-0947B075E274}" destId="{5A5FFA88-C948-4069-8E93-59FA12366E83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8E597AA5-CF0A-4920-A5E1-68F9788C9B04}" type="presOf" srcId="{D8197B8C-B260-4A16-BDF4-0947B075E274}" destId="{25B08C86-7E15-44DC-BE7F-FFB55DD49D12}" srcOrd="0" destOrd="0" presId="urn:microsoft.com/office/officeart/2005/8/layout/target3"/>
    <dgm:cxn modelId="{468DCCB1-E8AC-4A7A-AA7F-2FC6233A1146}" type="presOf" srcId="{B651F6E3-6281-48DB-9319-2AEAFDAE7572}" destId="{619D679B-A015-4ECF-8348-D1034C574F40}" srcOrd="0" destOrd="0" presId="urn:microsoft.com/office/officeart/2005/8/layout/target3"/>
    <dgm:cxn modelId="{20089299-7E4D-4631-AEE6-CFD475CB2E0B}" type="presOf" srcId="{D1B46980-6531-4606-95E6-44980827E919}" destId="{2BE915AB-18AA-4053-B92C-3BFC9ED204BB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A58D0698-6286-4F60-BB15-763C89ADD97C}" type="presOf" srcId="{4C35D32F-0EAB-4CD7-82EE-45574DC2A586}" destId="{8BEBB6EC-1DAA-4CAC-8A25-BC0FCBD5DBD5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C52F17BB-D9FC-46ED-9519-8A879A1186C5}" type="presOf" srcId="{4C35D32F-0EAB-4CD7-82EE-45574DC2A586}" destId="{890E4F0B-2866-4A3F-A3C7-2A14B1797930}" srcOrd="1" destOrd="0" presId="urn:microsoft.com/office/officeart/2005/8/layout/target3"/>
    <dgm:cxn modelId="{7AFE5D79-A67D-45E1-BD6B-09562ECB0B44}" type="presOf" srcId="{D1B46980-6531-4606-95E6-44980827E919}" destId="{6140AFEC-043D-4C43-A2F9-D0F5331DF3A3}" srcOrd="0" destOrd="0" presId="urn:microsoft.com/office/officeart/2005/8/layout/target3"/>
    <dgm:cxn modelId="{3164934D-154E-4A77-A08B-DB5D7B5911DC}" type="presOf" srcId="{D1D4F407-5343-4D3F-B5B9-D407B03CAEB4}" destId="{D005CE8C-CC26-4C3E-AC11-E15060ECD759}" srcOrd="0" destOrd="0" presId="urn:microsoft.com/office/officeart/2005/8/layout/target3"/>
    <dgm:cxn modelId="{93B5646A-9251-4BDA-88A8-F412ED9F5681}" type="presOf" srcId="{D1D4F407-5343-4D3F-B5B9-D407B03CAEB4}" destId="{AED2198E-93D5-4001-81B4-73124B309672}" srcOrd="1" destOrd="0" presId="urn:microsoft.com/office/officeart/2005/8/layout/target3"/>
    <dgm:cxn modelId="{716E9E01-CCC1-45D6-96F7-238C583054BF}" type="presOf" srcId="{757F3AB3-0718-4624-B441-E567A8F0AB56}" destId="{333A1088-737F-45CB-B68E-254E46348037}" srcOrd="0" destOrd="0" presId="urn:microsoft.com/office/officeart/2005/8/layout/target3"/>
    <dgm:cxn modelId="{1E8A47E1-507A-4188-A24E-60173902F793}" type="presParOf" srcId="{333A1088-737F-45CB-B68E-254E46348037}" destId="{F5ABB229-8D3B-4694-996A-96F23CF14429}" srcOrd="0" destOrd="0" presId="urn:microsoft.com/office/officeart/2005/8/layout/target3"/>
    <dgm:cxn modelId="{EC89EA12-7299-45DE-AF9A-8964E824A1C8}" type="presParOf" srcId="{333A1088-737F-45CB-B68E-254E46348037}" destId="{F41139FD-01EE-4571-8B17-4FB00FC51163}" srcOrd="1" destOrd="0" presId="urn:microsoft.com/office/officeart/2005/8/layout/target3"/>
    <dgm:cxn modelId="{D2F4CB33-A669-40EA-B464-E3BA5EB40446}" type="presParOf" srcId="{333A1088-737F-45CB-B68E-254E46348037}" destId="{D005CE8C-CC26-4C3E-AC11-E15060ECD759}" srcOrd="2" destOrd="0" presId="urn:microsoft.com/office/officeart/2005/8/layout/target3"/>
    <dgm:cxn modelId="{4F44953A-D88C-4B05-B681-95C9F852CC41}" type="presParOf" srcId="{333A1088-737F-45CB-B68E-254E46348037}" destId="{2C702D82-9B77-49B7-9568-BB8EB47C3372}" srcOrd="3" destOrd="0" presId="urn:microsoft.com/office/officeart/2005/8/layout/target3"/>
    <dgm:cxn modelId="{5336528C-A18D-4567-BB87-DEDDD67E5003}" type="presParOf" srcId="{333A1088-737F-45CB-B68E-254E46348037}" destId="{A52A0455-90FF-4808-ABD0-F02540D31D5A}" srcOrd="4" destOrd="0" presId="urn:microsoft.com/office/officeart/2005/8/layout/target3"/>
    <dgm:cxn modelId="{7FE3420D-F306-444B-8484-7E78E88D89A6}" type="presParOf" srcId="{333A1088-737F-45CB-B68E-254E46348037}" destId="{6140AFEC-043D-4C43-A2F9-D0F5331DF3A3}" srcOrd="5" destOrd="0" presId="urn:microsoft.com/office/officeart/2005/8/layout/target3"/>
    <dgm:cxn modelId="{C60BD38B-9F24-402E-B42A-12C5C37B1FC1}" type="presParOf" srcId="{333A1088-737F-45CB-B68E-254E46348037}" destId="{9358AC05-5D7D-4327-9F80-1AD486AEA664}" srcOrd="6" destOrd="0" presId="urn:microsoft.com/office/officeart/2005/8/layout/target3"/>
    <dgm:cxn modelId="{F927DDD5-1F18-4537-BCAF-977F36547042}" type="presParOf" srcId="{333A1088-737F-45CB-B68E-254E46348037}" destId="{313FC574-E1CD-4FB4-B054-0B805CE0447D}" srcOrd="7" destOrd="0" presId="urn:microsoft.com/office/officeart/2005/8/layout/target3"/>
    <dgm:cxn modelId="{26C38411-53EE-40F6-A132-16F095372D73}" type="presParOf" srcId="{333A1088-737F-45CB-B68E-254E46348037}" destId="{619D679B-A015-4ECF-8348-D1034C574F40}" srcOrd="8" destOrd="0" presId="urn:microsoft.com/office/officeart/2005/8/layout/target3"/>
    <dgm:cxn modelId="{CCBF6B5A-D9A2-48B7-A2B6-61C646476161}" type="presParOf" srcId="{333A1088-737F-45CB-B68E-254E46348037}" destId="{322283A8-4A27-4CDA-BAE3-F381106A9174}" srcOrd="9" destOrd="0" presId="urn:microsoft.com/office/officeart/2005/8/layout/target3"/>
    <dgm:cxn modelId="{EDF75D08-8945-4B2B-AB70-B4B2791191B4}" type="presParOf" srcId="{333A1088-737F-45CB-B68E-254E46348037}" destId="{FFC9F71D-1B4F-4AD9-A4A6-86ADEFC8AF5C}" srcOrd="10" destOrd="0" presId="urn:microsoft.com/office/officeart/2005/8/layout/target3"/>
    <dgm:cxn modelId="{3D5FA464-9A9D-4D02-BFD0-C003328DA118}" type="presParOf" srcId="{333A1088-737F-45CB-B68E-254E46348037}" destId="{25B08C86-7E15-44DC-BE7F-FFB55DD49D12}" srcOrd="11" destOrd="0" presId="urn:microsoft.com/office/officeart/2005/8/layout/target3"/>
    <dgm:cxn modelId="{A8B3E922-36DA-4A3D-9A79-EF497FF0817E}" type="presParOf" srcId="{333A1088-737F-45CB-B68E-254E46348037}" destId="{76644BE8-9D7C-4C09-B250-3D10AF48CBB7}" srcOrd="12" destOrd="0" presId="urn:microsoft.com/office/officeart/2005/8/layout/target3"/>
    <dgm:cxn modelId="{57873803-F665-457B-9DD7-28C89F4CF076}" type="presParOf" srcId="{333A1088-737F-45CB-B68E-254E46348037}" destId="{EE85B701-7295-41C0-BA7A-34D3756A2AE6}" srcOrd="13" destOrd="0" presId="urn:microsoft.com/office/officeart/2005/8/layout/target3"/>
    <dgm:cxn modelId="{9F2D48AB-687F-495E-BD6A-8BE6B9F7BD2C}" type="presParOf" srcId="{333A1088-737F-45CB-B68E-254E46348037}" destId="{8BEBB6EC-1DAA-4CAC-8A25-BC0FCBD5DBD5}" srcOrd="14" destOrd="0" presId="urn:microsoft.com/office/officeart/2005/8/layout/target3"/>
    <dgm:cxn modelId="{67BF6CA4-2550-4FDF-A513-209A9921D4CE}" type="presParOf" srcId="{333A1088-737F-45CB-B68E-254E46348037}" destId="{AED2198E-93D5-4001-81B4-73124B309672}" srcOrd="15" destOrd="0" presId="urn:microsoft.com/office/officeart/2005/8/layout/target3"/>
    <dgm:cxn modelId="{86793939-9F17-4999-AF9E-9924CC7C051F}" type="presParOf" srcId="{333A1088-737F-45CB-B68E-254E46348037}" destId="{2BE915AB-18AA-4053-B92C-3BFC9ED204BB}" srcOrd="16" destOrd="0" presId="urn:microsoft.com/office/officeart/2005/8/layout/target3"/>
    <dgm:cxn modelId="{86C1B5DC-4865-4B4E-A921-DEFFF65ED692}" type="presParOf" srcId="{333A1088-737F-45CB-B68E-254E46348037}" destId="{6BB5E863-4638-4E1D-BFDE-399D028AC4ED}" srcOrd="17" destOrd="0" presId="urn:microsoft.com/office/officeart/2005/8/layout/target3"/>
    <dgm:cxn modelId="{76C4D04B-AA1A-4836-8029-54E64E2BE54F}" type="presParOf" srcId="{333A1088-737F-45CB-B68E-254E46348037}" destId="{5A5FFA88-C948-4069-8E93-59FA12366E83}" srcOrd="18" destOrd="0" presId="urn:microsoft.com/office/officeart/2005/8/layout/target3"/>
    <dgm:cxn modelId="{FE89A2B1-D01B-4BFB-A0BE-94021BB997A8}" type="presParOf" srcId="{333A1088-737F-45CB-B68E-254E46348037}" destId="{890E4F0B-2866-4A3F-A3C7-2A14B1797930}" srcOrd="19" destOrd="0" presId="urn:microsoft.com/office/officeart/2005/8/layout/target3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B0F4BF-1E9B-4743-9C33-DA12CA51EFF0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6A979D-AF8C-4489-959D-ACCF7E70FF7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wmf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3656870830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79106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457200" y="1214422"/>
            <a:ext cx="8229600" cy="4911741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r>
              <a:rPr lang="cs-CZ" dirty="0" smtClean="0"/>
              <a:t>Materiál je vhodný do matematiky pro žáky základní školy praktické ve 2. ročníku. Slouží k vyvození čísla a číslice 0.</a:t>
            </a:r>
          </a:p>
          <a:p>
            <a:r>
              <a:rPr lang="cs-CZ" dirty="0" smtClean="0"/>
              <a:t>Materiál slouží pro práci na interaktivní tabuli.</a:t>
            </a:r>
          </a:p>
          <a:p>
            <a:r>
              <a:rPr lang="cs-CZ" dirty="0" smtClean="0"/>
              <a:t>Učitel čte zadání žákům, ti určují počet prvků, doplňují do číselné řady 0-6, porovnávají v oboru 0-6. Při práci byli žáci aktivní, neměli s plněním úkolů potíže.</a:t>
            </a:r>
          </a:p>
          <a:p>
            <a:r>
              <a:rPr lang="cs-CZ" dirty="0" smtClean="0"/>
              <a:t>Vytvořeno: září 2011</a:t>
            </a:r>
            <a:r>
              <a:rPr lang="cs-CZ" dirty="0" smtClean="0"/>
              <a:t>.</a:t>
            </a:r>
          </a:p>
          <a:p>
            <a:r>
              <a:rPr lang="cs-CZ" smtClean="0"/>
              <a:t>Ověřeno: 9.11.2011</a:t>
            </a:r>
            <a:endParaRPr lang="cs-CZ" dirty="0" smtClean="0"/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xmlns="" val="2050303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357290" y="0"/>
            <a:ext cx="257176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0" dirty="0" smtClean="0"/>
              <a:t>0</a:t>
            </a:r>
            <a:endParaRPr lang="cs-CZ" sz="20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214414" y="2857496"/>
            <a:ext cx="52149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Ve kterém okýnku je 0 prvků?</a:t>
            </a:r>
            <a:endParaRPr lang="cs-CZ" dirty="0"/>
          </a:p>
        </p:txBody>
      </p:sp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1214414" y="3429000"/>
          <a:ext cx="6096000" cy="23774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C:\Documents and Settings\PC\Local Settings\Temporary Internet Files\Content.IE5\0XKL28WI\MC900438167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1" y="3643314"/>
            <a:ext cx="357190" cy="452033"/>
          </a:xfrm>
          <a:prstGeom prst="rect">
            <a:avLst/>
          </a:prstGeom>
          <a:noFill/>
        </p:spPr>
      </p:pic>
      <p:pic>
        <p:nvPicPr>
          <p:cNvPr id="8" name="Picture 2" descr="C:\Documents and Settings\PC\Local Settings\Temporary Internet Files\Content.IE5\0XKL28WI\MC900438167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28992" y="4786322"/>
            <a:ext cx="357190" cy="452033"/>
          </a:xfrm>
          <a:prstGeom prst="rect">
            <a:avLst/>
          </a:prstGeom>
          <a:noFill/>
        </p:spPr>
      </p:pic>
      <p:pic>
        <p:nvPicPr>
          <p:cNvPr id="9" name="Picture 2" descr="C:\Documents and Settings\PC\Local Settings\Temporary Internet Files\Content.IE5\0XKL28WI\MC900438167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57620" y="4786322"/>
            <a:ext cx="357190" cy="452033"/>
          </a:xfrm>
          <a:prstGeom prst="rect">
            <a:avLst/>
          </a:prstGeom>
          <a:noFill/>
        </p:spPr>
      </p:pic>
      <p:pic>
        <p:nvPicPr>
          <p:cNvPr id="10" name="Picture 2" descr="C:\Documents and Settings\PC\Local Settings\Temporary Internet Files\Content.IE5\0XKL28WI\MC900438167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6248" y="4786322"/>
            <a:ext cx="357190" cy="452033"/>
          </a:xfrm>
          <a:prstGeom prst="rect">
            <a:avLst/>
          </a:prstGeom>
          <a:noFill/>
        </p:spPr>
      </p:pic>
      <p:pic>
        <p:nvPicPr>
          <p:cNvPr id="11" name="Picture 2" descr="C:\Documents and Settings\PC\Local Settings\Temporary Internet Files\Content.IE5\0XKL28WI\MC900438167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14876" y="4786322"/>
            <a:ext cx="357190" cy="452033"/>
          </a:xfrm>
          <a:prstGeom prst="rect">
            <a:avLst/>
          </a:prstGeom>
          <a:noFill/>
        </p:spPr>
      </p:pic>
      <p:pic>
        <p:nvPicPr>
          <p:cNvPr id="16" name="Picture 2" descr="C:\Documents and Settings\PC\Local Settings\Temporary Internet Files\Content.IE5\0XKL28WI\MC900438167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29256" y="3571876"/>
            <a:ext cx="357190" cy="452033"/>
          </a:xfrm>
          <a:prstGeom prst="rect">
            <a:avLst/>
          </a:prstGeom>
          <a:noFill/>
        </p:spPr>
      </p:pic>
      <p:pic>
        <p:nvPicPr>
          <p:cNvPr id="17" name="Picture 2" descr="C:\Documents and Settings\PC\Local Settings\Temporary Internet Files\Content.IE5\0XKL28WI\MC900438167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57884" y="3571876"/>
            <a:ext cx="357190" cy="452033"/>
          </a:xfrm>
          <a:prstGeom prst="rect">
            <a:avLst/>
          </a:prstGeom>
          <a:noFill/>
        </p:spPr>
      </p:pic>
      <p:pic>
        <p:nvPicPr>
          <p:cNvPr id="18" name="Picture 2" descr="C:\Documents and Settings\PC\Local Settings\Temporary Internet Files\Content.IE5\0XKL28WI\MC900438167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86512" y="3571876"/>
            <a:ext cx="357190" cy="452033"/>
          </a:xfrm>
          <a:prstGeom prst="rect">
            <a:avLst/>
          </a:prstGeom>
          <a:noFill/>
        </p:spPr>
      </p:pic>
      <p:pic>
        <p:nvPicPr>
          <p:cNvPr id="19" name="Picture 2" descr="C:\Documents and Settings\PC\Local Settings\Temporary Internet Files\Content.IE5\0XKL28WI\MC900438167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86446" y="4071942"/>
            <a:ext cx="357190" cy="452033"/>
          </a:xfrm>
          <a:prstGeom prst="rect">
            <a:avLst/>
          </a:prstGeom>
          <a:noFill/>
        </p:spPr>
      </p:pic>
      <p:pic>
        <p:nvPicPr>
          <p:cNvPr id="20" name="Picture 2" descr="C:\Documents and Settings\PC\Local Settings\Temporary Internet Files\Content.IE5\0XKL28WI\MC900438167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86512" y="4071942"/>
            <a:ext cx="357190" cy="452033"/>
          </a:xfrm>
          <a:prstGeom prst="rect">
            <a:avLst/>
          </a:prstGeom>
          <a:noFill/>
        </p:spPr>
      </p:pic>
      <p:pic>
        <p:nvPicPr>
          <p:cNvPr id="21" name="Picture 2" descr="C:\Documents and Settings\PC\Local Settings\Temporary Internet Files\Content.IE5\0XKL28WI\MC900438167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86578" y="4071942"/>
            <a:ext cx="357190" cy="452033"/>
          </a:xfrm>
          <a:prstGeom prst="rect">
            <a:avLst/>
          </a:prstGeom>
          <a:noFill/>
        </p:spPr>
      </p:pic>
      <p:pic>
        <p:nvPicPr>
          <p:cNvPr id="22" name="Picture 2" descr="C:\Documents and Settings\PC\Local Settings\Temporary Internet Files\Content.IE5\0XKL28WI\MC900438167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1670" y="4786322"/>
            <a:ext cx="357190" cy="452033"/>
          </a:xfrm>
          <a:prstGeom prst="rect">
            <a:avLst/>
          </a:prstGeom>
          <a:noFill/>
        </p:spPr>
      </p:pic>
      <p:pic>
        <p:nvPicPr>
          <p:cNvPr id="23" name="Picture 2" descr="C:\Documents and Settings\PC\Local Settings\Temporary Internet Files\Content.IE5\0XKL28WI\MC900438167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3042" y="4786322"/>
            <a:ext cx="357190" cy="45203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571472" y="642918"/>
            <a:ext cx="52864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Doplň řadu čísel.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42910" y="1571612"/>
            <a:ext cx="74295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/>
              <a:t>0   1   2         4   5   6</a:t>
            </a:r>
            <a:endParaRPr lang="cs-CZ" sz="6000" dirty="0"/>
          </a:p>
        </p:txBody>
      </p:sp>
      <p:sp>
        <p:nvSpPr>
          <p:cNvPr id="6" name="Obdélník 5"/>
          <p:cNvSpPr/>
          <p:nvPr/>
        </p:nvSpPr>
        <p:spPr>
          <a:xfrm>
            <a:off x="3357554" y="1643050"/>
            <a:ext cx="785818" cy="78581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571472" y="2714620"/>
            <a:ext cx="785818" cy="78581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1571604" y="2714620"/>
            <a:ext cx="54292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/>
              <a:t>1                         6</a:t>
            </a:r>
            <a:endParaRPr lang="cs-CZ" sz="6000" dirty="0"/>
          </a:p>
        </p:txBody>
      </p:sp>
      <p:sp>
        <p:nvSpPr>
          <p:cNvPr id="11" name="Obdélník 10"/>
          <p:cNvSpPr/>
          <p:nvPr/>
        </p:nvSpPr>
        <p:spPr>
          <a:xfrm>
            <a:off x="2357422" y="2714620"/>
            <a:ext cx="785818" cy="78581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3357554" y="2714620"/>
            <a:ext cx="785818" cy="78581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5286380" y="2714620"/>
            <a:ext cx="785818" cy="78581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4286248" y="2714620"/>
            <a:ext cx="785818" cy="78581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TextovéPole 15"/>
          <p:cNvSpPr txBox="1"/>
          <p:nvPr/>
        </p:nvSpPr>
        <p:spPr>
          <a:xfrm>
            <a:off x="571472" y="3929066"/>
            <a:ext cx="36433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Zapiš počet korálků.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642910" y="4500570"/>
            <a:ext cx="742955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____________________               		____________________</a:t>
            </a:r>
          </a:p>
          <a:p>
            <a:endParaRPr lang="cs-CZ" b="1" dirty="0" smtClean="0"/>
          </a:p>
          <a:p>
            <a:r>
              <a:rPr lang="cs-CZ" b="1" dirty="0" smtClean="0"/>
              <a:t>____________________                                            ____________________</a:t>
            </a:r>
          </a:p>
          <a:p>
            <a:endParaRPr lang="cs-CZ" b="1" dirty="0" smtClean="0"/>
          </a:p>
          <a:p>
            <a:r>
              <a:rPr lang="cs-CZ" b="1" dirty="0" smtClean="0"/>
              <a:t>____________________                                            ____________________</a:t>
            </a:r>
          </a:p>
          <a:p>
            <a:endParaRPr lang="cs-CZ" b="1" dirty="0" smtClean="0"/>
          </a:p>
          <a:p>
            <a:r>
              <a:rPr lang="cs-CZ" b="1" dirty="0" smtClean="0"/>
              <a:t>____________________                                            ____________________</a:t>
            </a:r>
            <a:endParaRPr lang="cs-CZ" b="1" dirty="0"/>
          </a:p>
        </p:txBody>
      </p:sp>
      <p:sp>
        <p:nvSpPr>
          <p:cNvPr id="20" name="Elipsa 19"/>
          <p:cNvSpPr/>
          <p:nvPr/>
        </p:nvSpPr>
        <p:spPr>
          <a:xfrm>
            <a:off x="857224" y="4643446"/>
            <a:ext cx="285752" cy="285752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Elipsa 20"/>
          <p:cNvSpPr/>
          <p:nvPr/>
        </p:nvSpPr>
        <p:spPr>
          <a:xfrm>
            <a:off x="857224" y="5214950"/>
            <a:ext cx="285752" cy="285752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Elipsa 21"/>
          <p:cNvSpPr/>
          <p:nvPr/>
        </p:nvSpPr>
        <p:spPr>
          <a:xfrm>
            <a:off x="1214414" y="5214950"/>
            <a:ext cx="285752" cy="285752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Elipsa 22"/>
          <p:cNvSpPr/>
          <p:nvPr/>
        </p:nvSpPr>
        <p:spPr>
          <a:xfrm>
            <a:off x="1571604" y="5214950"/>
            <a:ext cx="285752" cy="285752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Elipsa 23"/>
          <p:cNvSpPr/>
          <p:nvPr/>
        </p:nvSpPr>
        <p:spPr>
          <a:xfrm>
            <a:off x="857224" y="6286520"/>
            <a:ext cx="285752" cy="285752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Elipsa 24"/>
          <p:cNvSpPr/>
          <p:nvPr/>
        </p:nvSpPr>
        <p:spPr>
          <a:xfrm>
            <a:off x="1214414" y="6286520"/>
            <a:ext cx="285752" cy="285752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Elipsa 25"/>
          <p:cNvSpPr/>
          <p:nvPr/>
        </p:nvSpPr>
        <p:spPr>
          <a:xfrm>
            <a:off x="1571604" y="6286520"/>
            <a:ext cx="285752" cy="285752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Elipsa 26"/>
          <p:cNvSpPr/>
          <p:nvPr/>
        </p:nvSpPr>
        <p:spPr>
          <a:xfrm>
            <a:off x="1928794" y="6286520"/>
            <a:ext cx="285752" cy="285752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Elipsa 27"/>
          <p:cNvSpPr/>
          <p:nvPr/>
        </p:nvSpPr>
        <p:spPr>
          <a:xfrm>
            <a:off x="2285984" y="6286520"/>
            <a:ext cx="285752" cy="285752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Elipsa 28"/>
          <p:cNvSpPr/>
          <p:nvPr/>
        </p:nvSpPr>
        <p:spPr>
          <a:xfrm>
            <a:off x="2643174" y="6286520"/>
            <a:ext cx="285752" cy="285752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Elipsa 29"/>
          <p:cNvSpPr/>
          <p:nvPr/>
        </p:nvSpPr>
        <p:spPr>
          <a:xfrm>
            <a:off x="5429256" y="4643446"/>
            <a:ext cx="285752" cy="285752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Elipsa 30"/>
          <p:cNvSpPr/>
          <p:nvPr/>
        </p:nvSpPr>
        <p:spPr>
          <a:xfrm>
            <a:off x="5786446" y="4643446"/>
            <a:ext cx="285752" cy="285752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Elipsa 31"/>
          <p:cNvSpPr/>
          <p:nvPr/>
        </p:nvSpPr>
        <p:spPr>
          <a:xfrm>
            <a:off x="5429256" y="5715016"/>
            <a:ext cx="285752" cy="285752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Elipsa 32"/>
          <p:cNvSpPr/>
          <p:nvPr/>
        </p:nvSpPr>
        <p:spPr>
          <a:xfrm>
            <a:off x="5786446" y="5715016"/>
            <a:ext cx="285752" cy="285752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Elipsa 33"/>
          <p:cNvSpPr/>
          <p:nvPr/>
        </p:nvSpPr>
        <p:spPr>
          <a:xfrm>
            <a:off x="6143636" y="5715016"/>
            <a:ext cx="285752" cy="285752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Elipsa 34"/>
          <p:cNvSpPr/>
          <p:nvPr/>
        </p:nvSpPr>
        <p:spPr>
          <a:xfrm>
            <a:off x="6500826" y="5715016"/>
            <a:ext cx="285752" cy="285752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Elipsa 35"/>
          <p:cNvSpPr/>
          <p:nvPr/>
        </p:nvSpPr>
        <p:spPr>
          <a:xfrm>
            <a:off x="6858016" y="5715016"/>
            <a:ext cx="285752" cy="285752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Obdélník 37"/>
          <p:cNvSpPr/>
          <p:nvPr/>
        </p:nvSpPr>
        <p:spPr>
          <a:xfrm>
            <a:off x="3357554" y="4857760"/>
            <a:ext cx="428628" cy="57150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Obdélník 39"/>
          <p:cNvSpPr/>
          <p:nvPr/>
        </p:nvSpPr>
        <p:spPr>
          <a:xfrm>
            <a:off x="3357554" y="4214818"/>
            <a:ext cx="428628" cy="57150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Obdélník 40"/>
          <p:cNvSpPr/>
          <p:nvPr/>
        </p:nvSpPr>
        <p:spPr>
          <a:xfrm>
            <a:off x="3357554" y="5500702"/>
            <a:ext cx="428628" cy="57150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Obdélník 41"/>
          <p:cNvSpPr/>
          <p:nvPr/>
        </p:nvSpPr>
        <p:spPr>
          <a:xfrm>
            <a:off x="3357554" y="6143644"/>
            <a:ext cx="428628" cy="57150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bdélník 43"/>
          <p:cNvSpPr/>
          <p:nvPr/>
        </p:nvSpPr>
        <p:spPr>
          <a:xfrm>
            <a:off x="7643834" y="4857760"/>
            <a:ext cx="428628" cy="57150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Obdélník 44"/>
          <p:cNvSpPr/>
          <p:nvPr/>
        </p:nvSpPr>
        <p:spPr>
          <a:xfrm>
            <a:off x="7643834" y="4214818"/>
            <a:ext cx="428628" cy="57150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Obdélník 45"/>
          <p:cNvSpPr/>
          <p:nvPr/>
        </p:nvSpPr>
        <p:spPr>
          <a:xfrm>
            <a:off x="7643834" y="5500702"/>
            <a:ext cx="428628" cy="57150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Obdélník 46"/>
          <p:cNvSpPr/>
          <p:nvPr/>
        </p:nvSpPr>
        <p:spPr>
          <a:xfrm>
            <a:off x="7643834" y="6143644"/>
            <a:ext cx="428628" cy="57150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642910" y="714356"/>
            <a:ext cx="43577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Dokresli správný počet.</a:t>
            </a:r>
            <a:endParaRPr lang="cs-CZ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524000" y="1397000"/>
          <a:ext cx="6096000" cy="3200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47736"/>
                <a:gridCol w="5048264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C00000"/>
                          </a:solidFill>
                        </a:rPr>
                        <a:t>6</a:t>
                      </a:r>
                      <a:endParaRPr lang="cs-CZ" sz="24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C00000"/>
                          </a:solidFill>
                        </a:rPr>
                        <a:t>2</a:t>
                      </a:r>
                      <a:endParaRPr lang="cs-CZ" sz="24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C00000"/>
                          </a:solidFill>
                        </a:rPr>
                        <a:t>0</a:t>
                      </a:r>
                      <a:endParaRPr lang="cs-CZ" sz="24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C00000"/>
                          </a:solidFill>
                        </a:rPr>
                        <a:t>3</a:t>
                      </a:r>
                      <a:endParaRPr lang="cs-CZ" sz="24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C00000"/>
                          </a:solidFill>
                        </a:rPr>
                        <a:t>5</a:t>
                      </a:r>
                      <a:endParaRPr lang="cs-CZ" sz="24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C00000"/>
                          </a:solidFill>
                        </a:rPr>
                        <a:t>4</a:t>
                      </a:r>
                      <a:endParaRPr lang="cs-CZ" sz="24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C00000"/>
                          </a:solidFill>
                        </a:rPr>
                        <a:t>1</a:t>
                      </a:r>
                      <a:endParaRPr lang="cs-CZ" sz="24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714348" y="5000636"/>
            <a:ext cx="72866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Seřaď od nejmenšího k největšímu.</a:t>
            </a:r>
          </a:p>
          <a:p>
            <a:endParaRPr lang="cs-CZ" dirty="0" smtClean="0"/>
          </a:p>
          <a:p>
            <a:r>
              <a:rPr lang="cs-CZ" sz="3600" dirty="0" smtClean="0"/>
              <a:t>2  6  0  3  5  4  1 __________________</a:t>
            </a:r>
            <a:endParaRPr lang="cs-CZ" sz="36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428596" y="571480"/>
            <a:ext cx="39290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Porovnej.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2714612" y="1285860"/>
            <a:ext cx="642942" cy="714380"/>
          </a:xfrm>
          <a:prstGeom prst="rect">
            <a:avLst/>
          </a:prstGeom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2714612" y="2143116"/>
            <a:ext cx="642942" cy="714380"/>
          </a:xfrm>
          <a:prstGeom prst="rect">
            <a:avLst/>
          </a:prstGeom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2714612" y="3000372"/>
            <a:ext cx="642942" cy="714380"/>
          </a:xfrm>
          <a:prstGeom prst="rect">
            <a:avLst/>
          </a:prstGeom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2714612" y="3857628"/>
            <a:ext cx="642942" cy="714380"/>
          </a:xfrm>
          <a:prstGeom prst="rect">
            <a:avLst/>
          </a:prstGeom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2714612" y="4714884"/>
            <a:ext cx="642942" cy="714380"/>
          </a:xfrm>
          <a:prstGeom prst="rect">
            <a:avLst/>
          </a:prstGeom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50" name="Picture 2" descr="C:\Documents and Settings\PC\Local Settings\Temporary Internet Files\Content.IE5\CAH8AMLO\MC900199239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00430" y="1285860"/>
            <a:ext cx="321869" cy="720025"/>
          </a:xfrm>
          <a:prstGeom prst="rect">
            <a:avLst/>
          </a:prstGeom>
          <a:noFill/>
        </p:spPr>
      </p:pic>
      <p:pic>
        <p:nvPicPr>
          <p:cNvPr id="15" name="Picture 2" descr="C:\Documents and Settings\PC\Local Settings\Temporary Internet Files\Content.IE5\CAH8AMLO\MC900199239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57620" y="1285860"/>
            <a:ext cx="321869" cy="720025"/>
          </a:xfrm>
          <a:prstGeom prst="rect">
            <a:avLst/>
          </a:prstGeom>
          <a:noFill/>
        </p:spPr>
      </p:pic>
      <p:pic>
        <p:nvPicPr>
          <p:cNvPr id="16" name="Picture 2" descr="C:\Documents and Settings\PC\Local Settings\Temporary Internet Files\Content.IE5\CAH8AMLO\MC900199239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14810" y="1285860"/>
            <a:ext cx="321869" cy="720025"/>
          </a:xfrm>
          <a:prstGeom prst="rect">
            <a:avLst/>
          </a:prstGeom>
          <a:noFill/>
        </p:spPr>
      </p:pic>
      <p:pic>
        <p:nvPicPr>
          <p:cNvPr id="17" name="Picture 2" descr="C:\Documents and Settings\PC\Local Settings\Temporary Internet Files\Content.IE5\CAH8AMLO\MC900199239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1285860"/>
            <a:ext cx="321869" cy="720025"/>
          </a:xfrm>
          <a:prstGeom prst="rect">
            <a:avLst/>
          </a:prstGeom>
          <a:noFill/>
        </p:spPr>
      </p:pic>
      <p:pic>
        <p:nvPicPr>
          <p:cNvPr id="18" name="Picture 2" descr="C:\Documents and Settings\PC\Local Settings\Temporary Internet Files\Content.IE5\CAH8AMLO\MC900199239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29190" y="1285860"/>
            <a:ext cx="321869" cy="720025"/>
          </a:xfrm>
          <a:prstGeom prst="rect">
            <a:avLst/>
          </a:prstGeom>
          <a:noFill/>
        </p:spPr>
      </p:pic>
      <p:pic>
        <p:nvPicPr>
          <p:cNvPr id="19" name="Picture 2" descr="C:\Documents and Settings\PC\Local Settings\Temporary Internet Files\Content.IE5\CAH8AMLO\MC900199239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86380" y="1285860"/>
            <a:ext cx="321869" cy="720025"/>
          </a:xfrm>
          <a:prstGeom prst="rect">
            <a:avLst/>
          </a:prstGeom>
          <a:noFill/>
        </p:spPr>
      </p:pic>
      <p:pic>
        <p:nvPicPr>
          <p:cNvPr id="2052" name="Picture 4" descr="C:\Documents and Settings\PC\Local Settings\Temporary Internet Files\Content.IE5\CAH8AMLO\MC900344853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57290" y="2143116"/>
            <a:ext cx="547154" cy="729943"/>
          </a:xfrm>
          <a:prstGeom prst="rect">
            <a:avLst/>
          </a:prstGeom>
          <a:noFill/>
        </p:spPr>
      </p:pic>
      <p:pic>
        <p:nvPicPr>
          <p:cNvPr id="22" name="Picture 4" descr="C:\Documents and Settings\PC\Local Settings\Temporary Internet Files\Content.IE5\CAH8AMLO\MC900344853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57356" y="2143116"/>
            <a:ext cx="547154" cy="729943"/>
          </a:xfrm>
          <a:prstGeom prst="rect">
            <a:avLst/>
          </a:prstGeom>
          <a:noFill/>
        </p:spPr>
      </p:pic>
      <p:pic>
        <p:nvPicPr>
          <p:cNvPr id="23" name="Picture 4" descr="C:\Documents and Settings\PC\Local Settings\Temporary Internet Files\Content.IE5\CAH8AMLO\MC900344853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2143116"/>
            <a:ext cx="547154" cy="729943"/>
          </a:xfrm>
          <a:prstGeom prst="rect">
            <a:avLst/>
          </a:prstGeom>
          <a:noFill/>
        </p:spPr>
      </p:pic>
      <p:pic>
        <p:nvPicPr>
          <p:cNvPr id="2053" name="Picture 5" descr="C:\Program Files\Microsoft Office\MEDIA\CAGCAT10\j0212957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00430" y="4071942"/>
            <a:ext cx="687759" cy="431825"/>
          </a:xfrm>
          <a:prstGeom prst="rect">
            <a:avLst/>
          </a:prstGeom>
          <a:noFill/>
        </p:spPr>
      </p:pic>
      <p:pic>
        <p:nvPicPr>
          <p:cNvPr id="25" name="Picture 5" descr="C:\Program Files\Microsoft Office\MEDIA\CAGCAT10\j0212957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6248" y="4071942"/>
            <a:ext cx="687759" cy="431825"/>
          </a:xfrm>
          <a:prstGeom prst="rect">
            <a:avLst/>
          </a:prstGeom>
          <a:noFill/>
        </p:spPr>
      </p:pic>
      <p:pic>
        <p:nvPicPr>
          <p:cNvPr id="2054" name="Picture 6" descr="C:\Documents and Settings\PC\Local Settings\Temporary Internet Files\Content.IE5\0XKL28WI\MC900335640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714480" y="3071810"/>
            <a:ext cx="487135" cy="543252"/>
          </a:xfrm>
          <a:prstGeom prst="rect">
            <a:avLst/>
          </a:prstGeom>
          <a:noFill/>
        </p:spPr>
      </p:pic>
      <p:pic>
        <p:nvPicPr>
          <p:cNvPr id="27" name="Picture 6" descr="C:\Documents and Settings\PC\Local Settings\Temporary Internet Files\Content.IE5\0XKL28WI\MC900335640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071670" y="3071810"/>
            <a:ext cx="487135" cy="543252"/>
          </a:xfrm>
          <a:prstGeom prst="rect">
            <a:avLst/>
          </a:prstGeom>
          <a:noFill/>
        </p:spPr>
      </p:pic>
      <p:pic>
        <p:nvPicPr>
          <p:cNvPr id="28" name="Picture 6" descr="C:\Documents and Settings\PC\Local Settings\Temporary Internet Files\Content.IE5\0XKL28WI\MC900335640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357290" y="3071810"/>
            <a:ext cx="487135" cy="543252"/>
          </a:xfrm>
          <a:prstGeom prst="rect">
            <a:avLst/>
          </a:prstGeom>
          <a:noFill/>
        </p:spPr>
      </p:pic>
      <p:pic>
        <p:nvPicPr>
          <p:cNvPr id="29" name="Picture 6" descr="C:\Documents and Settings\PC\Local Settings\Temporary Internet Files\Content.IE5\0XKL28WI\MC900335640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00100" y="3071810"/>
            <a:ext cx="487135" cy="543252"/>
          </a:xfrm>
          <a:prstGeom prst="rect">
            <a:avLst/>
          </a:prstGeom>
          <a:noFill/>
        </p:spPr>
      </p:pic>
      <p:pic>
        <p:nvPicPr>
          <p:cNvPr id="30" name="Picture 6" descr="C:\Documents and Settings\PC\Local Settings\Temporary Internet Files\Content.IE5\0XKL28WI\MC900335640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1472" y="3071810"/>
            <a:ext cx="487135" cy="543252"/>
          </a:xfrm>
          <a:prstGeom prst="rect">
            <a:avLst/>
          </a:prstGeom>
          <a:noFill/>
        </p:spPr>
      </p:pic>
      <p:pic>
        <p:nvPicPr>
          <p:cNvPr id="31" name="Picture 6" descr="C:\Documents and Settings\PC\Local Settings\Temporary Internet Files\Content.IE5\0XKL28WI\MC900335640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00430" y="3143248"/>
            <a:ext cx="487135" cy="543252"/>
          </a:xfrm>
          <a:prstGeom prst="rect">
            <a:avLst/>
          </a:prstGeom>
          <a:noFill/>
        </p:spPr>
      </p:pic>
      <p:pic>
        <p:nvPicPr>
          <p:cNvPr id="32" name="Picture 6" descr="C:\Documents and Settings\PC\Local Settings\Temporary Internet Files\Content.IE5\0XKL28WI\MC900335640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857620" y="3143248"/>
            <a:ext cx="487135" cy="543252"/>
          </a:xfrm>
          <a:prstGeom prst="rect">
            <a:avLst/>
          </a:prstGeom>
          <a:noFill/>
        </p:spPr>
      </p:pic>
      <p:pic>
        <p:nvPicPr>
          <p:cNvPr id="33" name="Picture 6" descr="C:\Documents and Settings\PC\Local Settings\Temporary Internet Files\Content.IE5\0XKL28WI\MC900335640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14810" y="3143248"/>
            <a:ext cx="487135" cy="543252"/>
          </a:xfrm>
          <a:prstGeom prst="rect">
            <a:avLst/>
          </a:prstGeom>
          <a:noFill/>
        </p:spPr>
      </p:pic>
      <p:pic>
        <p:nvPicPr>
          <p:cNvPr id="2055" name="Picture 7" descr="C:\Documents and Settings\PC\Local Settings\Temporary Internet Files\Content.IE5\0XKL28WI\MC900335993[1]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643042" y="4857760"/>
            <a:ext cx="439823" cy="508211"/>
          </a:xfrm>
          <a:prstGeom prst="rect">
            <a:avLst/>
          </a:prstGeom>
          <a:noFill/>
        </p:spPr>
      </p:pic>
      <p:pic>
        <p:nvPicPr>
          <p:cNvPr id="35" name="Picture 7" descr="C:\Documents and Settings\PC\Local Settings\Temporary Internet Files\Content.IE5\0XKL28WI\MC900335993[1]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71670" y="4857760"/>
            <a:ext cx="439823" cy="508211"/>
          </a:xfrm>
          <a:prstGeom prst="rect">
            <a:avLst/>
          </a:prstGeom>
          <a:noFill/>
        </p:spPr>
      </p:pic>
      <p:pic>
        <p:nvPicPr>
          <p:cNvPr id="36" name="Picture 7" descr="C:\Documents and Settings\PC\Local Settings\Temporary Internet Files\Content.IE5\0XKL28WI\MC900335993[1]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85786" y="4857760"/>
            <a:ext cx="439823" cy="508211"/>
          </a:xfrm>
          <a:prstGeom prst="rect">
            <a:avLst/>
          </a:prstGeom>
          <a:noFill/>
        </p:spPr>
      </p:pic>
      <p:pic>
        <p:nvPicPr>
          <p:cNvPr id="37" name="Picture 7" descr="C:\Documents and Settings\PC\Local Settings\Temporary Internet Files\Content.IE5\0XKL28WI\MC900335993[1]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214414" y="4857760"/>
            <a:ext cx="439823" cy="508211"/>
          </a:xfrm>
          <a:prstGeom prst="rect">
            <a:avLst/>
          </a:prstGeom>
          <a:noFill/>
        </p:spPr>
      </p:pic>
      <p:sp>
        <p:nvSpPr>
          <p:cNvPr id="39" name="Obdélník 38"/>
          <p:cNvSpPr/>
          <p:nvPr/>
        </p:nvSpPr>
        <p:spPr>
          <a:xfrm>
            <a:off x="7215206" y="1357298"/>
            <a:ext cx="500066" cy="500066"/>
          </a:xfrm>
          <a:prstGeom prst="rect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Obdélník 39"/>
          <p:cNvSpPr/>
          <p:nvPr/>
        </p:nvSpPr>
        <p:spPr>
          <a:xfrm>
            <a:off x="7215206" y="2000240"/>
            <a:ext cx="500066" cy="500066"/>
          </a:xfrm>
          <a:prstGeom prst="rect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Obdélník 40"/>
          <p:cNvSpPr/>
          <p:nvPr/>
        </p:nvSpPr>
        <p:spPr>
          <a:xfrm>
            <a:off x="7215206" y="2643182"/>
            <a:ext cx="500066" cy="500066"/>
          </a:xfrm>
          <a:prstGeom prst="rect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Obdélník 41"/>
          <p:cNvSpPr/>
          <p:nvPr/>
        </p:nvSpPr>
        <p:spPr>
          <a:xfrm>
            <a:off x="7215206" y="3286124"/>
            <a:ext cx="500066" cy="500066"/>
          </a:xfrm>
          <a:prstGeom prst="rect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Obdélník 42"/>
          <p:cNvSpPr/>
          <p:nvPr/>
        </p:nvSpPr>
        <p:spPr>
          <a:xfrm>
            <a:off x="7215206" y="3929066"/>
            <a:ext cx="500066" cy="500066"/>
          </a:xfrm>
          <a:prstGeom prst="rect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bdélník 43"/>
          <p:cNvSpPr/>
          <p:nvPr/>
        </p:nvSpPr>
        <p:spPr>
          <a:xfrm>
            <a:off x="7215206" y="4572008"/>
            <a:ext cx="500066" cy="500066"/>
          </a:xfrm>
          <a:prstGeom prst="rect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TextovéPole 44"/>
          <p:cNvSpPr txBox="1"/>
          <p:nvPr/>
        </p:nvSpPr>
        <p:spPr>
          <a:xfrm>
            <a:off x="6500826" y="1428736"/>
            <a:ext cx="6429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 1</a:t>
            </a:r>
            <a:endParaRPr lang="cs-CZ" sz="2800" dirty="0"/>
          </a:p>
        </p:txBody>
      </p:sp>
      <p:sp>
        <p:nvSpPr>
          <p:cNvPr id="46" name="TextovéPole 45"/>
          <p:cNvSpPr txBox="1"/>
          <p:nvPr/>
        </p:nvSpPr>
        <p:spPr>
          <a:xfrm>
            <a:off x="7786710" y="1428736"/>
            <a:ext cx="6429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 </a:t>
            </a:r>
            <a:r>
              <a:rPr lang="cs-CZ" sz="2800" dirty="0" smtClean="0"/>
              <a:t>6</a:t>
            </a:r>
            <a:endParaRPr lang="cs-CZ" sz="2800" dirty="0"/>
          </a:p>
        </p:txBody>
      </p:sp>
      <p:sp>
        <p:nvSpPr>
          <p:cNvPr id="47" name="TextovéPole 46"/>
          <p:cNvSpPr txBox="1"/>
          <p:nvPr/>
        </p:nvSpPr>
        <p:spPr>
          <a:xfrm>
            <a:off x="7858148" y="2071678"/>
            <a:ext cx="6429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</a:t>
            </a:r>
            <a:r>
              <a:rPr lang="cs-CZ" sz="2800" dirty="0" smtClean="0"/>
              <a:t> 0</a:t>
            </a:r>
            <a:endParaRPr lang="cs-CZ" sz="2800" dirty="0"/>
          </a:p>
        </p:txBody>
      </p:sp>
      <p:sp>
        <p:nvSpPr>
          <p:cNvPr id="48" name="TextovéPole 47"/>
          <p:cNvSpPr txBox="1"/>
          <p:nvPr/>
        </p:nvSpPr>
        <p:spPr>
          <a:xfrm>
            <a:off x="7858148" y="2643182"/>
            <a:ext cx="6429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</a:t>
            </a:r>
            <a:r>
              <a:rPr lang="cs-CZ" sz="2800" dirty="0" smtClean="0"/>
              <a:t>3</a:t>
            </a:r>
            <a:endParaRPr lang="cs-CZ" sz="2800" dirty="0"/>
          </a:p>
        </p:txBody>
      </p:sp>
      <p:sp>
        <p:nvSpPr>
          <p:cNvPr id="49" name="TextovéPole 48"/>
          <p:cNvSpPr txBox="1"/>
          <p:nvPr/>
        </p:nvSpPr>
        <p:spPr>
          <a:xfrm>
            <a:off x="7858148" y="3286124"/>
            <a:ext cx="6429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</a:t>
            </a:r>
            <a:r>
              <a:rPr lang="cs-CZ" sz="2800" dirty="0" smtClean="0"/>
              <a:t>2</a:t>
            </a:r>
            <a:endParaRPr lang="cs-CZ" sz="2800" dirty="0"/>
          </a:p>
        </p:txBody>
      </p:sp>
      <p:sp>
        <p:nvSpPr>
          <p:cNvPr id="50" name="TextovéPole 49"/>
          <p:cNvSpPr txBox="1"/>
          <p:nvPr/>
        </p:nvSpPr>
        <p:spPr>
          <a:xfrm>
            <a:off x="7858148" y="3929066"/>
            <a:ext cx="6429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</a:t>
            </a:r>
            <a:r>
              <a:rPr lang="cs-CZ" sz="2800" dirty="0" smtClean="0"/>
              <a:t>3</a:t>
            </a:r>
            <a:endParaRPr lang="cs-CZ" sz="2800" dirty="0"/>
          </a:p>
        </p:txBody>
      </p:sp>
      <p:sp>
        <p:nvSpPr>
          <p:cNvPr id="51" name="TextovéPole 50"/>
          <p:cNvSpPr txBox="1"/>
          <p:nvPr/>
        </p:nvSpPr>
        <p:spPr>
          <a:xfrm>
            <a:off x="7858148" y="4572008"/>
            <a:ext cx="6429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</a:t>
            </a:r>
            <a:r>
              <a:rPr lang="cs-CZ" sz="2800" dirty="0" smtClean="0"/>
              <a:t>0</a:t>
            </a:r>
            <a:endParaRPr lang="cs-CZ" sz="2800" dirty="0"/>
          </a:p>
        </p:txBody>
      </p:sp>
      <p:sp>
        <p:nvSpPr>
          <p:cNvPr id="52" name="TextovéPole 51"/>
          <p:cNvSpPr txBox="1"/>
          <p:nvPr/>
        </p:nvSpPr>
        <p:spPr>
          <a:xfrm>
            <a:off x="6357950" y="4572008"/>
            <a:ext cx="6429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</a:t>
            </a:r>
            <a:r>
              <a:rPr lang="cs-CZ" sz="2800" dirty="0" smtClean="0"/>
              <a:t>0</a:t>
            </a:r>
            <a:endParaRPr lang="cs-CZ" sz="2800" dirty="0"/>
          </a:p>
        </p:txBody>
      </p:sp>
      <p:sp>
        <p:nvSpPr>
          <p:cNvPr id="53" name="TextovéPole 52"/>
          <p:cNvSpPr txBox="1"/>
          <p:nvPr/>
        </p:nvSpPr>
        <p:spPr>
          <a:xfrm>
            <a:off x="6357950" y="3929066"/>
            <a:ext cx="6429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</a:t>
            </a:r>
            <a:r>
              <a:rPr lang="cs-CZ" sz="2800" dirty="0" smtClean="0"/>
              <a:t>6</a:t>
            </a:r>
            <a:endParaRPr lang="cs-CZ" sz="2800" dirty="0"/>
          </a:p>
        </p:txBody>
      </p:sp>
      <p:sp>
        <p:nvSpPr>
          <p:cNvPr id="54" name="TextovéPole 53"/>
          <p:cNvSpPr txBox="1"/>
          <p:nvPr/>
        </p:nvSpPr>
        <p:spPr>
          <a:xfrm>
            <a:off x="6357950" y="3286124"/>
            <a:ext cx="6429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</a:t>
            </a:r>
            <a:r>
              <a:rPr lang="cs-CZ" sz="2800" dirty="0" smtClean="0"/>
              <a:t>0</a:t>
            </a:r>
            <a:endParaRPr lang="cs-CZ" sz="2800" dirty="0"/>
          </a:p>
        </p:txBody>
      </p:sp>
      <p:sp>
        <p:nvSpPr>
          <p:cNvPr id="55" name="TextovéPole 54"/>
          <p:cNvSpPr txBox="1"/>
          <p:nvPr/>
        </p:nvSpPr>
        <p:spPr>
          <a:xfrm>
            <a:off x="6357950" y="2643182"/>
            <a:ext cx="6429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</a:t>
            </a:r>
            <a:r>
              <a:rPr lang="cs-CZ" sz="2800" dirty="0" smtClean="0"/>
              <a:t>4</a:t>
            </a:r>
            <a:endParaRPr lang="cs-CZ" sz="2800" dirty="0"/>
          </a:p>
        </p:txBody>
      </p:sp>
      <p:sp>
        <p:nvSpPr>
          <p:cNvPr id="56" name="TextovéPole 55"/>
          <p:cNvSpPr txBox="1"/>
          <p:nvPr/>
        </p:nvSpPr>
        <p:spPr>
          <a:xfrm>
            <a:off x="6357950" y="2000240"/>
            <a:ext cx="6429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</a:t>
            </a:r>
            <a:r>
              <a:rPr lang="cs-CZ" sz="2800" dirty="0" smtClean="0"/>
              <a:t>5</a:t>
            </a:r>
            <a:endParaRPr lang="cs-CZ" sz="2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4294967295"/>
          </p:nvPr>
        </p:nvSpPr>
        <p:spPr>
          <a:xfrm>
            <a:off x="1142976" y="1500174"/>
            <a:ext cx="6400800" cy="2706066"/>
          </a:xfrm>
          <a:prstGeom prst="rect">
            <a:avLst/>
          </a:prstGeom>
        </p:spPr>
        <p:txBody>
          <a:bodyPr/>
          <a:lstStyle/>
          <a:p>
            <a:r>
              <a:rPr lang="cs-CZ" dirty="0" smtClean="0"/>
              <a:t>Ilustrace: www.ofice.microsoft.com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214546" y="642918"/>
            <a:ext cx="42148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ZDROJE: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2675986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</TotalTime>
  <Words>186</Words>
  <PresentationFormat>Předvádění na obrazovce (4:3)</PresentationFormat>
  <Paragraphs>55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Snímek 1</vt:lpstr>
      <vt:lpstr>ANOTACE</vt:lpstr>
      <vt:lpstr>Snímek 3</vt:lpstr>
      <vt:lpstr>Snímek 4</vt:lpstr>
      <vt:lpstr>Snímek 5</vt:lpstr>
      <vt:lpstr>Snímek 6</vt:lpstr>
      <vt:lpstr>Snímek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cp:lastModifiedBy>PC</cp:lastModifiedBy>
  <cp:revision>21</cp:revision>
  <dcterms:modified xsi:type="dcterms:W3CDTF">2011-11-18T16:29:32Z</dcterms:modified>
</cp:coreProperties>
</file>