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B8C1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552" autoAdjust="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VY_32_INOVACE_3/14_POČET PRVKŮ VE 2.DESÍTCE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POČET PRVKŮ VE 2. </a:t>
          </a:r>
          <a:r>
            <a:rPr lang="cs-CZ" sz="2000" smtClean="0"/>
            <a:t>DESÍTCE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vhodný do matematiky pro žáky základní školy praktické ve 3. ročníku. Slouží k procvičování počítání ve druhé desítce, určování počtu prvků.</a:t>
            </a:r>
          </a:p>
          <a:p>
            <a:r>
              <a:rPr lang="cs-CZ" dirty="0" smtClean="0"/>
              <a:t>Materiál slouží pro práci na interaktivní tabuli.</a:t>
            </a:r>
          </a:p>
          <a:p>
            <a:r>
              <a:rPr lang="cs-CZ" dirty="0" smtClean="0"/>
              <a:t>Po přečtení zadání a vysvětlení učitelem žáci aktivně pracovali. Určování počtu jim nedělalo problémy, úkoly měli brzy splněné.</a:t>
            </a:r>
          </a:p>
          <a:p>
            <a:r>
              <a:rPr lang="cs-CZ" dirty="0" smtClean="0"/>
              <a:t>Vytvořeno : září 2011</a:t>
            </a:r>
          </a:p>
          <a:p>
            <a:r>
              <a:rPr lang="cs-CZ" smtClean="0"/>
              <a:t>Ověřeno : </a:t>
            </a:r>
            <a:r>
              <a:rPr lang="cs-CZ" smtClean="0"/>
              <a:t>21</a:t>
            </a:r>
            <a:r>
              <a:rPr lang="cs-CZ" smtClean="0"/>
              <a:t>.10.2011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428604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Nakresli správný počet podle vzoru.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00166" y="857232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904860"/>
                <a:gridCol w="2571768"/>
                <a:gridCol w="26193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Elipsa 5"/>
          <p:cNvSpPr/>
          <p:nvPr/>
        </p:nvSpPr>
        <p:spPr>
          <a:xfrm>
            <a:off x="2500298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714612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928926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143240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357554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571868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786182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000496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214810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429124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5072066" y="1000108"/>
            <a:ext cx="142876" cy="142876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286380" y="1000108"/>
            <a:ext cx="142876" cy="142876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500694" y="1000108"/>
            <a:ext cx="142876" cy="142876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857224" y="5143512"/>
            <a:ext cx="7215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každém řádku řekni podobně:   </a:t>
            </a:r>
            <a:r>
              <a:rPr lang="cs-CZ" b="1" dirty="0" smtClean="0"/>
              <a:t>13 to je  10 a 3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500042"/>
            <a:ext cx="6715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Dokresli, kolik chybí korun.</a:t>
            </a:r>
            <a:endParaRPr lang="cs-CZ" dirty="0"/>
          </a:p>
        </p:txBody>
      </p:sp>
      <p:pic>
        <p:nvPicPr>
          <p:cNvPr id="1026" name="Picture 2" descr="C:\Documents and Settings\PC\Local Settings\Temporary Internet Files\Content.IE5\0XKL28WI\MC900318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142984"/>
            <a:ext cx="667696" cy="527265"/>
          </a:xfrm>
          <a:prstGeom prst="rect">
            <a:avLst/>
          </a:prstGeom>
          <a:noFill/>
        </p:spPr>
      </p:pic>
      <p:pic>
        <p:nvPicPr>
          <p:cNvPr id="6" name="Picture 2" descr="C:\Documents and Settings\PC\Local Settings\Temporary Internet Files\Content.IE5\0XKL28WI\MC900318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928802"/>
            <a:ext cx="667696" cy="527265"/>
          </a:xfrm>
          <a:prstGeom prst="rect">
            <a:avLst/>
          </a:prstGeom>
          <a:noFill/>
        </p:spPr>
      </p:pic>
      <p:pic>
        <p:nvPicPr>
          <p:cNvPr id="7" name="Picture 2" descr="C:\Documents and Settings\PC\Local Settings\Temporary Internet Files\Content.IE5\0XKL28WI\MC900318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786058"/>
            <a:ext cx="667696" cy="527265"/>
          </a:xfrm>
          <a:prstGeom prst="rect">
            <a:avLst/>
          </a:prstGeom>
          <a:noFill/>
        </p:spPr>
      </p:pic>
      <p:pic>
        <p:nvPicPr>
          <p:cNvPr id="8" name="Picture 2" descr="C:\Documents and Settings\PC\Local Settings\Temporary Internet Files\Content.IE5\0XKL28WI\MC900318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3714752"/>
            <a:ext cx="667696" cy="527265"/>
          </a:xfrm>
          <a:prstGeom prst="rect">
            <a:avLst/>
          </a:prstGeom>
          <a:noFill/>
        </p:spPr>
      </p:pic>
      <p:pic>
        <p:nvPicPr>
          <p:cNvPr id="9" name="Picture 2" descr="C:\Documents and Settings\PC\Local Settings\Temporary Internet Files\Content.IE5\0XKL28WI\MC900318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4714884"/>
            <a:ext cx="667696" cy="527265"/>
          </a:xfrm>
          <a:prstGeom prst="rect">
            <a:avLst/>
          </a:prstGeom>
          <a:noFill/>
        </p:spPr>
      </p:pic>
      <p:pic>
        <p:nvPicPr>
          <p:cNvPr id="10" name="Picture 2" descr="C:\Documents and Settings\PC\Local Settings\Temporary Internet Files\Content.IE5\0XKL28WI\MC900318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142984"/>
            <a:ext cx="667696" cy="527265"/>
          </a:xfrm>
          <a:prstGeom prst="rect">
            <a:avLst/>
          </a:prstGeom>
          <a:noFill/>
        </p:spPr>
      </p:pic>
      <p:pic>
        <p:nvPicPr>
          <p:cNvPr id="11" name="Picture 2" descr="C:\Documents and Settings\PC\Local Settings\Temporary Internet Files\Content.IE5\0XKL28WI\MC900318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928802"/>
            <a:ext cx="667696" cy="527265"/>
          </a:xfrm>
          <a:prstGeom prst="rect">
            <a:avLst/>
          </a:prstGeom>
          <a:noFill/>
        </p:spPr>
      </p:pic>
      <p:pic>
        <p:nvPicPr>
          <p:cNvPr id="12" name="Picture 2" descr="C:\Documents and Settings\PC\Local Settings\Temporary Internet Files\Content.IE5\0XKL28WI\MC900318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2786058"/>
            <a:ext cx="667696" cy="527265"/>
          </a:xfrm>
          <a:prstGeom prst="rect">
            <a:avLst/>
          </a:prstGeom>
          <a:noFill/>
        </p:spPr>
      </p:pic>
      <p:pic>
        <p:nvPicPr>
          <p:cNvPr id="13" name="Picture 2" descr="C:\Documents and Settings\PC\Local Settings\Temporary Internet Files\Content.IE5\0XKL28WI\MC900318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3714752"/>
            <a:ext cx="667696" cy="527265"/>
          </a:xfrm>
          <a:prstGeom prst="rect">
            <a:avLst/>
          </a:prstGeom>
          <a:noFill/>
        </p:spPr>
      </p:pic>
      <p:pic>
        <p:nvPicPr>
          <p:cNvPr id="14" name="Picture 2" descr="C:\Documents and Settings\PC\Local Settings\Temporary Internet Files\Content.IE5\0XKL28WI\MC9003189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4714884"/>
            <a:ext cx="667696" cy="52726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714480" y="1214422"/>
            <a:ext cx="321471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15 Kč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20Kč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13Kč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11Kč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18Kč 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15008" y="1285860"/>
            <a:ext cx="321471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14 Kč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16Kč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19Kč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12Kč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17Kč 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2643174" y="1071546"/>
            <a:ext cx="500066" cy="500066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714612" y="114298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19" name="Elipsa 18"/>
          <p:cNvSpPr/>
          <p:nvPr/>
        </p:nvSpPr>
        <p:spPr>
          <a:xfrm>
            <a:off x="2643174" y="1928802"/>
            <a:ext cx="500066" cy="500066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714612" y="200024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1" name="Elipsa 20"/>
          <p:cNvSpPr/>
          <p:nvPr/>
        </p:nvSpPr>
        <p:spPr>
          <a:xfrm>
            <a:off x="2643174" y="2786058"/>
            <a:ext cx="500066" cy="500066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714612" y="285749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3" name="Elipsa 22"/>
          <p:cNvSpPr/>
          <p:nvPr/>
        </p:nvSpPr>
        <p:spPr>
          <a:xfrm>
            <a:off x="2643174" y="3643314"/>
            <a:ext cx="500066" cy="500066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714612" y="371475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5" name="Elipsa 24"/>
          <p:cNvSpPr/>
          <p:nvPr/>
        </p:nvSpPr>
        <p:spPr>
          <a:xfrm>
            <a:off x="2643174" y="4643446"/>
            <a:ext cx="500066" cy="500066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714612" y="471488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7" name="Elipsa 26"/>
          <p:cNvSpPr/>
          <p:nvPr/>
        </p:nvSpPr>
        <p:spPr>
          <a:xfrm>
            <a:off x="6572264" y="1071546"/>
            <a:ext cx="500066" cy="500066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643702" y="114298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29" name="Elipsa 28"/>
          <p:cNvSpPr/>
          <p:nvPr/>
        </p:nvSpPr>
        <p:spPr>
          <a:xfrm>
            <a:off x="6572264" y="2000240"/>
            <a:ext cx="500066" cy="500066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643702" y="207167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31" name="Elipsa 30"/>
          <p:cNvSpPr/>
          <p:nvPr/>
        </p:nvSpPr>
        <p:spPr>
          <a:xfrm>
            <a:off x="6572264" y="2857496"/>
            <a:ext cx="500066" cy="500066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6643702" y="292893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33" name="Elipsa 32"/>
          <p:cNvSpPr/>
          <p:nvPr/>
        </p:nvSpPr>
        <p:spPr>
          <a:xfrm>
            <a:off x="6572264" y="3714752"/>
            <a:ext cx="500066" cy="500066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6643702" y="378619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35" name="Elipsa 34"/>
          <p:cNvSpPr/>
          <p:nvPr/>
        </p:nvSpPr>
        <p:spPr>
          <a:xfrm>
            <a:off x="6572264" y="4714884"/>
            <a:ext cx="500066" cy="500066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6643702" y="478632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38" name="Elipsa 37"/>
          <p:cNvSpPr/>
          <p:nvPr/>
        </p:nvSpPr>
        <p:spPr>
          <a:xfrm>
            <a:off x="3286116" y="1285860"/>
            <a:ext cx="214314" cy="214314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3571868" y="1285860"/>
            <a:ext cx="214314" cy="214314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3857620" y="1285860"/>
            <a:ext cx="214314" cy="214314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4143372" y="1285860"/>
            <a:ext cx="214314" cy="214314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4429124" y="1285860"/>
            <a:ext cx="214314" cy="214314"/>
          </a:xfrm>
          <a:prstGeom prst="ellipse">
            <a:avLst/>
          </a:prstGeom>
          <a:solidFill>
            <a:srgbClr val="BB8C17"/>
          </a:solidFill>
          <a:ln>
            <a:solidFill>
              <a:srgbClr val="BB8C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428604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 čarou co k sobě patří.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114298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13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14678" y="85723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15140" y="142873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15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285749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20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14480" y="2428868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12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57224" y="435769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18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71802" y="471488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16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428625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17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86710" y="292893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19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15206" y="550070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14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00232" y="1357298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10+5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43240" y="2285992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10+3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29124" y="1214422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10+2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43636" y="2357430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10+1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715272" y="571480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10+9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857488" y="3714752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10+7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7158" y="2857496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10+6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71604" y="5572140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10+4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43438" y="4714884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10+8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00958" y="4357694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10+10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571480"/>
            <a:ext cx="7358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Dokresli kuličky na počitadle.</a:t>
            </a:r>
            <a:endParaRPr lang="cs-CZ" dirty="0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5429256" y="1071546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429256" y="1428736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429256" y="2000240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429256" y="2357430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429256" y="3000372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429256" y="3357562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429256" y="4500570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5357818" y="5286388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357818" y="5643578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5429256" y="4071942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857224" y="1071546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857224" y="1428736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857224" y="2000240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857224" y="2357430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857224" y="3000372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857224" y="3357562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928662" y="4071942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928662" y="4500570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857224" y="5286388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857224" y="5643578"/>
            <a:ext cx="3429024" cy="158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214282" y="100010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17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214282" y="200024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14282" y="3000372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19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214282" y="414338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214282" y="528638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14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4643438" y="528638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16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4714876" y="4071942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13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4714876" y="3000372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14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4786314" y="200024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18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4786314" y="100010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15</a:t>
            </a:r>
          </a:p>
        </p:txBody>
      </p:sp>
      <p:sp>
        <p:nvSpPr>
          <p:cNvPr id="51" name="Elipsa 50"/>
          <p:cNvSpPr/>
          <p:nvPr/>
        </p:nvSpPr>
        <p:spPr>
          <a:xfrm>
            <a:off x="928662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1142976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1357290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1571604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1785918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2000232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214546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2428860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2643174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2857488" y="100010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928662" y="1357298"/>
            <a:ext cx="142876" cy="14287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1142976" y="1357298"/>
            <a:ext cx="142876" cy="14287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1357290" y="1357298"/>
            <a:ext cx="142876" cy="14287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1571604" y="1357298"/>
            <a:ext cx="142876" cy="14287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1785918" y="1357298"/>
            <a:ext cx="142876" cy="14287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2000232" y="1357298"/>
            <a:ext cx="142876" cy="14287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2214546" y="1357298"/>
            <a:ext cx="142876" cy="14287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203</Words>
  <PresentationFormat>Předvádění na obrazovce (4:3)</PresentationFormat>
  <Paragraphs>97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28</cp:revision>
  <dcterms:modified xsi:type="dcterms:W3CDTF">2011-11-18T16:35:42Z</dcterms:modified>
</cp:coreProperties>
</file>