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52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VY_32_INOVACE_3/13_POČÍTÁNÍ VE 2. DESÍTCE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POČÍTÁNÍ VE 2. DESÍTCE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vhodný do matematiky pro žáky základní školy praktické ve 3. ročníku. Slouží k navození počítání ve druhé desítce.</a:t>
            </a:r>
          </a:p>
          <a:p>
            <a:r>
              <a:rPr lang="cs-CZ" dirty="0" smtClean="0"/>
              <a:t>Materiál slouží pro práci na interaktivní tabuli.</a:t>
            </a:r>
          </a:p>
          <a:p>
            <a:r>
              <a:rPr lang="cs-CZ" dirty="0" smtClean="0"/>
              <a:t>Učitel pomáhá se čtením zadání, ještě jednou jej objasní.</a:t>
            </a:r>
          </a:p>
          <a:p>
            <a:r>
              <a:rPr lang="cs-CZ" dirty="0" smtClean="0"/>
              <a:t>Žáci aktivně bez potíží zapisovali do tabulky, počítali počet prvků i řadili čísla podle velikosti. Pracovali individuálně.</a:t>
            </a:r>
          </a:p>
          <a:p>
            <a:r>
              <a:rPr lang="cs-CZ" dirty="0" smtClean="0"/>
              <a:t>Vytvořeno: říjen </a:t>
            </a:r>
            <a:r>
              <a:rPr lang="cs-CZ" dirty="0" smtClean="0"/>
              <a:t>2011</a:t>
            </a:r>
          </a:p>
          <a:p>
            <a:r>
              <a:rPr lang="cs-CZ" smtClean="0"/>
              <a:t>Ověřeno: 13.10.2011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00042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Počítej ve druhé desítce.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357298"/>
            <a:ext cx="85010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1    2    3    4    5    6    7    8    9   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r>
              <a:rPr lang="cs-CZ" sz="4800" dirty="0" smtClean="0">
                <a:solidFill>
                  <a:srgbClr val="FFC000"/>
                </a:solidFill>
              </a:rPr>
              <a:t>0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2500306"/>
            <a:ext cx="87868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r>
              <a:rPr lang="cs-CZ" sz="4800" dirty="0" smtClean="0">
                <a:solidFill>
                  <a:srgbClr val="FFC000"/>
                </a:solidFill>
              </a:rPr>
              <a:t>1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  <a:r>
              <a:rPr lang="cs-CZ" sz="4800" dirty="0" smtClean="0">
                <a:solidFill>
                  <a:srgbClr val="FFC000"/>
                </a:solidFill>
              </a:rPr>
              <a:t>2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  <a:r>
              <a:rPr lang="cs-CZ" sz="4800" dirty="0" smtClean="0">
                <a:solidFill>
                  <a:srgbClr val="FFC000"/>
                </a:solidFill>
              </a:rPr>
              <a:t>3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  <a:r>
              <a:rPr lang="cs-CZ" sz="4800" dirty="0" smtClean="0">
                <a:solidFill>
                  <a:srgbClr val="FFC000"/>
                </a:solidFill>
              </a:rPr>
              <a:t>4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  <a:r>
              <a:rPr lang="cs-CZ" sz="4800" dirty="0" smtClean="0">
                <a:solidFill>
                  <a:srgbClr val="FFC000"/>
                </a:solidFill>
              </a:rPr>
              <a:t>5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  <a:r>
              <a:rPr lang="cs-CZ" sz="4800" dirty="0" smtClean="0">
                <a:solidFill>
                  <a:srgbClr val="FFC000"/>
                </a:solidFill>
              </a:rPr>
              <a:t>6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1</a:t>
            </a:r>
            <a:r>
              <a:rPr lang="cs-CZ" sz="4800" dirty="0" smtClean="0">
                <a:solidFill>
                  <a:srgbClr val="FFC000"/>
                </a:solidFill>
              </a:rPr>
              <a:t>7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  <a:r>
              <a:rPr lang="cs-CZ" sz="4800" dirty="0" smtClean="0">
                <a:solidFill>
                  <a:srgbClr val="FFC000"/>
                </a:solidFill>
              </a:rPr>
              <a:t>8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  <a:r>
              <a:rPr lang="cs-CZ" sz="4800" dirty="0" smtClean="0">
                <a:solidFill>
                  <a:srgbClr val="FFC000"/>
                </a:solidFill>
              </a:rPr>
              <a:t>9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2</a:t>
            </a:r>
            <a:r>
              <a:rPr lang="cs-CZ" sz="4800" dirty="0" smtClean="0">
                <a:solidFill>
                  <a:srgbClr val="FFC000"/>
                </a:solidFill>
              </a:rPr>
              <a:t>0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3786190"/>
            <a:ext cx="4857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357290" y="4500570"/>
          <a:ext cx="6096000" cy="11582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10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11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20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00042"/>
            <a:ext cx="535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počet párátek.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715142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858018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1000894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1143770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1286646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1429522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1572398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1715274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1858150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2001026" y="257095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2858282" y="1213628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2858282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2929720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2858282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2929720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3001158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2858282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2929720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3001158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3072596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2858282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2929720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3001158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3072596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3144034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16200000" flipH="1">
            <a:off x="2500298" y="2714620"/>
            <a:ext cx="42862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2500298" y="2571744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V="1">
            <a:off x="2500298" y="2000240"/>
            <a:ext cx="50006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rot="5400000" flipH="1" flipV="1">
            <a:off x="2393141" y="1535893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6200000" flipH="1">
            <a:off x="2357422" y="3286124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3714744" y="928670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714744" y="1571612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714744" y="2214554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714744" y="2928934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714744" y="3643314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ovací čára 56"/>
          <p:cNvCxnSpPr/>
          <p:nvPr/>
        </p:nvCxnSpPr>
        <p:spPr>
          <a:xfrm rot="5400000">
            <a:off x="4501356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5400000">
            <a:off x="4644232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5400000">
            <a:off x="4787108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>
            <a:off x="4929984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5072860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5400000">
            <a:off x="5215736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rot="5400000">
            <a:off x="5358612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5400000">
            <a:off x="5501488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rot="5400000">
            <a:off x="5644364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5400000">
            <a:off x="5787240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 rot="16200000" flipH="1">
            <a:off x="6286512" y="2643182"/>
            <a:ext cx="42862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>
            <a:off x="6286512" y="2500306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šipka 68"/>
          <p:cNvCxnSpPr/>
          <p:nvPr/>
        </p:nvCxnSpPr>
        <p:spPr>
          <a:xfrm flipV="1">
            <a:off x="6286512" y="1928802"/>
            <a:ext cx="50006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rot="5400000" flipH="1" flipV="1">
            <a:off x="6179355" y="1464455"/>
            <a:ext cx="64294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šipka 70"/>
          <p:cNvCxnSpPr/>
          <p:nvPr/>
        </p:nvCxnSpPr>
        <p:spPr>
          <a:xfrm rot="16200000" flipH="1">
            <a:off x="6143636" y="3214686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 rot="5400000">
            <a:off x="6715934" y="1213628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rot="5400000">
            <a:off x="6715934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rot="5400000">
            <a:off x="6787372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 rot="5400000">
            <a:off x="6715934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 rot="5400000">
            <a:off x="6787372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 rot="5400000">
            <a:off x="6858810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 rot="5400000">
            <a:off x="6715934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 rot="5400000">
            <a:off x="6787372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 rot="5400000">
            <a:off x="6858810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 rot="5400000">
            <a:off x="6930248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 rot="5400000">
            <a:off x="6715934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/>
          <p:nvPr/>
        </p:nvCxnSpPr>
        <p:spPr>
          <a:xfrm rot="5400000">
            <a:off x="6787372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5400000">
            <a:off x="6858810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 rot="5400000">
            <a:off x="6930248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rot="5400000">
            <a:off x="7001686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čára 116"/>
          <p:cNvCxnSpPr/>
          <p:nvPr/>
        </p:nvCxnSpPr>
        <p:spPr>
          <a:xfrm rot="5400000">
            <a:off x="6787372" y="1213628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 rot="5400000">
            <a:off x="6858810" y="1213628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 rot="5400000">
            <a:off x="6930248" y="1213628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rot="5400000">
            <a:off x="7001686" y="1213628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ovací čára 120"/>
          <p:cNvCxnSpPr/>
          <p:nvPr/>
        </p:nvCxnSpPr>
        <p:spPr>
          <a:xfrm rot="5400000">
            <a:off x="7073124" y="1213628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rot="5400000">
            <a:off x="6858810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čára 122"/>
          <p:cNvCxnSpPr/>
          <p:nvPr/>
        </p:nvCxnSpPr>
        <p:spPr>
          <a:xfrm rot="5400000">
            <a:off x="6930248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 rot="5400000">
            <a:off x="7001686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ovací čára 124"/>
          <p:cNvCxnSpPr/>
          <p:nvPr/>
        </p:nvCxnSpPr>
        <p:spPr>
          <a:xfrm rot="5400000">
            <a:off x="7073124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 rot="5400000">
            <a:off x="7144562" y="1856570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čára 127"/>
          <p:cNvCxnSpPr/>
          <p:nvPr/>
        </p:nvCxnSpPr>
        <p:spPr>
          <a:xfrm rot="5400000">
            <a:off x="6930248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čára 128"/>
          <p:cNvCxnSpPr/>
          <p:nvPr/>
        </p:nvCxnSpPr>
        <p:spPr>
          <a:xfrm rot="5400000">
            <a:off x="7001686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ovací čára 129"/>
          <p:cNvCxnSpPr/>
          <p:nvPr/>
        </p:nvCxnSpPr>
        <p:spPr>
          <a:xfrm rot="5400000">
            <a:off x="7073124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ovací čára 130"/>
          <p:cNvCxnSpPr/>
          <p:nvPr/>
        </p:nvCxnSpPr>
        <p:spPr>
          <a:xfrm rot="5400000">
            <a:off x="7144562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ovací čára 131"/>
          <p:cNvCxnSpPr/>
          <p:nvPr/>
        </p:nvCxnSpPr>
        <p:spPr>
          <a:xfrm rot="5400000">
            <a:off x="7216000" y="2499512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ovací čára 132"/>
          <p:cNvCxnSpPr/>
          <p:nvPr/>
        </p:nvCxnSpPr>
        <p:spPr>
          <a:xfrm rot="5400000">
            <a:off x="7001686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čára 133"/>
          <p:cNvCxnSpPr/>
          <p:nvPr/>
        </p:nvCxnSpPr>
        <p:spPr>
          <a:xfrm rot="5400000">
            <a:off x="7073124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ovací čára 134"/>
          <p:cNvCxnSpPr/>
          <p:nvPr/>
        </p:nvCxnSpPr>
        <p:spPr>
          <a:xfrm rot="5400000">
            <a:off x="7144562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ovací čára 135"/>
          <p:cNvCxnSpPr/>
          <p:nvPr/>
        </p:nvCxnSpPr>
        <p:spPr>
          <a:xfrm rot="5400000">
            <a:off x="7216000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ovací čára 136"/>
          <p:cNvCxnSpPr/>
          <p:nvPr/>
        </p:nvCxnSpPr>
        <p:spPr>
          <a:xfrm rot="5400000">
            <a:off x="7287438" y="314245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ovací čára 137"/>
          <p:cNvCxnSpPr/>
          <p:nvPr/>
        </p:nvCxnSpPr>
        <p:spPr>
          <a:xfrm rot="5400000">
            <a:off x="7073124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ovací čára 138"/>
          <p:cNvCxnSpPr/>
          <p:nvPr/>
        </p:nvCxnSpPr>
        <p:spPr>
          <a:xfrm rot="5400000">
            <a:off x="7144562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čára 139"/>
          <p:cNvCxnSpPr/>
          <p:nvPr/>
        </p:nvCxnSpPr>
        <p:spPr>
          <a:xfrm rot="5400000">
            <a:off x="7216000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ovací čára 140"/>
          <p:cNvCxnSpPr/>
          <p:nvPr/>
        </p:nvCxnSpPr>
        <p:spPr>
          <a:xfrm rot="5400000">
            <a:off x="7287438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ovací čára 141"/>
          <p:cNvCxnSpPr/>
          <p:nvPr/>
        </p:nvCxnSpPr>
        <p:spPr>
          <a:xfrm rot="5400000">
            <a:off x="7358876" y="3856834"/>
            <a:ext cx="571504" cy="158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Obdélník 142"/>
          <p:cNvSpPr/>
          <p:nvPr/>
        </p:nvSpPr>
        <p:spPr>
          <a:xfrm>
            <a:off x="7786710" y="928670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7786710" y="1571612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7786710" y="2214554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bdélník 145"/>
          <p:cNvSpPr/>
          <p:nvPr/>
        </p:nvSpPr>
        <p:spPr>
          <a:xfrm>
            <a:off x="7786710" y="2857496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7786710" y="3571876"/>
            <a:ext cx="500066" cy="50006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TextovéPole 148"/>
          <p:cNvSpPr txBox="1"/>
          <p:nvPr/>
        </p:nvSpPr>
        <p:spPr>
          <a:xfrm>
            <a:off x="928662" y="4714884"/>
            <a:ext cx="5286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Uspořádej čísla od nejmenšího k největšímu.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928662" y="5357826"/>
            <a:ext cx="75009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lain" startAt="13"/>
            </a:pPr>
            <a:r>
              <a:rPr lang="cs-CZ" sz="3600" dirty="0" smtClean="0"/>
              <a:t>15  20  11  19  16  17  12  10  14  18</a:t>
            </a:r>
          </a:p>
          <a:p>
            <a:pPr marL="742950" indent="-742950"/>
            <a:r>
              <a:rPr lang="cs-CZ" sz="3600" dirty="0" smtClean="0"/>
              <a:t>________________________________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428604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počet.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7147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92866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28585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64304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00023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35742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71461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07180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42899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786182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57147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92866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128585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164304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200023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235742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271461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307180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342899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3786182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7147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92866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28585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64304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00023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35742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271461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07180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342899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3786182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Rovnoramenný trojúhelník 61"/>
          <p:cNvSpPr/>
          <p:nvPr/>
        </p:nvSpPr>
        <p:spPr>
          <a:xfrm>
            <a:off x="57147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Rovnoramenný trojúhelník 62"/>
          <p:cNvSpPr/>
          <p:nvPr/>
        </p:nvSpPr>
        <p:spPr>
          <a:xfrm>
            <a:off x="92866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Rovnoramenný trojúhelník 63"/>
          <p:cNvSpPr/>
          <p:nvPr/>
        </p:nvSpPr>
        <p:spPr>
          <a:xfrm>
            <a:off x="128585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>
            <a:off x="164304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>
            <a:off x="200023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235742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271461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>
            <a:off x="307180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342899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3786182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57147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92866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128585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164304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200023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235742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271461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07180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342899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786182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Rovnoramenný trojúhelník 81"/>
          <p:cNvSpPr/>
          <p:nvPr/>
        </p:nvSpPr>
        <p:spPr>
          <a:xfrm>
            <a:off x="57147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Rovnoramenný trojúhelník 82"/>
          <p:cNvSpPr/>
          <p:nvPr/>
        </p:nvSpPr>
        <p:spPr>
          <a:xfrm>
            <a:off x="92866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Rovnoramenný trojúhelník 83"/>
          <p:cNvSpPr/>
          <p:nvPr/>
        </p:nvSpPr>
        <p:spPr>
          <a:xfrm>
            <a:off x="128585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Rovnoramenný trojúhelník 84"/>
          <p:cNvSpPr/>
          <p:nvPr/>
        </p:nvSpPr>
        <p:spPr>
          <a:xfrm>
            <a:off x="164304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Rovnoramenný trojúhelník 85"/>
          <p:cNvSpPr/>
          <p:nvPr/>
        </p:nvSpPr>
        <p:spPr>
          <a:xfrm>
            <a:off x="200023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Rovnoramenný trojúhelník 86"/>
          <p:cNvSpPr/>
          <p:nvPr/>
        </p:nvSpPr>
        <p:spPr>
          <a:xfrm>
            <a:off x="235742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Rovnoramenný trojúhelník 87"/>
          <p:cNvSpPr/>
          <p:nvPr/>
        </p:nvSpPr>
        <p:spPr>
          <a:xfrm>
            <a:off x="271461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Rovnoramenný trojúhelník 88"/>
          <p:cNvSpPr/>
          <p:nvPr/>
        </p:nvSpPr>
        <p:spPr>
          <a:xfrm>
            <a:off x="307180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Rovnoramenný trojúhelník 89"/>
          <p:cNvSpPr/>
          <p:nvPr/>
        </p:nvSpPr>
        <p:spPr>
          <a:xfrm>
            <a:off x="342899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Rovnoramenný trojúhelník 90"/>
          <p:cNvSpPr/>
          <p:nvPr/>
        </p:nvSpPr>
        <p:spPr>
          <a:xfrm>
            <a:off x="3786182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57147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92866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128585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164304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200023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235742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271461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307180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342899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3786182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Rovnoramenný trojúhelník 101"/>
          <p:cNvSpPr/>
          <p:nvPr/>
        </p:nvSpPr>
        <p:spPr>
          <a:xfrm>
            <a:off x="57147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Rovnoramenný trojúhelník 102"/>
          <p:cNvSpPr/>
          <p:nvPr/>
        </p:nvSpPr>
        <p:spPr>
          <a:xfrm>
            <a:off x="92866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Rovnoramenný trojúhelník 103"/>
          <p:cNvSpPr/>
          <p:nvPr/>
        </p:nvSpPr>
        <p:spPr>
          <a:xfrm>
            <a:off x="128585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Rovnoramenný trojúhelník 104"/>
          <p:cNvSpPr/>
          <p:nvPr/>
        </p:nvSpPr>
        <p:spPr>
          <a:xfrm>
            <a:off x="164304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Rovnoramenný trojúhelník 105"/>
          <p:cNvSpPr/>
          <p:nvPr/>
        </p:nvSpPr>
        <p:spPr>
          <a:xfrm>
            <a:off x="200023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Rovnoramenný trojúhelník 106"/>
          <p:cNvSpPr/>
          <p:nvPr/>
        </p:nvSpPr>
        <p:spPr>
          <a:xfrm>
            <a:off x="235742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Rovnoramenný trojúhelník 107"/>
          <p:cNvSpPr/>
          <p:nvPr/>
        </p:nvSpPr>
        <p:spPr>
          <a:xfrm>
            <a:off x="271461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Rovnoramenný trojúhelník 108"/>
          <p:cNvSpPr/>
          <p:nvPr/>
        </p:nvSpPr>
        <p:spPr>
          <a:xfrm>
            <a:off x="307180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Rovnoramenný trojúhelník 109"/>
          <p:cNvSpPr/>
          <p:nvPr/>
        </p:nvSpPr>
        <p:spPr>
          <a:xfrm>
            <a:off x="342899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Rovnoramenný trojúhelník 110"/>
          <p:cNvSpPr/>
          <p:nvPr/>
        </p:nvSpPr>
        <p:spPr>
          <a:xfrm>
            <a:off x="3786182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57147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Elipsa 112"/>
          <p:cNvSpPr/>
          <p:nvPr/>
        </p:nvSpPr>
        <p:spPr>
          <a:xfrm>
            <a:off x="92866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Elipsa 113"/>
          <p:cNvSpPr/>
          <p:nvPr/>
        </p:nvSpPr>
        <p:spPr>
          <a:xfrm>
            <a:off x="128585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Elipsa 114"/>
          <p:cNvSpPr/>
          <p:nvPr/>
        </p:nvSpPr>
        <p:spPr>
          <a:xfrm>
            <a:off x="164304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Elipsa 115"/>
          <p:cNvSpPr/>
          <p:nvPr/>
        </p:nvSpPr>
        <p:spPr>
          <a:xfrm>
            <a:off x="200023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Elipsa 116"/>
          <p:cNvSpPr/>
          <p:nvPr/>
        </p:nvSpPr>
        <p:spPr>
          <a:xfrm>
            <a:off x="235742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Elipsa 117"/>
          <p:cNvSpPr/>
          <p:nvPr/>
        </p:nvSpPr>
        <p:spPr>
          <a:xfrm>
            <a:off x="271461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Elipsa 118"/>
          <p:cNvSpPr/>
          <p:nvPr/>
        </p:nvSpPr>
        <p:spPr>
          <a:xfrm>
            <a:off x="307180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342899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Elipsa 120"/>
          <p:cNvSpPr/>
          <p:nvPr/>
        </p:nvSpPr>
        <p:spPr>
          <a:xfrm>
            <a:off x="3786182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Rovnoramenný trojúhelník 121"/>
          <p:cNvSpPr/>
          <p:nvPr/>
        </p:nvSpPr>
        <p:spPr>
          <a:xfrm>
            <a:off x="57147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Rovnoramenný trojúhelník 122"/>
          <p:cNvSpPr/>
          <p:nvPr/>
        </p:nvSpPr>
        <p:spPr>
          <a:xfrm>
            <a:off x="92866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Rovnoramenný trojúhelník 123"/>
          <p:cNvSpPr/>
          <p:nvPr/>
        </p:nvSpPr>
        <p:spPr>
          <a:xfrm>
            <a:off x="128585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Rovnoramenný trojúhelník 124"/>
          <p:cNvSpPr/>
          <p:nvPr/>
        </p:nvSpPr>
        <p:spPr>
          <a:xfrm>
            <a:off x="164304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Rovnoramenný trojúhelník 125"/>
          <p:cNvSpPr/>
          <p:nvPr/>
        </p:nvSpPr>
        <p:spPr>
          <a:xfrm>
            <a:off x="200023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Rovnoramenný trojúhelník 126"/>
          <p:cNvSpPr/>
          <p:nvPr/>
        </p:nvSpPr>
        <p:spPr>
          <a:xfrm>
            <a:off x="235742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Rovnoramenný trojúhelník 127"/>
          <p:cNvSpPr/>
          <p:nvPr/>
        </p:nvSpPr>
        <p:spPr>
          <a:xfrm>
            <a:off x="271461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Rovnoramenný trojúhelník 128"/>
          <p:cNvSpPr/>
          <p:nvPr/>
        </p:nvSpPr>
        <p:spPr>
          <a:xfrm>
            <a:off x="307180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Rovnoramenný trojúhelník 129"/>
          <p:cNvSpPr/>
          <p:nvPr/>
        </p:nvSpPr>
        <p:spPr>
          <a:xfrm>
            <a:off x="342899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Rovnoramenný trojúhelník 130"/>
          <p:cNvSpPr/>
          <p:nvPr/>
        </p:nvSpPr>
        <p:spPr>
          <a:xfrm>
            <a:off x="3786182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4357686" y="9286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Rovnoramenný trojúhelník 132"/>
          <p:cNvSpPr/>
          <p:nvPr/>
        </p:nvSpPr>
        <p:spPr>
          <a:xfrm>
            <a:off x="4357686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Rovnoramenný trojúhelník 133"/>
          <p:cNvSpPr/>
          <p:nvPr/>
        </p:nvSpPr>
        <p:spPr>
          <a:xfrm>
            <a:off x="4714876" y="128586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4357686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4714876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Elipsa 136"/>
          <p:cNvSpPr/>
          <p:nvPr/>
        </p:nvSpPr>
        <p:spPr>
          <a:xfrm>
            <a:off x="5072066" y="164305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Rovnoramenný trojúhelník 137"/>
          <p:cNvSpPr/>
          <p:nvPr/>
        </p:nvSpPr>
        <p:spPr>
          <a:xfrm>
            <a:off x="4357686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Rovnoramenný trojúhelník 138"/>
          <p:cNvSpPr/>
          <p:nvPr/>
        </p:nvSpPr>
        <p:spPr>
          <a:xfrm>
            <a:off x="4714876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Rovnoramenný trojúhelník 139"/>
          <p:cNvSpPr/>
          <p:nvPr/>
        </p:nvSpPr>
        <p:spPr>
          <a:xfrm>
            <a:off x="5072066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Rovnoramenný trojúhelník 140"/>
          <p:cNvSpPr/>
          <p:nvPr/>
        </p:nvSpPr>
        <p:spPr>
          <a:xfrm>
            <a:off x="5429256" y="2000240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Elipsa 141"/>
          <p:cNvSpPr/>
          <p:nvPr/>
        </p:nvSpPr>
        <p:spPr>
          <a:xfrm>
            <a:off x="4357686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4714876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5072066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5429256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5786446" y="242886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Rovnoramenný trojúhelník 146"/>
          <p:cNvSpPr/>
          <p:nvPr/>
        </p:nvSpPr>
        <p:spPr>
          <a:xfrm>
            <a:off x="4357686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Rovnoramenný trojúhelník 147"/>
          <p:cNvSpPr/>
          <p:nvPr/>
        </p:nvSpPr>
        <p:spPr>
          <a:xfrm>
            <a:off x="4714876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Rovnoramenný trojúhelník 148"/>
          <p:cNvSpPr/>
          <p:nvPr/>
        </p:nvSpPr>
        <p:spPr>
          <a:xfrm>
            <a:off x="5072066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Rovnoramenný trojúhelník 149"/>
          <p:cNvSpPr/>
          <p:nvPr/>
        </p:nvSpPr>
        <p:spPr>
          <a:xfrm>
            <a:off x="5429256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Rovnoramenný trojúhelník 150"/>
          <p:cNvSpPr/>
          <p:nvPr/>
        </p:nvSpPr>
        <p:spPr>
          <a:xfrm>
            <a:off x="5786446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Rovnoramenný trojúhelník 151"/>
          <p:cNvSpPr/>
          <p:nvPr/>
        </p:nvSpPr>
        <p:spPr>
          <a:xfrm>
            <a:off x="6143636" y="278605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4357686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Elipsa 153"/>
          <p:cNvSpPr/>
          <p:nvPr/>
        </p:nvSpPr>
        <p:spPr>
          <a:xfrm>
            <a:off x="4714876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Elipsa 154"/>
          <p:cNvSpPr/>
          <p:nvPr/>
        </p:nvSpPr>
        <p:spPr>
          <a:xfrm>
            <a:off x="5072066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Elipsa 155"/>
          <p:cNvSpPr/>
          <p:nvPr/>
        </p:nvSpPr>
        <p:spPr>
          <a:xfrm>
            <a:off x="5429256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Elipsa 156"/>
          <p:cNvSpPr/>
          <p:nvPr/>
        </p:nvSpPr>
        <p:spPr>
          <a:xfrm>
            <a:off x="5786446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Elipsa 157"/>
          <p:cNvSpPr/>
          <p:nvPr/>
        </p:nvSpPr>
        <p:spPr>
          <a:xfrm>
            <a:off x="6143636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Elipsa 158"/>
          <p:cNvSpPr/>
          <p:nvPr/>
        </p:nvSpPr>
        <p:spPr>
          <a:xfrm>
            <a:off x="6500826" y="314324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Rovnoramenný trojúhelník 159"/>
          <p:cNvSpPr/>
          <p:nvPr/>
        </p:nvSpPr>
        <p:spPr>
          <a:xfrm>
            <a:off x="435768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Rovnoramenný trojúhelník 160"/>
          <p:cNvSpPr/>
          <p:nvPr/>
        </p:nvSpPr>
        <p:spPr>
          <a:xfrm>
            <a:off x="471487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Rovnoramenný trojúhelník 161"/>
          <p:cNvSpPr/>
          <p:nvPr/>
        </p:nvSpPr>
        <p:spPr>
          <a:xfrm>
            <a:off x="507206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Rovnoramenný trojúhelník 162"/>
          <p:cNvSpPr/>
          <p:nvPr/>
        </p:nvSpPr>
        <p:spPr>
          <a:xfrm>
            <a:off x="542925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Rovnoramenný trojúhelník 163"/>
          <p:cNvSpPr/>
          <p:nvPr/>
        </p:nvSpPr>
        <p:spPr>
          <a:xfrm>
            <a:off x="578644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Rovnoramenný trojúhelník 164"/>
          <p:cNvSpPr/>
          <p:nvPr/>
        </p:nvSpPr>
        <p:spPr>
          <a:xfrm>
            <a:off x="614363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Rovnoramenný trojúhelník 165"/>
          <p:cNvSpPr/>
          <p:nvPr/>
        </p:nvSpPr>
        <p:spPr>
          <a:xfrm>
            <a:off x="650082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Rovnoramenný trojúhelník 166"/>
          <p:cNvSpPr/>
          <p:nvPr/>
        </p:nvSpPr>
        <p:spPr>
          <a:xfrm>
            <a:off x="6858016" y="3500438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435768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Elipsa 168"/>
          <p:cNvSpPr/>
          <p:nvPr/>
        </p:nvSpPr>
        <p:spPr>
          <a:xfrm>
            <a:off x="471487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Elipsa 169"/>
          <p:cNvSpPr/>
          <p:nvPr/>
        </p:nvSpPr>
        <p:spPr>
          <a:xfrm>
            <a:off x="507206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Elipsa 170"/>
          <p:cNvSpPr/>
          <p:nvPr/>
        </p:nvSpPr>
        <p:spPr>
          <a:xfrm>
            <a:off x="542925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Elipsa 171"/>
          <p:cNvSpPr/>
          <p:nvPr/>
        </p:nvSpPr>
        <p:spPr>
          <a:xfrm>
            <a:off x="578644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Elipsa 172"/>
          <p:cNvSpPr/>
          <p:nvPr/>
        </p:nvSpPr>
        <p:spPr>
          <a:xfrm>
            <a:off x="614363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Elipsa 173"/>
          <p:cNvSpPr/>
          <p:nvPr/>
        </p:nvSpPr>
        <p:spPr>
          <a:xfrm>
            <a:off x="650082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Elipsa 174"/>
          <p:cNvSpPr/>
          <p:nvPr/>
        </p:nvSpPr>
        <p:spPr>
          <a:xfrm>
            <a:off x="685801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Elipsa 175"/>
          <p:cNvSpPr/>
          <p:nvPr/>
        </p:nvSpPr>
        <p:spPr>
          <a:xfrm>
            <a:off x="7215206" y="392906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Rovnoramenný trojúhelník 176"/>
          <p:cNvSpPr/>
          <p:nvPr/>
        </p:nvSpPr>
        <p:spPr>
          <a:xfrm>
            <a:off x="435768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Rovnoramenný trojúhelník 177"/>
          <p:cNvSpPr/>
          <p:nvPr/>
        </p:nvSpPr>
        <p:spPr>
          <a:xfrm>
            <a:off x="471487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Rovnoramenný trojúhelník 178"/>
          <p:cNvSpPr/>
          <p:nvPr/>
        </p:nvSpPr>
        <p:spPr>
          <a:xfrm>
            <a:off x="507206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Rovnoramenný trojúhelník 179"/>
          <p:cNvSpPr/>
          <p:nvPr/>
        </p:nvSpPr>
        <p:spPr>
          <a:xfrm>
            <a:off x="542925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Rovnoramenný trojúhelník 180"/>
          <p:cNvSpPr/>
          <p:nvPr/>
        </p:nvSpPr>
        <p:spPr>
          <a:xfrm>
            <a:off x="578644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Rovnoramenný trojúhelník 181"/>
          <p:cNvSpPr/>
          <p:nvPr/>
        </p:nvSpPr>
        <p:spPr>
          <a:xfrm>
            <a:off x="614363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Rovnoramenný trojúhelník 182"/>
          <p:cNvSpPr/>
          <p:nvPr/>
        </p:nvSpPr>
        <p:spPr>
          <a:xfrm>
            <a:off x="650082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Rovnoramenný trojúhelník 183"/>
          <p:cNvSpPr/>
          <p:nvPr/>
        </p:nvSpPr>
        <p:spPr>
          <a:xfrm>
            <a:off x="685801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Rovnoramenný trojúhelník 184"/>
          <p:cNvSpPr/>
          <p:nvPr/>
        </p:nvSpPr>
        <p:spPr>
          <a:xfrm>
            <a:off x="721520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Rovnoramenný trojúhelník 185"/>
          <p:cNvSpPr/>
          <p:nvPr/>
        </p:nvSpPr>
        <p:spPr>
          <a:xfrm>
            <a:off x="7572396" y="4286256"/>
            <a:ext cx="285752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bdélník 190"/>
          <p:cNvSpPr/>
          <p:nvPr/>
        </p:nvSpPr>
        <p:spPr>
          <a:xfrm>
            <a:off x="8358214" y="785794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Obdélník 191"/>
          <p:cNvSpPr/>
          <p:nvPr/>
        </p:nvSpPr>
        <p:spPr>
          <a:xfrm>
            <a:off x="8358214" y="1142984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Obdélník 192"/>
          <p:cNvSpPr/>
          <p:nvPr/>
        </p:nvSpPr>
        <p:spPr>
          <a:xfrm>
            <a:off x="8358214" y="1571612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Obdélník 193"/>
          <p:cNvSpPr/>
          <p:nvPr/>
        </p:nvSpPr>
        <p:spPr>
          <a:xfrm>
            <a:off x="8358214" y="1928802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Obdélník 194"/>
          <p:cNvSpPr/>
          <p:nvPr/>
        </p:nvSpPr>
        <p:spPr>
          <a:xfrm>
            <a:off x="8358214" y="2357430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Obdélník 195"/>
          <p:cNvSpPr/>
          <p:nvPr/>
        </p:nvSpPr>
        <p:spPr>
          <a:xfrm>
            <a:off x="8358214" y="2714620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bdélník 196"/>
          <p:cNvSpPr/>
          <p:nvPr/>
        </p:nvSpPr>
        <p:spPr>
          <a:xfrm>
            <a:off x="8358214" y="3143248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Obdélník 197"/>
          <p:cNvSpPr/>
          <p:nvPr/>
        </p:nvSpPr>
        <p:spPr>
          <a:xfrm>
            <a:off x="8358214" y="3500438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bdélník 198"/>
          <p:cNvSpPr/>
          <p:nvPr/>
        </p:nvSpPr>
        <p:spPr>
          <a:xfrm>
            <a:off x="8358214" y="3929066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Obdélník 199"/>
          <p:cNvSpPr/>
          <p:nvPr/>
        </p:nvSpPr>
        <p:spPr>
          <a:xfrm>
            <a:off x="8358214" y="4286256"/>
            <a:ext cx="500066" cy="2857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2" name="Přímá spojovací čára 201"/>
          <p:cNvCxnSpPr/>
          <p:nvPr/>
        </p:nvCxnSpPr>
        <p:spPr>
          <a:xfrm rot="5400000">
            <a:off x="4072728" y="107075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ovací čára 203"/>
          <p:cNvCxnSpPr/>
          <p:nvPr/>
        </p:nvCxnSpPr>
        <p:spPr>
          <a:xfrm rot="5400000">
            <a:off x="4072728" y="142794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ovací čára 204"/>
          <p:cNvCxnSpPr/>
          <p:nvPr/>
        </p:nvCxnSpPr>
        <p:spPr>
          <a:xfrm rot="5400000">
            <a:off x="4072728" y="178513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ovací čára 205"/>
          <p:cNvCxnSpPr/>
          <p:nvPr/>
        </p:nvCxnSpPr>
        <p:spPr>
          <a:xfrm rot="5400000">
            <a:off x="4072728" y="214232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ovací čára 206"/>
          <p:cNvCxnSpPr/>
          <p:nvPr/>
        </p:nvCxnSpPr>
        <p:spPr>
          <a:xfrm rot="5400000">
            <a:off x="4072728" y="257095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ovací čára 207"/>
          <p:cNvCxnSpPr/>
          <p:nvPr/>
        </p:nvCxnSpPr>
        <p:spPr>
          <a:xfrm rot="5400000">
            <a:off x="4072728" y="292814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ovací čára 208"/>
          <p:cNvCxnSpPr/>
          <p:nvPr/>
        </p:nvCxnSpPr>
        <p:spPr>
          <a:xfrm rot="5400000">
            <a:off x="4072728" y="328533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ovací čára 209"/>
          <p:cNvCxnSpPr/>
          <p:nvPr/>
        </p:nvCxnSpPr>
        <p:spPr>
          <a:xfrm rot="5400000">
            <a:off x="4072728" y="364252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ovací čára 210"/>
          <p:cNvCxnSpPr/>
          <p:nvPr/>
        </p:nvCxnSpPr>
        <p:spPr>
          <a:xfrm rot="5400000">
            <a:off x="4072728" y="407114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ovací čára 211"/>
          <p:cNvCxnSpPr/>
          <p:nvPr/>
        </p:nvCxnSpPr>
        <p:spPr>
          <a:xfrm rot="5400000">
            <a:off x="4072728" y="442833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3" name="TextovéPole 212"/>
          <p:cNvSpPr txBox="1"/>
          <p:nvPr/>
        </p:nvSpPr>
        <p:spPr>
          <a:xfrm>
            <a:off x="642910" y="5000636"/>
            <a:ext cx="4857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Čti.</a:t>
            </a:r>
            <a:endParaRPr lang="cs-CZ" dirty="0"/>
          </a:p>
        </p:txBody>
      </p:sp>
      <p:sp>
        <p:nvSpPr>
          <p:cNvPr id="214" name="TextovéPole 213"/>
          <p:cNvSpPr txBox="1"/>
          <p:nvPr/>
        </p:nvSpPr>
        <p:spPr>
          <a:xfrm>
            <a:off x="571472" y="5500702"/>
            <a:ext cx="857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15Kč	12Kč	18Kč	14Kč	20Kč	11Kč	13Kč	19Kč	16Kč 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285728"/>
            <a:ext cx="6500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Zavaž  10 kytek  a  počítej.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500174"/>
            <a:ext cx="357184" cy="428622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500174"/>
            <a:ext cx="357184" cy="428622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500174"/>
            <a:ext cx="357184" cy="428622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500174"/>
            <a:ext cx="357184" cy="428622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500174"/>
            <a:ext cx="357184" cy="428622"/>
          </a:xfrm>
          <a:prstGeom prst="rect">
            <a:avLst/>
          </a:prstGeom>
          <a:noFill/>
        </p:spPr>
      </p:pic>
      <p:pic>
        <p:nvPicPr>
          <p:cNvPr id="1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785926"/>
            <a:ext cx="357184" cy="428622"/>
          </a:xfrm>
          <a:prstGeom prst="rect">
            <a:avLst/>
          </a:prstGeom>
          <a:noFill/>
        </p:spPr>
      </p:pic>
      <p:pic>
        <p:nvPicPr>
          <p:cNvPr id="1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785926"/>
            <a:ext cx="357184" cy="428622"/>
          </a:xfrm>
          <a:prstGeom prst="rect">
            <a:avLst/>
          </a:prstGeom>
          <a:noFill/>
        </p:spPr>
      </p:pic>
      <p:pic>
        <p:nvPicPr>
          <p:cNvPr id="1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785926"/>
            <a:ext cx="357184" cy="428622"/>
          </a:xfrm>
          <a:prstGeom prst="rect">
            <a:avLst/>
          </a:prstGeom>
          <a:noFill/>
        </p:spPr>
      </p:pic>
      <p:pic>
        <p:nvPicPr>
          <p:cNvPr id="1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785926"/>
            <a:ext cx="357184" cy="428622"/>
          </a:xfrm>
          <a:prstGeom prst="rect">
            <a:avLst/>
          </a:prstGeom>
          <a:noFill/>
        </p:spPr>
      </p:pic>
      <p:pic>
        <p:nvPicPr>
          <p:cNvPr id="1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785926"/>
            <a:ext cx="357184" cy="428622"/>
          </a:xfrm>
          <a:prstGeom prst="rect">
            <a:avLst/>
          </a:prstGeom>
          <a:noFill/>
        </p:spPr>
      </p:pic>
      <p:pic>
        <p:nvPicPr>
          <p:cNvPr id="1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3286124"/>
            <a:ext cx="357184" cy="428622"/>
          </a:xfrm>
          <a:prstGeom prst="rect">
            <a:avLst/>
          </a:prstGeom>
          <a:noFill/>
        </p:spPr>
      </p:pic>
      <p:pic>
        <p:nvPicPr>
          <p:cNvPr id="1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286124"/>
            <a:ext cx="357184" cy="428622"/>
          </a:xfrm>
          <a:prstGeom prst="rect">
            <a:avLst/>
          </a:prstGeom>
          <a:noFill/>
        </p:spPr>
      </p:pic>
      <p:pic>
        <p:nvPicPr>
          <p:cNvPr id="1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3286124"/>
            <a:ext cx="357184" cy="428622"/>
          </a:xfrm>
          <a:prstGeom prst="rect">
            <a:avLst/>
          </a:prstGeom>
          <a:noFill/>
        </p:spPr>
      </p:pic>
      <p:pic>
        <p:nvPicPr>
          <p:cNvPr id="2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286124"/>
            <a:ext cx="357184" cy="428622"/>
          </a:xfrm>
          <a:prstGeom prst="rect">
            <a:avLst/>
          </a:prstGeom>
          <a:noFill/>
        </p:spPr>
      </p:pic>
      <p:pic>
        <p:nvPicPr>
          <p:cNvPr id="2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3286124"/>
            <a:ext cx="357184" cy="428622"/>
          </a:xfrm>
          <a:prstGeom prst="rect">
            <a:avLst/>
          </a:prstGeom>
          <a:noFill/>
        </p:spPr>
      </p:pic>
      <p:pic>
        <p:nvPicPr>
          <p:cNvPr id="2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571876"/>
            <a:ext cx="357184" cy="428622"/>
          </a:xfrm>
          <a:prstGeom prst="rect">
            <a:avLst/>
          </a:prstGeom>
          <a:noFill/>
        </p:spPr>
      </p:pic>
      <p:pic>
        <p:nvPicPr>
          <p:cNvPr id="2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3571876"/>
            <a:ext cx="357184" cy="428622"/>
          </a:xfrm>
          <a:prstGeom prst="rect">
            <a:avLst/>
          </a:prstGeom>
          <a:noFill/>
        </p:spPr>
      </p:pic>
      <p:pic>
        <p:nvPicPr>
          <p:cNvPr id="2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3571876"/>
            <a:ext cx="357184" cy="428622"/>
          </a:xfrm>
          <a:prstGeom prst="rect">
            <a:avLst/>
          </a:prstGeom>
          <a:noFill/>
        </p:spPr>
      </p:pic>
      <p:pic>
        <p:nvPicPr>
          <p:cNvPr id="2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3571876"/>
            <a:ext cx="357184" cy="428622"/>
          </a:xfrm>
          <a:prstGeom prst="rect">
            <a:avLst/>
          </a:prstGeom>
          <a:noFill/>
        </p:spPr>
      </p:pic>
      <p:pic>
        <p:nvPicPr>
          <p:cNvPr id="2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571876"/>
            <a:ext cx="357184" cy="428622"/>
          </a:xfrm>
          <a:prstGeom prst="rect">
            <a:avLst/>
          </a:prstGeom>
          <a:noFill/>
        </p:spPr>
      </p:pic>
      <p:pic>
        <p:nvPicPr>
          <p:cNvPr id="2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3286124"/>
            <a:ext cx="357184" cy="428622"/>
          </a:xfrm>
          <a:prstGeom prst="rect">
            <a:avLst/>
          </a:prstGeom>
          <a:noFill/>
        </p:spPr>
      </p:pic>
      <p:pic>
        <p:nvPicPr>
          <p:cNvPr id="2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3286124"/>
            <a:ext cx="357184" cy="428622"/>
          </a:xfrm>
          <a:prstGeom prst="rect">
            <a:avLst/>
          </a:prstGeom>
          <a:noFill/>
        </p:spPr>
      </p:pic>
      <p:pic>
        <p:nvPicPr>
          <p:cNvPr id="2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286124"/>
            <a:ext cx="357184" cy="428622"/>
          </a:xfrm>
          <a:prstGeom prst="rect">
            <a:avLst/>
          </a:prstGeom>
          <a:noFill/>
        </p:spPr>
      </p:pic>
      <p:pic>
        <p:nvPicPr>
          <p:cNvPr id="3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286124"/>
            <a:ext cx="357184" cy="428622"/>
          </a:xfrm>
          <a:prstGeom prst="rect">
            <a:avLst/>
          </a:prstGeom>
          <a:noFill/>
        </p:spPr>
      </p:pic>
      <p:pic>
        <p:nvPicPr>
          <p:cNvPr id="3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286124"/>
            <a:ext cx="357184" cy="428622"/>
          </a:xfrm>
          <a:prstGeom prst="rect">
            <a:avLst/>
          </a:prstGeom>
          <a:noFill/>
        </p:spPr>
      </p:pic>
      <p:pic>
        <p:nvPicPr>
          <p:cNvPr id="3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571876"/>
            <a:ext cx="357184" cy="428622"/>
          </a:xfrm>
          <a:prstGeom prst="rect">
            <a:avLst/>
          </a:prstGeom>
          <a:noFill/>
        </p:spPr>
      </p:pic>
      <p:pic>
        <p:nvPicPr>
          <p:cNvPr id="3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571876"/>
            <a:ext cx="357184" cy="428622"/>
          </a:xfrm>
          <a:prstGeom prst="rect">
            <a:avLst/>
          </a:prstGeom>
          <a:noFill/>
        </p:spPr>
      </p:pic>
      <p:pic>
        <p:nvPicPr>
          <p:cNvPr id="3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571876"/>
            <a:ext cx="357184" cy="428622"/>
          </a:xfrm>
          <a:prstGeom prst="rect">
            <a:avLst/>
          </a:prstGeom>
          <a:noFill/>
        </p:spPr>
      </p:pic>
      <p:pic>
        <p:nvPicPr>
          <p:cNvPr id="3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3571876"/>
            <a:ext cx="357184" cy="428622"/>
          </a:xfrm>
          <a:prstGeom prst="rect">
            <a:avLst/>
          </a:prstGeom>
          <a:noFill/>
        </p:spPr>
      </p:pic>
      <p:pic>
        <p:nvPicPr>
          <p:cNvPr id="3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3571876"/>
            <a:ext cx="357184" cy="428622"/>
          </a:xfrm>
          <a:prstGeom prst="rect">
            <a:avLst/>
          </a:prstGeom>
          <a:noFill/>
        </p:spPr>
      </p:pic>
      <p:pic>
        <p:nvPicPr>
          <p:cNvPr id="3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1571612"/>
            <a:ext cx="357184" cy="428622"/>
          </a:xfrm>
          <a:prstGeom prst="rect">
            <a:avLst/>
          </a:prstGeom>
          <a:noFill/>
        </p:spPr>
      </p:pic>
      <p:pic>
        <p:nvPicPr>
          <p:cNvPr id="3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1571612"/>
            <a:ext cx="357184" cy="428622"/>
          </a:xfrm>
          <a:prstGeom prst="rect">
            <a:avLst/>
          </a:prstGeom>
          <a:noFill/>
        </p:spPr>
      </p:pic>
      <p:pic>
        <p:nvPicPr>
          <p:cNvPr id="3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571612"/>
            <a:ext cx="357184" cy="428622"/>
          </a:xfrm>
          <a:prstGeom prst="rect">
            <a:avLst/>
          </a:prstGeom>
          <a:noFill/>
        </p:spPr>
      </p:pic>
      <p:pic>
        <p:nvPicPr>
          <p:cNvPr id="4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571612"/>
            <a:ext cx="357184" cy="428622"/>
          </a:xfrm>
          <a:prstGeom prst="rect">
            <a:avLst/>
          </a:prstGeom>
          <a:noFill/>
        </p:spPr>
      </p:pic>
      <p:pic>
        <p:nvPicPr>
          <p:cNvPr id="4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571612"/>
            <a:ext cx="357184" cy="428622"/>
          </a:xfrm>
          <a:prstGeom prst="rect">
            <a:avLst/>
          </a:prstGeom>
          <a:noFill/>
        </p:spPr>
      </p:pic>
      <p:pic>
        <p:nvPicPr>
          <p:cNvPr id="4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857364"/>
            <a:ext cx="357184" cy="428622"/>
          </a:xfrm>
          <a:prstGeom prst="rect">
            <a:avLst/>
          </a:prstGeom>
          <a:noFill/>
        </p:spPr>
      </p:pic>
      <p:pic>
        <p:nvPicPr>
          <p:cNvPr id="4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857364"/>
            <a:ext cx="357184" cy="428622"/>
          </a:xfrm>
          <a:prstGeom prst="rect">
            <a:avLst/>
          </a:prstGeom>
          <a:noFill/>
        </p:spPr>
      </p:pic>
      <p:pic>
        <p:nvPicPr>
          <p:cNvPr id="4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857364"/>
            <a:ext cx="357184" cy="428622"/>
          </a:xfrm>
          <a:prstGeom prst="rect">
            <a:avLst/>
          </a:prstGeom>
          <a:noFill/>
        </p:spPr>
      </p:pic>
      <p:pic>
        <p:nvPicPr>
          <p:cNvPr id="4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1857364"/>
            <a:ext cx="357184" cy="428622"/>
          </a:xfrm>
          <a:prstGeom prst="rect">
            <a:avLst/>
          </a:prstGeom>
          <a:noFill/>
        </p:spPr>
      </p:pic>
      <p:pic>
        <p:nvPicPr>
          <p:cNvPr id="4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1857364"/>
            <a:ext cx="357184" cy="428622"/>
          </a:xfrm>
          <a:prstGeom prst="rect">
            <a:avLst/>
          </a:prstGeom>
          <a:noFill/>
        </p:spPr>
      </p:pic>
      <p:pic>
        <p:nvPicPr>
          <p:cNvPr id="4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1571612"/>
            <a:ext cx="357184" cy="428622"/>
          </a:xfrm>
          <a:prstGeom prst="rect">
            <a:avLst/>
          </a:prstGeom>
          <a:noFill/>
        </p:spPr>
      </p:pic>
      <p:pic>
        <p:nvPicPr>
          <p:cNvPr id="4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571612"/>
            <a:ext cx="357184" cy="428622"/>
          </a:xfrm>
          <a:prstGeom prst="rect">
            <a:avLst/>
          </a:prstGeom>
          <a:noFill/>
        </p:spPr>
      </p:pic>
      <p:pic>
        <p:nvPicPr>
          <p:cNvPr id="4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1571612"/>
            <a:ext cx="357184" cy="428622"/>
          </a:xfrm>
          <a:prstGeom prst="rect">
            <a:avLst/>
          </a:prstGeom>
          <a:noFill/>
        </p:spPr>
      </p:pic>
      <p:pic>
        <p:nvPicPr>
          <p:cNvPr id="5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1571612"/>
            <a:ext cx="357184" cy="428622"/>
          </a:xfrm>
          <a:prstGeom prst="rect">
            <a:avLst/>
          </a:prstGeom>
          <a:noFill/>
        </p:spPr>
      </p:pic>
      <p:pic>
        <p:nvPicPr>
          <p:cNvPr id="5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1571612"/>
            <a:ext cx="357184" cy="428622"/>
          </a:xfrm>
          <a:prstGeom prst="rect">
            <a:avLst/>
          </a:prstGeom>
          <a:noFill/>
        </p:spPr>
      </p:pic>
      <p:pic>
        <p:nvPicPr>
          <p:cNvPr id="5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1857364"/>
            <a:ext cx="357184" cy="428622"/>
          </a:xfrm>
          <a:prstGeom prst="rect">
            <a:avLst/>
          </a:prstGeom>
          <a:noFill/>
        </p:spPr>
      </p:pic>
      <p:pic>
        <p:nvPicPr>
          <p:cNvPr id="5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1857364"/>
            <a:ext cx="357184" cy="428622"/>
          </a:xfrm>
          <a:prstGeom prst="rect">
            <a:avLst/>
          </a:prstGeom>
          <a:noFill/>
        </p:spPr>
      </p:pic>
      <p:pic>
        <p:nvPicPr>
          <p:cNvPr id="5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1857364"/>
            <a:ext cx="357184" cy="428622"/>
          </a:xfrm>
          <a:prstGeom prst="rect">
            <a:avLst/>
          </a:prstGeom>
          <a:noFill/>
        </p:spPr>
      </p:pic>
      <p:pic>
        <p:nvPicPr>
          <p:cNvPr id="5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1857364"/>
            <a:ext cx="357184" cy="428622"/>
          </a:xfrm>
          <a:prstGeom prst="rect">
            <a:avLst/>
          </a:prstGeom>
          <a:noFill/>
        </p:spPr>
      </p:pic>
      <p:pic>
        <p:nvPicPr>
          <p:cNvPr id="5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857364"/>
            <a:ext cx="357184" cy="428622"/>
          </a:xfrm>
          <a:prstGeom prst="rect">
            <a:avLst/>
          </a:prstGeom>
          <a:noFill/>
        </p:spPr>
      </p:pic>
      <p:pic>
        <p:nvPicPr>
          <p:cNvPr id="5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3286124"/>
            <a:ext cx="357184" cy="428622"/>
          </a:xfrm>
          <a:prstGeom prst="rect">
            <a:avLst/>
          </a:prstGeom>
          <a:noFill/>
        </p:spPr>
      </p:pic>
      <p:pic>
        <p:nvPicPr>
          <p:cNvPr id="5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286124"/>
            <a:ext cx="357184" cy="428622"/>
          </a:xfrm>
          <a:prstGeom prst="rect">
            <a:avLst/>
          </a:prstGeom>
          <a:noFill/>
        </p:spPr>
      </p:pic>
      <p:pic>
        <p:nvPicPr>
          <p:cNvPr id="5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3286124"/>
            <a:ext cx="357184" cy="428622"/>
          </a:xfrm>
          <a:prstGeom prst="rect">
            <a:avLst/>
          </a:prstGeom>
          <a:noFill/>
        </p:spPr>
      </p:pic>
      <p:pic>
        <p:nvPicPr>
          <p:cNvPr id="6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3286124"/>
            <a:ext cx="357184" cy="428622"/>
          </a:xfrm>
          <a:prstGeom prst="rect">
            <a:avLst/>
          </a:prstGeom>
          <a:noFill/>
        </p:spPr>
      </p:pic>
      <p:pic>
        <p:nvPicPr>
          <p:cNvPr id="6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3286124"/>
            <a:ext cx="357184" cy="428622"/>
          </a:xfrm>
          <a:prstGeom prst="rect">
            <a:avLst/>
          </a:prstGeom>
          <a:noFill/>
        </p:spPr>
      </p:pic>
      <p:pic>
        <p:nvPicPr>
          <p:cNvPr id="6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3571876"/>
            <a:ext cx="357184" cy="428622"/>
          </a:xfrm>
          <a:prstGeom prst="rect">
            <a:avLst/>
          </a:prstGeom>
          <a:noFill/>
        </p:spPr>
      </p:pic>
      <p:pic>
        <p:nvPicPr>
          <p:cNvPr id="6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3571876"/>
            <a:ext cx="357184" cy="428622"/>
          </a:xfrm>
          <a:prstGeom prst="rect">
            <a:avLst/>
          </a:prstGeom>
          <a:noFill/>
        </p:spPr>
      </p:pic>
      <p:pic>
        <p:nvPicPr>
          <p:cNvPr id="6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3571876"/>
            <a:ext cx="357184" cy="428622"/>
          </a:xfrm>
          <a:prstGeom prst="rect">
            <a:avLst/>
          </a:prstGeom>
          <a:noFill/>
        </p:spPr>
      </p:pic>
      <p:pic>
        <p:nvPicPr>
          <p:cNvPr id="6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3571876"/>
            <a:ext cx="357184" cy="428622"/>
          </a:xfrm>
          <a:prstGeom prst="rect">
            <a:avLst/>
          </a:prstGeom>
          <a:noFill/>
        </p:spPr>
      </p:pic>
      <p:pic>
        <p:nvPicPr>
          <p:cNvPr id="6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571876"/>
            <a:ext cx="357184" cy="428622"/>
          </a:xfrm>
          <a:prstGeom prst="rect">
            <a:avLst/>
          </a:prstGeom>
          <a:noFill/>
        </p:spPr>
      </p:pic>
      <p:pic>
        <p:nvPicPr>
          <p:cNvPr id="6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5000636"/>
            <a:ext cx="357184" cy="428622"/>
          </a:xfrm>
          <a:prstGeom prst="rect">
            <a:avLst/>
          </a:prstGeom>
          <a:noFill/>
        </p:spPr>
      </p:pic>
      <p:pic>
        <p:nvPicPr>
          <p:cNvPr id="6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5000636"/>
            <a:ext cx="357184" cy="428622"/>
          </a:xfrm>
          <a:prstGeom prst="rect">
            <a:avLst/>
          </a:prstGeom>
          <a:noFill/>
        </p:spPr>
      </p:pic>
      <p:pic>
        <p:nvPicPr>
          <p:cNvPr id="6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5000636"/>
            <a:ext cx="357184" cy="428622"/>
          </a:xfrm>
          <a:prstGeom prst="rect">
            <a:avLst/>
          </a:prstGeom>
          <a:noFill/>
        </p:spPr>
      </p:pic>
      <p:pic>
        <p:nvPicPr>
          <p:cNvPr id="7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5000636"/>
            <a:ext cx="357184" cy="428622"/>
          </a:xfrm>
          <a:prstGeom prst="rect">
            <a:avLst/>
          </a:prstGeom>
          <a:noFill/>
        </p:spPr>
      </p:pic>
      <p:pic>
        <p:nvPicPr>
          <p:cNvPr id="7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5000636"/>
            <a:ext cx="357184" cy="428622"/>
          </a:xfrm>
          <a:prstGeom prst="rect">
            <a:avLst/>
          </a:prstGeom>
          <a:noFill/>
        </p:spPr>
      </p:pic>
      <p:pic>
        <p:nvPicPr>
          <p:cNvPr id="7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5286388"/>
            <a:ext cx="357184" cy="428622"/>
          </a:xfrm>
          <a:prstGeom prst="rect">
            <a:avLst/>
          </a:prstGeom>
          <a:noFill/>
        </p:spPr>
      </p:pic>
      <p:pic>
        <p:nvPicPr>
          <p:cNvPr id="7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5286388"/>
            <a:ext cx="357184" cy="428622"/>
          </a:xfrm>
          <a:prstGeom prst="rect">
            <a:avLst/>
          </a:prstGeom>
          <a:noFill/>
        </p:spPr>
      </p:pic>
      <p:pic>
        <p:nvPicPr>
          <p:cNvPr id="7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5286388"/>
            <a:ext cx="357184" cy="428622"/>
          </a:xfrm>
          <a:prstGeom prst="rect">
            <a:avLst/>
          </a:prstGeom>
          <a:noFill/>
        </p:spPr>
      </p:pic>
      <p:pic>
        <p:nvPicPr>
          <p:cNvPr id="7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5286388"/>
            <a:ext cx="357184" cy="428622"/>
          </a:xfrm>
          <a:prstGeom prst="rect">
            <a:avLst/>
          </a:prstGeom>
          <a:noFill/>
        </p:spPr>
      </p:pic>
      <p:pic>
        <p:nvPicPr>
          <p:cNvPr id="7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5286388"/>
            <a:ext cx="357184" cy="428622"/>
          </a:xfrm>
          <a:prstGeom prst="rect">
            <a:avLst/>
          </a:prstGeom>
          <a:noFill/>
        </p:spPr>
      </p:pic>
      <p:pic>
        <p:nvPicPr>
          <p:cNvPr id="7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4929198"/>
            <a:ext cx="357184" cy="428622"/>
          </a:xfrm>
          <a:prstGeom prst="rect">
            <a:avLst/>
          </a:prstGeom>
          <a:noFill/>
        </p:spPr>
      </p:pic>
      <p:pic>
        <p:nvPicPr>
          <p:cNvPr id="7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4929198"/>
            <a:ext cx="357184" cy="428622"/>
          </a:xfrm>
          <a:prstGeom prst="rect">
            <a:avLst/>
          </a:prstGeom>
          <a:noFill/>
        </p:spPr>
      </p:pic>
      <p:pic>
        <p:nvPicPr>
          <p:cNvPr id="7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4929198"/>
            <a:ext cx="357184" cy="428622"/>
          </a:xfrm>
          <a:prstGeom prst="rect">
            <a:avLst/>
          </a:prstGeom>
          <a:noFill/>
        </p:spPr>
      </p:pic>
      <p:pic>
        <p:nvPicPr>
          <p:cNvPr id="8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4929198"/>
            <a:ext cx="357184" cy="428622"/>
          </a:xfrm>
          <a:prstGeom prst="rect">
            <a:avLst/>
          </a:prstGeom>
          <a:noFill/>
        </p:spPr>
      </p:pic>
      <p:pic>
        <p:nvPicPr>
          <p:cNvPr id="8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4929198"/>
            <a:ext cx="357184" cy="428622"/>
          </a:xfrm>
          <a:prstGeom prst="rect">
            <a:avLst/>
          </a:prstGeom>
          <a:noFill/>
        </p:spPr>
      </p:pic>
      <p:pic>
        <p:nvPicPr>
          <p:cNvPr id="8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5214950"/>
            <a:ext cx="357184" cy="428622"/>
          </a:xfrm>
          <a:prstGeom prst="rect">
            <a:avLst/>
          </a:prstGeom>
          <a:noFill/>
        </p:spPr>
      </p:pic>
      <p:pic>
        <p:nvPicPr>
          <p:cNvPr id="8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5214950"/>
            <a:ext cx="357184" cy="428622"/>
          </a:xfrm>
          <a:prstGeom prst="rect">
            <a:avLst/>
          </a:prstGeom>
          <a:noFill/>
        </p:spPr>
      </p:pic>
      <p:pic>
        <p:nvPicPr>
          <p:cNvPr id="8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5214950"/>
            <a:ext cx="357184" cy="428622"/>
          </a:xfrm>
          <a:prstGeom prst="rect">
            <a:avLst/>
          </a:prstGeom>
          <a:noFill/>
        </p:spPr>
      </p:pic>
      <p:pic>
        <p:nvPicPr>
          <p:cNvPr id="8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5214950"/>
            <a:ext cx="357184" cy="428622"/>
          </a:xfrm>
          <a:prstGeom prst="rect">
            <a:avLst/>
          </a:prstGeom>
          <a:noFill/>
        </p:spPr>
      </p:pic>
      <p:pic>
        <p:nvPicPr>
          <p:cNvPr id="8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5214950"/>
            <a:ext cx="357184" cy="428622"/>
          </a:xfrm>
          <a:prstGeom prst="rect">
            <a:avLst/>
          </a:prstGeom>
          <a:noFill/>
        </p:spPr>
      </p:pic>
      <p:pic>
        <p:nvPicPr>
          <p:cNvPr id="8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5715016"/>
            <a:ext cx="357184" cy="428622"/>
          </a:xfrm>
          <a:prstGeom prst="rect">
            <a:avLst/>
          </a:prstGeom>
          <a:noFill/>
        </p:spPr>
      </p:pic>
      <p:pic>
        <p:nvPicPr>
          <p:cNvPr id="8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5715016"/>
            <a:ext cx="357184" cy="428622"/>
          </a:xfrm>
          <a:prstGeom prst="rect">
            <a:avLst/>
          </a:prstGeom>
          <a:noFill/>
        </p:spPr>
      </p:pic>
      <p:pic>
        <p:nvPicPr>
          <p:cNvPr id="8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5715016"/>
            <a:ext cx="357184" cy="428622"/>
          </a:xfrm>
          <a:prstGeom prst="rect">
            <a:avLst/>
          </a:prstGeom>
          <a:noFill/>
        </p:spPr>
      </p:pic>
      <p:pic>
        <p:nvPicPr>
          <p:cNvPr id="9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5715016"/>
            <a:ext cx="357184" cy="428622"/>
          </a:xfrm>
          <a:prstGeom prst="rect">
            <a:avLst/>
          </a:prstGeom>
          <a:noFill/>
        </p:spPr>
      </p:pic>
      <p:pic>
        <p:nvPicPr>
          <p:cNvPr id="9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5715016"/>
            <a:ext cx="357184" cy="428622"/>
          </a:xfrm>
          <a:prstGeom prst="rect">
            <a:avLst/>
          </a:prstGeom>
          <a:noFill/>
        </p:spPr>
      </p:pic>
      <p:pic>
        <p:nvPicPr>
          <p:cNvPr id="9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6000768"/>
            <a:ext cx="357184" cy="428622"/>
          </a:xfrm>
          <a:prstGeom prst="rect">
            <a:avLst/>
          </a:prstGeom>
          <a:noFill/>
        </p:spPr>
      </p:pic>
      <p:pic>
        <p:nvPicPr>
          <p:cNvPr id="9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6000768"/>
            <a:ext cx="357184" cy="428622"/>
          </a:xfrm>
          <a:prstGeom prst="rect">
            <a:avLst/>
          </a:prstGeom>
          <a:noFill/>
        </p:spPr>
      </p:pic>
      <p:pic>
        <p:nvPicPr>
          <p:cNvPr id="9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6000768"/>
            <a:ext cx="357184" cy="428622"/>
          </a:xfrm>
          <a:prstGeom prst="rect">
            <a:avLst/>
          </a:prstGeom>
          <a:noFill/>
        </p:spPr>
      </p:pic>
      <p:pic>
        <p:nvPicPr>
          <p:cNvPr id="9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6000768"/>
            <a:ext cx="357184" cy="428622"/>
          </a:xfrm>
          <a:prstGeom prst="rect">
            <a:avLst/>
          </a:prstGeom>
          <a:noFill/>
        </p:spPr>
      </p:pic>
      <p:pic>
        <p:nvPicPr>
          <p:cNvPr id="9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6000768"/>
            <a:ext cx="357184" cy="428622"/>
          </a:xfrm>
          <a:prstGeom prst="rect">
            <a:avLst/>
          </a:prstGeom>
          <a:noFill/>
        </p:spPr>
      </p:pic>
      <p:pic>
        <p:nvPicPr>
          <p:cNvPr id="9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5000636"/>
            <a:ext cx="357184" cy="428622"/>
          </a:xfrm>
          <a:prstGeom prst="rect">
            <a:avLst/>
          </a:prstGeom>
          <a:noFill/>
        </p:spPr>
      </p:pic>
      <p:pic>
        <p:nvPicPr>
          <p:cNvPr id="9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5000636"/>
            <a:ext cx="357184" cy="428622"/>
          </a:xfrm>
          <a:prstGeom prst="rect">
            <a:avLst/>
          </a:prstGeom>
          <a:noFill/>
        </p:spPr>
      </p:pic>
      <p:pic>
        <p:nvPicPr>
          <p:cNvPr id="9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5000636"/>
            <a:ext cx="357184" cy="428622"/>
          </a:xfrm>
          <a:prstGeom prst="rect">
            <a:avLst/>
          </a:prstGeom>
          <a:noFill/>
        </p:spPr>
      </p:pic>
      <p:pic>
        <p:nvPicPr>
          <p:cNvPr id="10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5000636"/>
            <a:ext cx="357184" cy="428622"/>
          </a:xfrm>
          <a:prstGeom prst="rect">
            <a:avLst/>
          </a:prstGeom>
          <a:noFill/>
        </p:spPr>
      </p:pic>
      <p:pic>
        <p:nvPicPr>
          <p:cNvPr id="10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5000636"/>
            <a:ext cx="357184" cy="428622"/>
          </a:xfrm>
          <a:prstGeom prst="rect">
            <a:avLst/>
          </a:prstGeom>
          <a:noFill/>
        </p:spPr>
      </p:pic>
      <p:pic>
        <p:nvPicPr>
          <p:cNvPr id="10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5286388"/>
            <a:ext cx="357184" cy="428622"/>
          </a:xfrm>
          <a:prstGeom prst="rect">
            <a:avLst/>
          </a:prstGeom>
          <a:noFill/>
        </p:spPr>
      </p:pic>
      <p:pic>
        <p:nvPicPr>
          <p:cNvPr id="10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5286388"/>
            <a:ext cx="357184" cy="428622"/>
          </a:xfrm>
          <a:prstGeom prst="rect">
            <a:avLst/>
          </a:prstGeom>
          <a:noFill/>
        </p:spPr>
      </p:pic>
      <p:pic>
        <p:nvPicPr>
          <p:cNvPr id="10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5286388"/>
            <a:ext cx="357184" cy="428622"/>
          </a:xfrm>
          <a:prstGeom prst="rect">
            <a:avLst/>
          </a:prstGeom>
          <a:noFill/>
        </p:spPr>
      </p:pic>
      <p:pic>
        <p:nvPicPr>
          <p:cNvPr id="10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5286388"/>
            <a:ext cx="357184" cy="428622"/>
          </a:xfrm>
          <a:prstGeom prst="rect">
            <a:avLst/>
          </a:prstGeom>
          <a:noFill/>
        </p:spPr>
      </p:pic>
      <p:pic>
        <p:nvPicPr>
          <p:cNvPr id="10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5286388"/>
            <a:ext cx="357184" cy="428622"/>
          </a:xfrm>
          <a:prstGeom prst="rect">
            <a:avLst/>
          </a:prstGeom>
          <a:noFill/>
        </p:spPr>
      </p:pic>
      <p:pic>
        <p:nvPicPr>
          <p:cNvPr id="10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357430"/>
            <a:ext cx="357184" cy="428622"/>
          </a:xfrm>
          <a:prstGeom prst="rect">
            <a:avLst/>
          </a:prstGeom>
          <a:noFill/>
        </p:spPr>
      </p:pic>
      <p:pic>
        <p:nvPicPr>
          <p:cNvPr id="10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357430"/>
            <a:ext cx="357184" cy="428622"/>
          </a:xfrm>
          <a:prstGeom prst="rect">
            <a:avLst/>
          </a:prstGeom>
          <a:noFill/>
        </p:spPr>
      </p:pic>
      <p:pic>
        <p:nvPicPr>
          <p:cNvPr id="10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2357430"/>
            <a:ext cx="357184" cy="428622"/>
          </a:xfrm>
          <a:prstGeom prst="rect">
            <a:avLst/>
          </a:prstGeom>
          <a:noFill/>
        </p:spPr>
      </p:pic>
      <p:pic>
        <p:nvPicPr>
          <p:cNvPr id="11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2357430"/>
            <a:ext cx="357184" cy="428622"/>
          </a:xfrm>
          <a:prstGeom prst="rect">
            <a:avLst/>
          </a:prstGeom>
          <a:noFill/>
        </p:spPr>
      </p:pic>
      <p:pic>
        <p:nvPicPr>
          <p:cNvPr id="11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2357430"/>
            <a:ext cx="357184" cy="428622"/>
          </a:xfrm>
          <a:prstGeom prst="rect">
            <a:avLst/>
          </a:prstGeom>
          <a:noFill/>
        </p:spPr>
      </p:pic>
      <p:pic>
        <p:nvPicPr>
          <p:cNvPr id="11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2357430"/>
            <a:ext cx="357184" cy="428622"/>
          </a:xfrm>
          <a:prstGeom prst="rect">
            <a:avLst/>
          </a:prstGeom>
          <a:noFill/>
        </p:spPr>
      </p:pic>
      <p:pic>
        <p:nvPicPr>
          <p:cNvPr id="11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357430"/>
            <a:ext cx="357184" cy="428622"/>
          </a:xfrm>
          <a:prstGeom prst="rect">
            <a:avLst/>
          </a:prstGeom>
          <a:noFill/>
        </p:spPr>
      </p:pic>
      <p:pic>
        <p:nvPicPr>
          <p:cNvPr id="11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4000504"/>
            <a:ext cx="357184" cy="428622"/>
          </a:xfrm>
          <a:prstGeom prst="rect">
            <a:avLst/>
          </a:prstGeom>
          <a:noFill/>
        </p:spPr>
      </p:pic>
      <p:pic>
        <p:nvPicPr>
          <p:cNvPr id="11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4000504"/>
            <a:ext cx="357184" cy="428622"/>
          </a:xfrm>
          <a:prstGeom prst="rect">
            <a:avLst/>
          </a:prstGeom>
          <a:noFill/>
        </p:spPr>
      </p:pic>
      <p:pic>
        <p:nvPicPr>
          <p:cNvPr id="11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4000504"/>
            <a:ext cx="357184" cy="428622"/>
          </a:xfrm>
          <a:prstGeom prst="rect">
            <a:avLst/>
          </a:prstGeom>
          <a:noFill/>
        </p:spPr>
      </p:pic>
      <p:pic>
        <p:nvPicPr>
          <p:cNvPr id="11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4000504"/>
            <a:ext cx="357184" cy="428622"/>
          </a:xfrm>
          <a:prstGeom prst="rect">
            <a:avLst/>
          </a:prstGeom>
          <a:noFill/>
        </p:spPr>
      </p:pic>
      <p:pic>
        <p:nvPicPr>
          <p:cNvPr id="11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4000504"/>
            <a:ext cx="357184" cy="428622"/>
          </a:xfrm>
          <a:prstGeom prst="rect">
            <a:avLst/>
          </a:prstGeom>
          <a:noFill/>
        </p:spPr>
      </p:pic>
      <p:pic>
        <p:nvPicPr>
          <p:cNvPr id="11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4357694"/>
            <a:ext cx="357184" cy="428622"/>
          </a:xfrm>
          <a:prstGeom prst="rect">
            <a:avLst/>
          </a:prstGeom>
          <a:noFill/>
        </p:spPr>
      </p:pic>
      <p:pic>
        <p:nvPicPr>
          <p:cNvPr id="12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4357694"/>
            <a:ext cx="357184" cy="428622"/>
          </a:xfrm>
          <a:prstGeom prst="rect">
            <a:avLst/>
          </a:prstGeom>
          <a:noFill/>
        </p:spPr>
      </p:pic>
      <p:pic>
        <p:nvPicPr>
          <p:cNvPr id="12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2285992"/>
            <a:ext cx="357184" cy="428622"/>
          </a:xfrm>
          <a:prstGeom prst="rect">
            <a:avLst/>
          </a:prstGeom>
          <a:noFill/>
        </p:spPr>
      </p:pic>
      <p:pic>
        <p:nvPicPr>
          <p:cNvPr id="12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285992"/>
            <a:ext cx="357184" cy="428622"/>
          </a:xfrm>
          <a:prstGeom prst="rect">
            <a:avLst/>
          </a:prstGeom>
          <a:noFill/>
        </p:spPr>
      </p:pic>
      <p:pic>
        <p:nvPicPr>
          <p:cNvPr id="14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4000504"/>
            <a:ext cx="357184" cy="428622"/>
          </a:xfrm>
          <a:prstGeom prst="rect">
            <a:avLst/>
          </a:prstGeom>
          <a:noFill/>
        </p:spPr>
      </p:pic>
      <p:pic>
        <p:nvPicPr>
          <p:cNvPr id="15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000504"/>
            <a:ext cx="357184" cy="428622"/>
          </a:xfrm>
          <a:prstGeom prst="rect">
            <a:avLst/>
          </a:prstGeom>
          <a:noFill/>
        </p:spPr>
      </p:pic>
      <p:pic>
        <p:nvPicPr>
          <p:cNvPr id="15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4000504"/>
            <a:ext cx="357184" cy="428622"/>
          </a:xfrm>
          <a:prstGeom prst="rect">
            <a:avLst/>
          </a:prstGeom>
          <a:noFill/>
        </p:spPr>
      </p:pic>
      <p:pic>
        <p:nvPicPr>
          <p:cNvPr id="15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4000504"/>
            <a:ext cx="357184" cy="428622"/>
          </a:xfrm>
          <a:prstGeom prst="rect">
            <a:avLst/>
          </a:prstGeom>
          <a:noFill/>
        </p:spPr>
      </p:pic>
      <p:pic>
        <p:nvPicPr>
          <p:cNvPr id="15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4000504"/>
            <a:ext cx="357184" cy="428622"/>
          </a:xfrm>
          <a:prstGeom prst="rect">
            <a:avLst/>
          </a:prstGeom>
          <a:noFill/>
        </p:spPr>
      </p:pic>
      <p:pic>
        <p:nvPicPr>
          <p:cNvPr id="15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4357694"/>
            <a:ext cx="357184" cy="428622"/>
          </a:xfrm>
          <a:prstGeom prst="rect">
            <a:avLst/>
          </a:prstGeom>
          <a:noFill/>
        </p:spPr>
      </p:pic>
      <p:pic>
        <p:nvPicPr>
          <p:cNvPr id="15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357694"/>
            <a:ext cx="357184" cy="428622"/>
          </a:xfrm>
          <a:prstGeom prst="rect">
            <a:avLst/>
          </a:prstGeom>
          <a:noFill/>
        </p:spPr>
      </p:pic>
      <p:pic>
        <p:nvPicPr>
          <p:cNvPr id="15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4357694"/>
            <a:ext cx="357184" cy="428622"/>
          </a:xfrm>
          <a:prstGeom prst="rect">
            <a:avLst/>
          </a:prstGeom>
          <a:noFill/>
        </p:spPr>
      </p:pic>
      <p:pic>
        <p:nvPicPr>
          <p:cNvPr id="15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4357694"/>
            <a:ext cx="357184" cy="428622"/>
          </a:xfrm>
          <a:prstGeom prst="rect">
            <a:avLst/>
          </a:prstGeom>
          <a:noFill/>
        </p:spPr>
      </p:pic>
      <p:pic>
        <p:nvPicPr>
          <p:cNvPr id="15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3929066"/>
            <a:ext cx="357184" cy="428622"/>
          </a:xfrm>
          <a:prstGeom prst="rect">
            <a:avLst/>
          </a:prstGeom>
          <a:noFill/>
        </p:spPr>
      </p:pic>
      <p:pic>
        <p:nvPicPr>
          <p:cNvPr id="15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929066"/>
            <a:ext cx="357184" cy="428622"/>
          </a:xfrm>
          <a:prstGeom prst="rect">
            <a:avLst/>
          </a:prstGeom>
          <a:noFill/>
        </p:spPr>
      </p:pic>
      <p:pic>
        <p:nvPicPr>
          <p:cNvPr id="16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3929066"/>
            <a:ext cx="357184" cy="428622"/>
          </a:xfrm>
          <a:prstGeom prst="rect">
            <a:avLst/>
          </a:prstGeom>
          <a:noFill/>
        </p:spPr>
      </p:pic>
      <p:pic>
        <p:nvPicPr>
          <p:cNvPr id="16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3929066"/>
            <a:ext cx="357184" cy="428622"/>
          </a:xfrm>
          <a:prstGeom prst="rect">
            <a:avLst/>
          </a:prstGeom>
          <a:noFill/>
        </p:spPr>
      </p:pic>
      <p:pic>
        <p:nvPicPr>
          <p:cNvPr id="16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5643578"/>
            <a:ext cx="357184" cy="428622"/>
          </a:xfrm>
          <a:prstGeom prst="rect">
            <a:avLst/>
          </a:prstGeom>
          <a:noFill/>
        </p:spPr>
      </p:pic>
      <p:pic>
        <p:nvPicPr>
          <p:cNvPr id="16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5643578"/>
            <a:ext cx="357184" cy="428622"/>
          </a:xfrm>
          <a:prstGeom prst="rect">
            <a:avLst/>
          </a:prstGeom>
          <a:noFill/>
        </p:spPr>
      </p:pic>
      <p:pic>
        <p:nvPicPr>
          <p:cNvPr id="16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5643578"/>
            <a:ext cx="357184" cy="428622"/>
          </a:xfrm>
          <a:prstGeom prst="rect">
            <a:avLst/>
          </a:prstGeom>
          <a:noFill/>
        </p:spPr>
      </p:pic>
      <p:pic>
        <p:nvPicPr>
          <p:cNvPr id="16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5643578"/>
            <a:ext cx="357184" cy="428622"/>
          </a:xfrm>
          <a:prstGeom prst="rect">
            <a:avLst/>
          </a:prstGeom>
          <a:noFill/>
        </p:spPr>
      </p:pic>
      <p:pic>
        <p:nvPicPr>
          <p:cNvPr id="16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5643578"/>
            <a:ext cx="357184" cy="428622"/>
          </a:xfrm>
          <a:prstGeom prst="rect">
            <a:avLst/>
          </a:prstGeom>
          <a:noFill/>
        </p:spPr>
      </p:pic>
      <p:pic>
        <p:nvPicPr>
          <p:cNvPr id="167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6000768"/>
            <a:ext cx="357184" cy="428622"/>
          </a:xfrm>
          <a:prstGeom prst="rect">
            <a:avLst/>
          </a:prstGeom>
          <a:noFill/>
        </p:spPr>
      </p:pic>
      <p:pic>
        <p:nvPicPr>
          <p:cNvPr id="168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285992"/>
            <a:ext cx="357184" cy="428622"/>
          </a:xfrm>
          <a:prstGeom prst="rect">
            <a:avLst/>
          </a:prstGeom>
          <a:noFill/>
        </p:spPr>
      </p:pic>
      <p:pic>
        <p:nvPicPr>
          <p:cNvPr id="169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5643578"/>
            <a:ext cx="357184" cy="428622"/>
          </a:xfrm>
          <a:prstGeom prst="rect">
            <a:avLst/>
          </a:prstGeom>
          <a:noFill/>
        </p:spPr>
      </p:pic>
      <p:pic>
        <p:nvPicPr>
          <p:cNvPr id="170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5643578"/>
            <a:ext cx="357184" cy="428622"/>
          </a:xfrm>
          <a:prstGeom prst="rect">
            <a:avLst/>
          </a:prstGeom>
          <a:noFill/>
        </p:spPr>
      </p:pic>
      <p:pic>
        <p:nvPicPr>
          <p:cNvPr id="171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643578"/>
            <a:ext cx="357184" cy="428622"/>
          </a:xfrm>
          <a:prstGeom prst="rect">
            <a:avLst/>
          </a:prstGeom>
          <a:noFill/>
        </p:spPr>
      </p:pic>
      <p:pic>
        <p:nvPicPr>
          <p:cNvPr id="172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5643578"/>
            <a:ext cx="357184" cy="428622"/>
          </a:xfrm>
          <a:prstGeom prst="rect">
            <a:avLst/>
          </a:prstGeom>
          <a:noFill/>
        </p:spPr>
      </p:pic>
      <p:pic>
        <p:nvPicPr>
          <p:cNvPr id="173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5643578"/>
            <a:ext cx="357184" cy="428622"/>
          </a:xfrm>
          <a:prstGeom prst="rect">
            <a:avLst/>
          </a:prstGeom>
          <a:noFill/>
        </p:spPr>
      </p:pic>
      <p:pic>
        <p:nvPicPr>
          <p:cNvPr id="174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6072206"/>
            <a:ext cx="357184" cy="428622"/>
          </a:xfrm>
          <a:prstGeom prst="rect">
            <a:avLst/>
          </a:prstGeom>
          <a:noFill/>
        </p:spPr>
      </p:pic>
      <p:pic>
        <p:nvPicPr>
          <p:cNvPr id="175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6072206"/>
            <a:ext cx="357184" cy="428622"/>
          </a:xfrm>
          <a:prstGeom prst="rect">
            <a:avLst/>
          </a:prstGeom>
          <a:noFill/>
        </p:spPr>
      </p:pic>
      <p:pic>
        <p:nvPicPr>
          <p:cNvPr id="176" name="Picture 2" descr="C:\Documents and Settings\PC\Local Settings\Temporary Internet Files\Content.IE5\0XKL28WI\MC9004368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6072206"/>
            <a:ext cx="357184" cy="428622"/>
          </a:xfrm>
          <a:prstGeom prst="rect">
            <a:avLst/>
          </a:prstGeom>
          <a:noFill/>
        </p:spPr>
      </p:pic>
      <p:sp>
        <p:nvSpPr>
          <p:cNvPr id="177" name="Elipsa 176"/>
          <p:cNvSpPr/>
          <p:nvPr/>
        </p:nvSpPr>
        <p:spPr>
          <a:xfrm>
            <a:off x="3000364" y="2714620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Elipsa 177"/>
          <p:cNvSpPr/>
          <p:nvPr/>
        </p:nvSpPr>
        <p:spPr>
          <a:xfrm>
            <a:off x="5000628" y="2714620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Elipsa 178"/>
          <p:cNvSpPr/>
          <p:nvPr/>
        </p:nvSpPr>
        <p:spPr>
          <a:xfrm>
            <a:off x="7000892" y="2714620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Elipsa 179"/>
          <p:cNvSpPr/>
          <p:nvPr/>
        </p:nvSpPr>
        <p:spPr>
          <a:xfrm>
            <a:off x="3000364" y="4429132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Elipsa 180"/>
          <p:cNvSpPr/>
          <p:nvPr/>
        </p:nvSpPr>
        <p:spPr>
          <a:xfrm>
            <a:off x="5000628" y="4429132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Elipsa 181"/>
          <p:cNvSpPr/>
          <p:nvPr/>
        </p:nvSpPr>
        <p:spPr>
          <a:xfrm>
            <a:off x="7072330" y="4429132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Elipsa 182"/>
          <p:cNvSpPr/>
          <p:nvPr/>
        </p:nvSpPr>
        <p:spPr>
          <a:xfrm>
            <a:off x="3000364" y="6143644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Elipsa 183"/>
          <p:cNvSpPr/>
          <p:nvPr/>
        </p:nvSpPr>
        <p:spPr>
          <a:xfrm>
            <a:off x="5072066" y="6215082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Elipsa 184"/>
          <p:cNvSpPr/>
          <p:nvPr/>
        </p:nvSpPr>
        <p:spPr>
          <a:xfrm>
            <a:off x="7072330" y="6143644"/>
            <a:ext cx="500066" cy="357190"/>
          </a:xfrm>
          <a:prstGeom prst="ellips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174</Words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21</cp:revision>
  <dcterms:modified xsi:type="dcterms:W3CDTF">2011-11-18T16:36:31Z</dcterms:modified>
</cp:coreProperties>
</file>