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52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VY_32_INOVACE_3/15</a:t>
          </a:r>
          <a:r>
            <a:rPr lang="cs-CZ" sz="2000" baseline="0" smtClean="0"/>
            <a:t>_ SČÍTÁNÍ A ODČÍTÁNÍ S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a odčítání s desítkou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42984"/>
            <a:ext cx="8229600" cy="4983179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ve 3. ročníku. Slouží k jednoduchému sčítání a odčítání do 20 s desítkou.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Učitel dohlíží na správné plnění úkolů, žáci na      1. snímku říkají 14 to je 10 + 4 a hned obdobně na stejném řádku 14 to je 4 + 10. V dalších snímcích procvičují jednoduché sčítání a dočítání s desítkou. Žáci pracovali individuálně bez větších obtíží.</a:t>
            </a:r>
          </a:p>
          <a:p>
            <a:r>
              <a:rPr lang="cs-CZ" dirty="0" smtClean="0"/>
              <a:t>Vytvořeno: říjen </a:t>
            </a:r>
            <a:r>
              <a:rPr lang="cs-CZ" dirty="0" smtClean="0"/>
              <a:t>2011</a:t>
            </a:r>
          </a:p>
          <a:p>
            <a:r>
              <a:rPr lang="cs-CZ" smtClean="0"/>
              <a:t>Ověřeno : 3.11.2011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357166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Doplň. Počítej po řádcích.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1071546"/>
            <a:ext cx="350046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 = 10 +</a:t>
            </a:r>
          </a:p>
          <a:p>
            <a:r>
              <a:rPr lang="cs-CZ" sz="3200" dirty="0" smtClean="0"/>
              <a:t>12 = 10 +</a:t>
            </a:r>
          </a:p>
          <a:p>
            <a:r>
              <a:rPr lang="cs-CZ" sz="3200" dirty="0" smtClean="0"/>
              <a:t>16 = 10 + </a:t>
            </a:r>
          </a:p>
          <a:p>
            <a:r>
              <a:rPr lang="cs-CZ" sz="3200" dirty="0" smtClean="0"/>
              <a:t>13 = 10 +</a:t>
            </a:r>
          </a:p>
          <a:p>
            <a:r>
              <a:rPr lang="cs-CZ" sz="3200" dirty="0" smtClean="0"/>
              <a:t>20 = 10 +</a:t>
            </a:r>
          </a:p>
          <a:p>
            <a:r>
              <a:rPr lang="cs-CZ" sz="3200" dirty="0" smtClean="0"/>
              <a:t>19 = 10 +</a:t>
            </a:r>
          </a:p>
          <a:p>
            <a:r>
              <a:rPr lang="cs-CZ" sz="3200" dirty="0" smtClean="0"/>
              <a:t>11 = 10 +</a:t>
            </a:r>
          </a:p>
          <a:p>
            <a:r>
              <a:rPr lang="cs-CZ" sz="3200" dirty="0" smtClean="0"/>
              <a:t>17 = 10 + </a:t>
            </a:r>
          </a:p>
          <a:p>
            <a:r>
              <a:rPr lang="cs-CZ" sz="3200" dirty="0" smtClean="0"/>
              <a:t>15 = 10 +</a:t>
            </a:r>
          </a:p>
          <a:p>
            <a:r>
              <a:rPr lang="cs-CZ" sz="3200" dirty="0" smtClean="0"/>
              <a:t>18 = 10 +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571736" y="1142984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71736" y="1643050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71736" y="2143116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71736" y="2643182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71736" y="3143248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71736" y="3643314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71736" y="4143380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71736" y="4643446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71736" y="5143512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71736" y="5643578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1071546"/>
            <a:ext cx="350046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 = 4 +</a:t>
            </a:r>
          </a:p>
          <a:p>
            <a:r>
              <a:rPr lang="cs-CZ" sz="3200" dirty="0" smtClean="0"/>
              <a:t>12 = 2 +</a:t>
            </a:r>
          </a:p>
          <a:p>
            <a:r>
              <a:rPr lang="cs-CZ" sz="3200" dirty="0" smtClean="0"/>
              <a:t>16 = 6 + </a:t>
            </a:r>
          </a:p>
          <a:p>
            <a:r>
              <a:rPr lang="cs-CZ" sz="3200" dirty="0" smtClean="0"/>
              <a:t>13 = 3 +</a:t>
            </a:r>
          </a:p>
          <a:p>
            <a:r>
              <a:rPr lang="cs-CZ" sz="3200" dirty="0" smtClean="0"/>
              <a:t>20 = 10 +</a:t>
            </a:r>
          </a:p>
          <a:p>
            <a:r>
              <a:rPr lang="cs-CZ" sz="3200" dirty="0" smtClean="0"/>
              <a:t>19 = 9 +</a:t>
            </a:r>
          </a:p>
          <a:p>
            <a:r>
              <a:rPr lang="cs-CZ" sz="3200" dirty="0" smtClean="0"/>
              <a:t>11 = 1 +</a:t>
            </a:r>
          </a:p>
          <a:p>
            <a:r>
              <a:rPr lang="cs-CZ" sz="3200" dirty="0" smtClean="0"/>
              <a:t>17 = 7 + </a:t>
            </a:r>
          </a:p>
          <a:p>
            <a:r>
              <a:rPr lang="cs-CZ" sz="3200" dirty="0" smtClean="0"/>
              <a:t>15 = 5 +</a:t>
            </a:r>
          </a:p>
          <a:p>
            <a:r>
              <a:rPr lang="cs-CZ" sz="3200" dirty="0" smtClean="0"/>
              <a:t>18 = 8 +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6357950" y="1142984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357950" y="1643050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357950" y="2143116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357950" y="2643182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357950" y="3143248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357950" y="3643314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357950" y="4143380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357950" y="4643446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357950" y="5143512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57950" y="5643578"/>
            <a:ext cx="571504" cy="4286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šipka 27"/>
          <p:cNvCxnSpPr/>
          <p:nvPr/>
        </p:nvCxnSpPr>
        <p:spPr>
          <a:xfrm>
            <a:off x="3500430" y="1357298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357166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Dopiš na střechu číslo domu.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71670" y="1785926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000232" y="857232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14546" y="192880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+ 3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14744" y="1285860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643306" y="357166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142873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+ 10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429256" y="1571612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357818" y="642918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572132" y="171448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+ 8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14810" y="3143248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143372" y="2214554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357686" y="328612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643174" y="3786190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2571736" y="2857496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786050" y="392906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85786" y="3143248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714348" y="2214554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928662" y="328612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+ 4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85786" y="5072074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714348" y="4143380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000100" y="521495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+ 10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571736" y="5715016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2500298" y="4786322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714612" y="585789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3 + 10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214810" y="5214950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4143372" y="4286256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357686" y="535782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8 + 10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929322" y="5786454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5857884" y="4857760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143636" y="592933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+ 7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500958" y="5072074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7429520" y="4143380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643834" y="521495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4 + 10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5929322" y="3643314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5857884" y="2714620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6072198" y="378619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</a:t>
            </a:r>
            <a:r>
              <a:rPr lang="cs-CZ" dirty="0" err="1" smtClean="0"/>
              <a:t>10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7429520" y="2857496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7358082" y="1928802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7643834" y="300037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+ 10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7143768" y="1071546"/>
            <a:ext cx="1143008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7072330" y="142852"/>
            <a:ext cx="1285884" cy="914400"/>
          </a:xfrm>
          <a:prstGeom prst="triangle">
            <a:avLst>
              <a:gd name="adj" fmla="val 4822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7358082" y="121442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+ 10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285728"/>
            <a:ext cx="692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příklad k obrázku.</a:t>
            </a:r>
            <a:endParaRPr lang="cs-CZ" dirty="0"/>
          </a:p>
        </p:txBody>
      </p:sp>
      <p:pic>
        <p:nvPicPr>
          <p:cNvPr id="2051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857232"/>
            <a:ext cx="357623" cy="257746"/>
          </a:xfrm>
          <a:prstGeom prst="rect">
            <a:avLst/>
          </a:prstGeom>
          <a:noFill/>
        </p:spPr>
      </p:pic>
      <p:pic>
        <p:nvPicPr>
          <p:cNvPr id="12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857232"/>
            <a:ext cx="357623" cy="257746"/>
          </a:xfrm>
          <a:prstGeom prst="rect">
            <a:avLst/>
          </a:prstGeom>
          <a:noFill/>
        </p:spPr>
      </p:pic>
      <p:pic>
        <p:nvPicPr>
          <p:cNvPr id="13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857232"/>
            <a:ext cx="357623" cy="257746"/>
          </a:xfrm>
          <a:prstGeom prst="rect">
            <a:avLst/>
          </a:prstGeom>
          <a:noFill/>
        </p:spPr>
      </p:pic>
      <p:pic>
        <p:nvPicPr>
          <p:cNvPr id="14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857232"/>
            <a:ext cx="357623" cy="257746"/>
          </a:xfrm>
          <a:prstGeom prst="rect">
            <a:avLst/>
          </a:prstGeom>
          <a:noFill/>
        </p:spPr>
      </p:pic>
      <p:pic>
        <p:nvPicPr>
          <p:cNvPr id="15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857232"/>
            <a:ext cx="357623" cy="257746"/>
          </a:xfrm>
          <a:prstGeom prst="rect">
            <a:avLst/>
          </a:prstGeom>
          <a:noFill/>
        </p:spPr>
      </p:pic>
      <p:pic>
        <p:nvPicPr>
          <p:cNvPr id="16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857232"/>
            <a:ext cx="357623" cy="257746"/>
          </a:xfrm>
          <a:prstGeom prst="rect">
            <a:avLst/>
          </a:prstGeom>
          <a:noFill/>
        </p:spPr>
      </p:pic>
      <p:pic>
        <p:nvPicPr>
          <p:cNvPr id="17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857232"/>
            <a:ext cx="357623" cy="257746"/>
          </a:xfrm>
          <a:prstGeom prst="rect">
            <a:avLst/>
          </a:prstGeom>
          <a:noFill/>
        </p:spPr>
      </p:pic>
      <p:pic>
        <p:nvPicPr>
          <p:cNvPr id="18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857232"/>
            <a:ext cx="357623" cy="257746"/>
          </a:xfrm>
          <a:prstGeom prst="rect">
            <a:avLst/>
          </a:prstGeom>
          <a:noFill/>
        </p:spPr>
      </p:pic>
      <p:pic>
        <p:nvPicPr>
          <p:cNvPr id="19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857232"/>
            <a:ext cx="357623" cy="257746"/>
          </a:xfrm>
          <a:prstGeom prst="rect">
            <a:avLst/>
          </a:prstGeom>
          <a:noFill/>
        </p:spPr>
      </p:pic>
      <p:pic>
        <p:nvPicPr>
          <p:cNvPr id="20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857232"/>
            <a:ext cx="357623" cy="257746"/>
          </a:xfrm>
          <a:prstGeom prst="rect">
            <a:avLst/>
          </a:prstGeom>
          <a:noFill/>
        </p:spPr>
      </p:pic>
      <p:pic>
        <p:nvPicPr>
          <p:cNvPr id="21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857232"/>
            <a:ext cx="357623" cy="257746"/>
          </a:xfrm>
          <a:prstGeom prst="rect">
            <a:avLst/>
          </a:prstGeom>
          <a:noFill/>
        </p:spPr>
      </p:pic>
      <p:pic>
        <p:nvPicPr>
          <p:cNvPr id="22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857232"/>
            <a:ext cx="357623" cy="257746"/>
          </a:xfrm>
          <a:prstGeom prst="rect">
            <a:avLst/>
          </a:prstGeom>
          <a:noFill/>
        </p:spPr>
      </p:pic>
      <p:pic>
        <p:nvPicPr>
          <p:cNvPr id="23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857232"/>
            <a:ext cx="357623" cy="257746"/>
          </a:xfrm>
          <a:prstGeom prst="rect">
            <a:avLst/>
          </a:prstGeom>
          <a:noFill/>
        </p:spPr>
      </p:pic>
      <p:pic>
        <p:nvPicPr>
          <p:cNvPr id="24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857232"/>
            <a:ext cx="357623" cy="257746"/>
          </a:xfrm>
          <a:prstGeom prst="rect">
            <a:avLst/>
          </a:prstGeom>
          <a:noFill/>
        </p:spPr>
      </p:pic>
      <p:pic>
        <p:nvPicPr>
          <p:cNvPr id="25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857232"/>
            <a:ext cx="357623" cy="257746"/>
          </a:xfrm>
          <a:prstGeom prst="rect">
            <a:avLst/>
          </a:prstGeom>
          <a:noFill/>
        </p:spPr>
      </p:pic>
      <p:pic>
        <p:nvPicPr>
          <p:cNvPr id="26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857232"/>
            <a:ext cx="357623" cy="257746"/>
          </a:xfrm>
          <a:prstGeom prst="rect">
            <a:avLst/>
          </a:prstGeom>
          <a:noFill/>
        </p:spPr>
      </p:pic>
      <p:pic>
        <p:nvPicPr>
          <p:cNvPr id="27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857232"/>
            <a:ext cx="357623" cy="257746"/>
          </a:xfrm>
          <a:prstGeom prst="rect">
            <a:avLst/>
          </a:prstGeom>
          <a:noFill/>
        </p:spPr>
      </p:pic>
      <p:pic>
        <p:nvPicPr>
          <p:cNvPr id="28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857232"/>
            <a:ext cx="357623" cy="257746"/>
          </a:xfrm>
          <a:prstGeom prst="rect">
            <a:avLst/>
          </a:prstGeom>
          <a:noFill/>
        </p:spPr>
      </p:pic>
      <p:pic>
        <p:nvPicPr>
          <p:cNvPr id="29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857232"/>
            <a:ext cx="357623" cy="257746"/>
          </a:xfrm>
          <a:prstGeom prst="rect">
            <a:avLst/>
          </a:prstGeom>
          <a:noFill/>
        </p:spPr>
      </p:pic>
      <p:pic>
        <p:nvPicPr>
          <p:cNvPr id="30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857232"/>
            <a:ext cx="357623" cy="257746"/>
          </a:xfrm>
          <a:prstGeom prst="rect">
            <a:avLst/>
          </a:prstGeom>
          <a:noFill/>
        </p:spPr>
      </p:pic>
      <p:pic>
        <p:nvPicPr>
          <p:cNvPr id="2053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214422"/>
            <a:ext cx="331110" cy="405190"/>
          </a:xfrm>
          <a:prstGeom prst="rect">
            <a:avLst/>
          </a:prstGeom>
          <a:noFill/>
        </p:spPr>
      </p:pic>
      <p:pic>
        <p:nvPicPr>
          <p:cNvPr id="33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214422"/>
            <a:ext cx="331110" cy="405190"/>
          </a:xfrm>
          <a:prstGeom prst="rect">
            <a:avLst/>
          </a:prstGeom>
          <a:noFill/>
        </p:spPr>
      </p:pic>
      <p:pic>
        <p:nvPicPr>
          <p:cNvPr id="34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214422"/>
            <a:ext cx="331110" cy="405190"/>
          </a:xfrm>
          <a:prstGeom prst="rect">
            <a:avLst/>
          </a:prstGeom>
          <a:noFill/>
        </p:spPr>
      </p:pic>
      <p:pic>
        <p:nvPicPr>
          <p:cNvPr id="35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1214422"/>
            <a:ext cx="331110" cy="405190"/>
          </a:xfrm>
          <a:prstGeom prst="rect">
            <a:avLst/>
          </a:prstGeom>
          <a:noFill/>
        </p:spPr>
      </p:pic>
      <p:pic>
        <p:nvPicPr>
          <p:cNvPr id="36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1214422"/>
            <a:ext cx="331110" cy="405190"/>
          </a:xfrm>
          <a:prstGeom prst="rect">
            <a:avLst/>
          </a:prstGeom>
          <a:noFill/>
        </p:spPr>
      </p:pic>
      <p:pic>
        <p:nvPicPr>
          <p:cNvPr id="37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1214422"/>
            <a:ext cx="331110" cy="405190"/>
          </a:xfrm>
          <a:prstGeom prst="rect">
            <a:avLst/>
          </a:prstGeom>
          <a:noFill/>
        </p:spPr>
      </p:pic>
      <p:pic>
        <p:nvPicPr>
          <p:cNvPr id="38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1214422"/>
            <a:ext cx="331110" cy="405190"/>
          </a:xfrm>
          <a:prstGeom prst="rect">
            <a:avLst/>
          </a:prstGeom>
          <a:noFill/>
        </p:spPr>
      </p:pic>
      <p:pic>
        <p:nvPicPr>
          <p:cNvPr id="39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1214422"/>
            <a:ext cx="331110" cy="405190"/>
          </a:xfrm>
          <a:prstGeom prst="rect">
            <a:avLst/>
          </a:prstGeom>
          <a:noFill/>
        </p:spPr>
      </p:pic>
      <p:pic>
        <p:nvPicPr>
          <p:cNvPr id="40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214422"/>
            <a:ext cx="331110" cy="405190"/>
          </a:xfrm>
          <a:prstGeom prst="rect">
            <a:avLst/>
          </a:prstGeom>
          <a:noFill/>
        </p:spPr>
      </p:pic>
      <p:pic>
        <p:nvPicPr>
          <p:cNvPr id="41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214422"/>
            <a:ext cx="331110" cy="405190"/>
          </a:xfrm>
          <a:prstGeom prst="rect">
            <a:avLst/>
          </a:prstGeom>
          <a:noFill/>
        </p:spPr>
      </p:pic>
      <p:pic>
        <p:nvPicPr>
          <p:cNvPr id="42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214422"/>
            <a:ext cx="331110" cy="405190"/>
          </a:xfrm>
          <a:prstGeom prst="rect">
            <a:avLst/>
          </a:prstGeom>
          <a:noFill/>
        </p:spPr>
      </p:pic>
      <p:pic>
        <p:nvPicPr>
          <p:cNvPr id="43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14422"/>
            <a:ext cx="331110" cy="405190"/>
          </a:xfrm>
          <a:prstGeom prst="rect">
            <a:avLst/>
          </a:prstGeom>
          <a:noFill/>
        </p:spPr>
      </p:pic>
      <p:pic>
        <p:nvPicPr>
          <p:cNvPr id="44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214422"/>
            <a:ext cx="331110" cy="405190"/>
          </a:xfrm>
          <a:prstGeom prst="rect">
            <a:avLst/>
          </a:prstGeom>
          <a:noFill/>
        </p:spPr>
      </p:pic>
      <p:pic>
        <p:nvPicPr>
          <p:cNvPr id="45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214422"/>
            <a:ext cx="331110" cy="405190"/>
          </a:xfrm>
          <a:prstGeom prst="rect">
            <a:avLst/>
          </a:prstGeom>
          <a:noFill/>
        </p:spPr>
      </p:pic>
      <p:pic>
        <p:nvPicPr>
          <p:cNvPr id="46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1214422"/>
            <a:ext cx="331110" cy="405190"/>
          </a:xfrm>
          <a:prstGeom prst="rect">
            <a:avLst/>
          </a:prstGeom>
          <a:noFill/>
        </p:spPr>
      </p:pic>
      <p:pic>
        <p:nvPicPr>
          <p:cNvPr id="47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214422"/>
            <a:ext cx="331110" cy="405190"/>
          </a:xfrm>
          <a:prstGeom prst="rect">
            <a:avLst/>
          </a:prstGeom>
          <a:noFill/>
        </p:spPr>
      </p:pic>
      <p:pic>
        <p:nvPicPr>
          <p:cNvPr id="48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214422"/>
            <a:ext cx="331110" cy="405190"/>
          </a:xfrm>
          <a:prstGeom prst="rect">
            <a:avLst/>
          </a:prstGeom>
          <a:noFill/>
        </p:spPr>
      </p:pic>
      <p:pic>
        <p:nvPicPr>
          <p:cNvPr id="49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1214422"/>
            <a:ext cx="331110" cy="405190"/>
          </a:xfrm>
          <a:prstGeom prst="rect">
            <a:avLst/>
          </a:prstGeom>
          <a:noFill/>
        </p:spPr>
      </p:pic>
      <p:pic>
        <p:nvPicPr>
          <p:cNvPr id="50" name="Picture 5" descr="C:\Documents and Settings\PC\Local Settings\Temporary Internet Files\Content.IE5\K9TI0N28\MC9000886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1214422"/>
            <a:ext cx="331110" cy="405190"/>
          </a:xfrm>
          <a:prstGeom prst="rect">
            <a:avLst/>
          </a:prstGeom>
          <a:noFill/>
        </p:spPr>
      </p:pic>
      <p:pic>
        <p:nvPicPr>
          <p:cNvPr id="2054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1714488"/>
            <a:ext cx="248278" cy="391045"/>
          </a:xfrm>
          <a:prstGeom prst="rect">
            <a:avLst/>
          </a:prstGeom>
          <a:noFill/>
        </p:spPr>
      </p:pic>
      <p:pic>
        <p:nvPicPr>
          <p:cNvPr id="53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1714488"/>
            <a:ext cx="248278" cy="391045"/>
          </a:xfrm>
          <a:prstGeom prst="rect">
            <a:avLst/>
          </a:prstGeom>
          <a:noFill/>
        </p:spPr>
      </p:pic>
      <p:pic>
        <p:nvPicPr>
          <p:cNvPr id="54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1714488"/>
            <a:ext cx="248278" cy="391045"/>
          </a:xfrm>
          <a:prstGeom prst="rect">
            <a:avLst/>
          </a:prstGeom>
          <a:noFill/>
        </p:spPr>
      </p:pic>
      <p:pic>
        <p:nvPicPr>
          <p:cNvPr id="55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4" y="1714488"/>
            <a:ext cx="248278" cy="391045"/>
          </a:xfrm>
          <a:prstGeom prst="rect">
            <a:avLst/>
          </a:prstGeom>
          <a:noFill/>
        </p:spPr>
      </p:pic>
      <p:pic>
        <p:nvPicPr>
          <p:cNvPr id="56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28794" y="1714488"/>
            <a:ext cx="248278" cy="391045"/>
          </a:xfrm>
          <a:prstGeom prst="rect">
            <a:avLst/>
          </a:prstGeom>
          <a:noFill/>
        </p:spPr>
      </p:pic>
      <p:pic>
        <p:nvPicPr>
          <p:cNvPr id="57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1714488"/>
            <a:ext cx="248278" cy="391045"/>
          </a:xfrm>
          <a:prstGeom prst="rect">
            <a:avLst/>
          </a:prstGeom>
          <a:noFill/>
        </p:spPr>
      </p:pic>
      <p:pic>
        <p:nvPicPr>
          <p:cNvPr id="58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1714488"/>
            <a:ext cx="248278" cy="391045"/>
          </a:xfrm>
          <a:prstGeom prst="rect">
            <a:avLst/>
          </a:prstGeom>
          <a:noFill/>
        </p:spPr>
      </p:pic>
      <p:pic>
        <p:nvPicPr>
          <p:cNvPr id="59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1714488"/>
            <a:ext cx="248278" cy="391045"/>
          </a:xfrm>
          <a:prstGeom prst="rect">
            <a:avLst/>
          </a:prstGeom>
          <a:noFill/>
        </p:spPr>
      </p:pic>
      <p:pic>
        <p:nvPicPr>
          <p:cNvPr id="60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1714488"/>
            <a:ext cx="248278" cy="391045"/>
          </a:xfrm>
          <a:prstGeom prst="rect">
            <a:avLst/>
          </a:prstGeom>
          <a:noFill/>
        </p:spPr>
      </p:pic>
      <p:pic>
        <p:nvPicPr>
          <p:cNvPr id="61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1714488"/>
            <a:ext cx="248278" cy="391045"/>
          </a:xfrm>
          <a:prstGeom prst="rect">
            <a:avLst/>
          </a:prstGeom>
          <a:noFill/>
        </p:spPr>
      </p:pic>
      <p:pic>
        <p:nvPicPr>
          <p:cNvPr id="62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1714488"/>
            <a:ext cx="248278" cy="391045"/>
          </a:xfrm>
          <a:prstGeom prst="rect">
            <a:avLst/>
          </a:prstGeom>
          <a:noFill/>
        </p:spPr>
      </p:pic>
      <p:pic>
        <p:nvPicPr>
          <p:cNvPr id="63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714488"/>
            <a:ext cx="248278" cy="391045"/>
          </a:xfrm>
          <a:prstGeom prst="rect">
            <a:avLst/>
          </a:prstGeom>
          <a:noFill/>
        </p:spPr>
      </p:pic>
      <p:pic>
        <p:nvPicPr>
          <p:cNvPr id="64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1714488"/>
            <a:ext cx="248278" cy="391045"/>
          </a:xfrm>
          <a:prstGeom prst="rect">
            <a:avLst/>
          </a:prstGeom>
          <a:noFill/>
        </p:spPr>
      </p:pic>
      <p:pic>
        <p:nvPicPr>
          <p:cNvPr id="65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714488"/>
            <a:ext cx="248278" cy="391045"/>
          </a:xfrm>
          <a:prstGeom prst="rect">
            <a:avLst/>
          </a:prstGeom>
          <a:noFill/>
        </p:spPr>
      </p:pic>
      <p:pic>
        <p:nvPicPr>
          <p:cNvPr id="66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1714488"/>
            <a:ext cx="248278" cy="391045"/>
          </a:xfrm>
          <a:prstGeom prst="rect">
            <a:avLst/>
          </a:prstGeom>
          <a:noFill/>
        </p:spPr>
      </p:pic>
      <p:pic>
        <p:nvPicPr>
          <p:cNvPr id="67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1714488"/>
            <a:ext cx="248278" cy="391045"/>
          </a:xfrm>
          <a:prstGeom prst="rect">
            <a:avLst/>
          </a:prstGeom>
          <a:noFill/>
        </p:spPr>
      </p:pic>
      <p:pic>
        <p:nvPicPr>
          <p:cNvPr id="68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714488"/>
            <a:ext cx="248278" cy="391045"/>
          </a:xfrm>
          <a:prstGeom prst="rect">
            <a:avLst/>
          </a:prstGeom>
          <a:noFill/>
        </p:spPr>
      </p:pic>
      <p:pic>
        <p:nvPicPr>
          <p:cNvPr id="69" name="Picture 6" descr="C:\Documents and Settings\PC\Local Settings\Temporary Internet Files\Content.IE5\ETXSK0WB\MC9001123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1714488"/>
            <a:ext cx="248278" cy="391045"/>
          </a:xfrm>
          <a:prstGeom prst="rect">
            <a:avLst/>
          </a:prstGeom>
          <a:noFill/>
        </p:spPr>
      </p:pic>
      <p:pic>
        <p:nvPicPr>
          <p:cNvPr id="2055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214554"/>
            <a:ext cx="398101" cy="484251"/>
          </a:xfrm>
          <a:prstGeom prst="rect">
            <a:avLst/>
          </a:prstGeom>
          <a:noFill/>
        </p:spPr>
      </p:pic>
      <p:pic>
        <p:nvPicPr>
          <p:cNvPr id="73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2214554"/>
            <a:ext cx="398101" cy="484251"/>
          </a:xfrm>
          <a:prstGeom prst="rect">
            <a:avLst/>
          </a:prstGeom>
          <a:noFill/>
        </p:spPr>
      </p:pic>
      <p:pic>
        <p:nvPicPr>
          <p:cNvPr id="74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2214554"/>
            <a:ext cx="398101" cy="484251"/>
          </a:xfrm>
          <a:prstGeom prst="rect">
            <a:avLst/>
          </a:prstGeom>
          <a:noFill/>
        </p:spPr>
      </p:pic>
      <p:pic>
        <p:nvPicPr>
          <p:cNvPr id="75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00166" y="2214554"/>
            <a:ext cx="398101" cy="484251"/>
          </a:xfrm>
          <a:prstGeom prst="rect">
            <a:avLst/>
          </a:prstGeom>
          <a:noFill/>
        </p:spPr>
      </p:pic>
      <p:pic>
        <p:nvPicPr>
          <p:cNvPr id="76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57356" y="2214554"/>
            <a:ext cx="398101" cy="484251"/>
          </a:xfrm>
          <a:prstGeom prst="rect">
            <a:avLst/>
          </a:prstGeom>
          <a:noFill/>
        </p:spPr>
      </p:pic>
      <p:pic>
        <p:nvPicPr>
          <p:cNvPr id="77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14546" y="2214554"/>
            <a:ext cx="398101" cy="484251"/>
          </a:xfrm>
          <a:prstGeom prst="rect">
            <a:avLst/>
          </a:prstGeom>
          <a:noFill/>
        </p:spPr>
      </p:pic>
      <p:pic>
        <p:nvPicPr>
          <p:cNvPr id="78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36" y="2214554"/>
            <a:ext cx="398101" cy="484251"/>
          </a:xfrm>
          <a:prstGeom prst="rect">
            <a:avLst/>
          </a:prstGeom>
          <a:noFill/>
        </p:spPr>
      </p:pic>
      <p:pic>
        <p:nvPicPr>
          <p:cNvPr id="79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28926" y="2214554"/>
            <a:ext cx="398101" cy="484251"/>
          </a:xfrm>
          <a:prstGeom prst="rect">
            <a:avLst/>
          </a:prstGeom>
          <a:noFill/>
        </p:spPr>
      </p:pic>
      <p:pic>
        <p:nvPicPr>
          <p:cNvPr id="80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2214554"/>
            <a:ext cx="398101" cy="484251"/>
          </a:xfrm>
          <a:prstGeom prst="rect">
            <a:avLst/>
          </a:prstGeom>
          <a:noFill/>
        </p:spPr>
      </p:pic>
      <p:pic>
        <p:nvPicPr>
          <p:cNvPr id="82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06" y="2214554"/>
            <a:ext cx="398101" cy="484251"/>
          </a:xfrm>
          <a:prstGeom prst="rect">
            <a:avLst/>
          </a:prstGeom>
          <a:noFill/>
        </p:spPr>
      </p:pic>
      <p:pic>
        <p:nvPicPr>
          <p:cNvPr id="83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2" y="2214554"/>
            <a:ext cx="398101" cy="484251"/>
          </a:xfrm>
          <a:prstGeom prst="rect">
            <a:avLst/>
          </a:prstGeom>
          <a:noFill/>
        </p:spPr>
      </p:pic>
      <p:pic>
        <p:nvPicPr>
          <p:cNvPr id="84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2214554"/>
            <a:ext cx="398101" cy="484251"/>
          </a:xfrm>
          <a:prstGeom prst="rect">
            <a:avLst/>
          </a:prstGeom>
          <a:noFill/>
        </p:spPr>
      </p:pic>
      <p:pic>
        <p:nvPicPr>
          <p:cNvPr id="85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2214554"/>
            <a:ext cx="398101" cy="484251"/>
          </a:xfrm>
          <a:prstGeom prst="rect">
            <a:avLst/>
          </a:prstGeom>
          <a:noFill/>
        </p:spPr>
      </p:pic>
      <p:pic>
        <p:nvPicPr>
          <p:cNvPr id="86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2214554"/>
            <a:ext cx="398101" cy="484251"/>
          </a:xfrm>
          <a:prstGeom prst="rect">
            <a:avLst/>
          </a:prstGeom>
          <a:noFill/>
        </p:spPr>
      </p:pic>
      <p:pic>
        <p:nvPicPr>
          <p:cNvPr id="87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2214554"/>
            <a:ext cx="398101" cy="484251"/>
          </a:xfrm>
          <a:prstGeom prst="rect">
            <a:avLst/>
          </a:prstGeom>
          <a:noFill/>
        </p:spPr>
      </p:pic>
      <p:pic>
        <p:nvPicPr>
          <p:cNvPr id="88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2214554"/>
            <a:ext cx="398101" cy="484251"/>
          </a:xfrm>
          <a:prstGeom prst="rect">
            <a:avLst/>
          </a:prstGeom>
          <a:noFill/>
        </p:spPr>
      </p:pic>
      <p:pic>
        <p:nvPicPr>
          <p:cNvPr id="93" name="Picture 7" descr="C:\Documents and Settings\PC\Local Settings\Temporary Internet Files\Content.IE5\ETXSK0WB\MC9000304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2214554"/>
            <a:ext cx="398101" cy="484251"/>
          </a:xfrm>
          <a:prstGeom prst="rect">
            <a:avLst/>
          </a:prstGeom>
          <a:noFill/>
        </p:spPr>
      </p:pic>
      <p:pic>
        <p:nvPicPr>
          <p:cNvPr id="2059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2786058"/>
            <a:ext cx="467852" cy="490245"/>
          </a:xfrm>
          <a:prstGeom prst="rect">
            <a:avLst/>
          </a:prstGeom>
          <a:noFill/>
        </p:spPr>
      </p:pic>
      <p:pic>
        <p:nvPicPr>
          <p:cNvPr id="98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786" y="2786058"/>
            <a:ext cx="467852" cy="490245"/>
          </a:xfrm>
          <a:prstGeom prst="rect">
            <a:avLst/>
          </a:prstGeom>
          <a:noFill/>
        </p:spPr>
      </p:pic>
      <p:pic>
        <p:nvPicPr>
          <p:cNvPr id="99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42976" y="2786058"/>
            <a:ext cx="467852" cy="490245"/>
          </a:xfrm>
          <a:prstGeom prst="rect">
            <a:avLst/>
          </a:prstGeom>
          <a:noFill/>
        </p:spPr>
      </p:pic>
      <p:pic>
        <p:nvPicPr>
          <p:cNvPr id="100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0166" y="2786058"/>
            <a:ext cx="467852" cy="490245"/>
          </a:xfrm>
          <a:prstGeom prst="rect">
            <a:avLst/>
          </a:prstGeom>
          <a:noFill/>
        </p:spPr>
      </p:pic>
      <p:pic>
        <p:nvPicPr>
          <p:cNvPr id="101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857356" y="2786058"/>
            <a:ext cx="467852" cy="490245"/>
          </a:xfrm>
          <a:prstGeom prst="rect">
            <a:avLst/>
          </a:prstGeom>
          <a:noFill/>
        </p:spPr>
      </p:pic>
      <p:pic>
        <p:nvPicPr>
          <p:cNvPr id="102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14546" y="2786058"/>
            <a:ext cx="467852" cy="490245"/>
          </a:xfrm>
          <a:prstGeom prst="rect">
            <a:avLst/>
          </a:prstGeom>
          <a:noFill/>
        </p:spPr>
      </p:pic>
      <p:pic>
        <p:nvPicPr>
          <p:cNvPr id="103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71736" y="2786058"/>
            <a:ext cx="467852" cy="490245"/>
          </a:xfrm>
          <a:prstGeom prst="rect">
            <a:avLst/>
          </a:prstGeom>
          <a:noFill/>
        </p:spPr>
      </p:pic>
      <p:pic>
        <p:nvPicPr>
          <p:cNvPr id="104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26" y="2786058"/>
            <a:ext cx="467852" cy="490245"/>
          </a:xfrm>
          <a:prstGeom prst="rect">
            <a:avLst/>
          </a:prstGeom>
          <a:noFill/>
        </p:spPr>
      </p:pic>
      <p:pic>
        <p:nvPicPr>
          <p:cNvPr id="105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2786058"/>
            <a:ext cx="467852" cy="490245"/>
          </a:xfrm>
          <a:prstGeom prst="rect">
            <a:avLst/>
          </a:prstGeom>
          <a:noFill/>
        </p:spPr>
      </p:pic>
      <p:pic>
        <p:nvPicPr>
          <p:cNvPr id="106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06" y="2786058"/>
            <a:ext cx="467852" cy="490245"/>
          </a:xfrm>
          <a:prstGeom prst="rect">
            <a:avLst/>
          </a:prstGeom>
          <a:noFill/>
        </p:spPr>
      </p:pic>
      <p:pic>
        <p:nvPicPr>
          <p:cNvPr id="107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72" y="2786058"/>
            <a:ext cx="467852" cy="490245"/>
          </a:xfrm>
          <a:prstGeom prst="rect">
            <a:avLst/>
          </a:prstGeom>
          <a:noFill/>
        </p:spPr>
      </p:pic>
      <p:pic>
        <p:nvPicPr>
          <p:cNvPr id="108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2" y="2786058"/>
            <a:ext cx="467852" cy="490245"/>
          </a:xfrm>
          <a:prstGeom prst="rect">
            <a:avLst/>
          </a:prstGeom>
          <a:noFill/>
        </p:spPr>
      </p:pic>
      <p:pic>
        <p:nvPicPr>
          <p:cNvPr id="109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7752" y="2786058"/>
            <a:ext cx="467852" cy="490245"/>
          </a:xfrm>
          <a:prstGeom prst="rect">
            <a:avLst/>
          </a:prstGeom>
          <a:noFill/>
        </p:spPr>
      </p:pic>
      <p:pic>
        <p:nvPicPr>
          <p:cNvPr id="110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2786058"/>
            <a:ext cx="467852" cy="490245"/>
          </a:xfrm>
          <a:prstGeom prst="rect">
            <a:avLst/>
          </a:prstGeom>
          <a:noFill/>
        </p:spPr>
      </p:pic>
      <p:pic>
        <p:nvPicPr>
          <p:cNvPr id="111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72132" y="2786058"/>
            <a:ext cx="467852" cy="490245"/>
          </a:xfrm>
          <a:prstGeom prst="rect">
            <a:avLst/>
          </a:prstGeom>
          <a:noFill/>
        </p:spPr>
      </p:pic>
      <p:pic>
        <p:nvPicPr>
          <p:cNvPr id="112" name="Picture 11" descr="C:\Documents and Settings\PC\Local Settings\Temporary Internet Files\Content.IE5\0XKL28WI\MC9002373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29322" y="2786058"/>
            <a:ext cx="467852" cy="490245"/>
          </a:xfrm>
          <a:prstGeom prst="rect">
            <a:avLst/>
          </a:prstGeom>
          <a:noFill/>
        </p:spPr>
      </p:pic>
      <p:pic>
        <p:nvPicPr>
          <p:cNvPr id="2061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5" y="3357562"/>
            <a:ext cx="357190" cy="505663"/>
          </a:xfrm>
          <a:prstGeom prst="rect">
            <a:avLst/>
          </a:prstGeom>
          <a:noFill/>
        </p:spPr>
      </p:pic>
      <p:pic>
        <p:nvPicPr>
          <p:cNvPr id="136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57225" y="3357562"/>
            <a:ext cx="357190" cy="505663"/>
          </a:xfrm>
          <a:prstGeom prst="rect">
            <a:avLst/>
          </a:prstGeom>
          <a:noFill/>
        </p:spPr>
      </p:pic>
      <p:pic>
        <p:nvPicPr>
          <p:cNvPr id="138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14414" y="3357562"/>
            <a:ext cx="357190" cy="505663"/>
          </a:xfrm>
          <a:prstGeom prst="rect">
            <a:avLst/>
          </a:prstGeom>
          <a:noFill/>
        </p:spPr>
      </p:pic>
      <p:pic>
        <p:nvPicPr>
          <p:cNvPr id="139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71604" y="3357562"/>
            <a:ext cx="357190" cy="505663"/>
          </a:xfrm>
          <a:prstGeom prst="rect">
            <a:avLst/>
          </a:prstGeom>
          <a:noFill/>
        </p:spPr>
      </p:pic>
      <p:pic>
        <p:nvPicPr>
          <p:cNvPr id="140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28794" y="3357562"/>
            <a:ext cx="357190" cy="505663"/>
          </a:xfrm>
          <a:prstGeom prst="rect">
            <a:avLst/>
          </a:prstGeom>
          <a:noFill/>
        </p:spPr>
      </p:pic>
      <p:pic>
        <p:nvPicPr>
          <p:cNvPr id="141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5984" y="3357562"/>
            <a:ext cx="357190" cy="505663"/>
          </a:xfrm>
          <a:prstGeom prst="rect">
            <a:avLst/>
          </a:prstGeom>
          <a:noFill/>
        </p:spPr>
      </p:pic>
      <p:pic>
        <p:nvPicPr>
          <p:cNvPr id="142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43174" y="3357562"/>
            <a:ext cx="357190" cy="505663"/>
          </a:xfrm>
          <a:prstGeom prst="rect">
            <a:avLst/>
          </a:prstGeom>
          <a:noFill/>
        </p:spPr>
      </p:pic>
      <p:pic>
        <p:nvPicPr>
          <p:cNvPr id="143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3357562"/>
            <a:ext cx="357190" cy="505663"/>
          </a:xfrm>
          <a:prstGeom prst="rect">
            <a:avLst/>
          </a:prstGeom>
          <a:noFill/>
        </p:spPr>
      </p:pic>
      <p:pic>
        <p:nvPicPr>
          <p:cNvPr id="144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57554" y="3357562"/>
            <a:ext cx="357190" cy="505663"/>
          </a:xfrm>
          <a:prstGeom prst="rect">
            <a:avLst/>
          </a:prstGeom>
          <a:noFill/>
        </p:spPr>
      </p:pic>
      <p:pic>
        <p:nvPicPr>
          <p:cNvPr id="145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4744" y="3357562"/>
            <a:ext cx="357190" cy="505663"/>
          </a:xfrm>
          <a:prstGeom prst="rect">
            <a:avLst/>
          </a:prstGeom>
          <a:noFill/>
        </p:spPr>
      </p:pic>
      <p:pic>
        <p:nvPicPr>
          <p:cNvPr id="146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14810" y="3357562"/>
            <a:ext cx="357190" cy="505663"/>
          </a:xfrm>
          <a:prstGeom prst="rect">
            <a:avLst/>
          </a:prstGeom>
          <a:noFill/>
        </p:spPr>
      </p:pic>
      <p:pic>
        <p:nvPicPr>
          <p:cNvPr id="147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3357562"/>
            <a:ext cx="357190" cy="505663"/>
          </a:xfrm>
          <a:prstGeom prst="rect">
            <a:avLst/>
          </a:prstGeom>
          <a:noFill/>
        </p:spPr>
      </p:pic>
      <p:pic>
        <p:nvPicPr>
          <p:cNvPr id="148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29190" y="3357562"/>
            <a:ext cx="357190" cy="505663"/>
          </a:xfrm>
          <a:prstGeom prst="rect">
            <a:avLst/>
          </a:prstGeom>
          <a:noFill/>
        </p:spPr>
      </p:pic>
      <p:pic>
        <p:nvPicPr>
          <p:cNvPr id="149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86380" y="3357562"/>
            <a:ext cx="357190" cy="505663"/>
          </a:xfrm>
          <a:prstGeom prst="rect">
            <a:avLst/>
          </a:prstGeom>
          <a:noFill/>
        </p:spPr>
      </p:pic>
      <p:pic>
        <p:nvPicPr>
          <p:cNvPr id="150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43570" y="3357562"/>
            <a:ext cx="357190" cy="505663"/>
          </a:xfrm>
          <a:prstGeom prst="rect">
            <a:avLst/>
          </a:prstGeom>
          <a:noFill/>
        </p:spPr>
      </p:pic>
      <p:pic>
        <p:nvPicPr>
          <p:cNvPr id="2062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34" y="4071942"/>
            <a:ext cx="285752" cy="500066"/>
          </a:xfrm>
          <a:prstGeom prst="rect">
            <a:avLst/>
          </a:prstGeom>
          <a:noFill/>
        </p:spPr>
      </p:pic>
      <p:pic>
        <p:nvPicPr>
          <p:cNvPr id="158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57224" y="4071942"/>
            <a:ext cx="285752" cy="500066"/>
          </a:xfrm>
          <a:prstGeom prst="rect">
            <a:avLst/>
          </a:prstGeom>
          <a:noFill/>
        </p:spPr>
      </p:pic>
      <p:pic>
        <p:nvPicPr>
          <p:cNvPr id="159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214414" y="4071942"/>
            <a:ext cx="285752" cy="500066"/>
          </a:xfrm>
          <a:prstGeom prst="rect">
            <a:avLst/>
          </a:prstGeom>
          <a:noFill/>
        </p:spPr>
      </p:pic>
      <p:pic>
        <p:nvPicPr>
          <p:cNvPr id="160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571604" y="4071942"/>
            <a:ext cx="285752" cy="500066"/>
          </a:xfrm>
          <a:prstGeom prst="rect">
            <a:avLst/>
          </a:prstGeom>
          <a:noFill/>
        </p:spPr>
      </p:pic>
      <p:pic>
        <p:nvPicPr>
          <p:cNvPr id="161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28794" y="4071942"/>
            <a:ext cx="285752" cy="500066"/>
          </a:xfrm>
          <a:prstGeom prst="rect">
            <a:avLst/>
          </a:prstGeom>
          <a:noFill/>
        </p:spPr>
      </p:pic>
      <p:pic>
        <p:nvPicPr>
          <p:cNvPr id="162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285984" y="4071942"/>
            <a:ext cx="285752" cy="500066"/>
          </a:xfrm>
          <a:prstGeom prst="rect">
            <a:avLst/>
          </a:prstGeom>
          <a:noFill/>
        </p:spPr>
      </p:pic>
      <p:pic>
        <p:nvPicPr>
          <p:cNvPr id="163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4071942"/>
            <a:ext cx="285752" cy="500066"/>
          </a:xfrm>
          <a:prstGeom prst="rect">
            <a:avLst/>
          </a:prstGeom>
          <a:noFill/>
        </p:spPr>
      </p:pic>
      <p:pic>
        <p:nvPicPr>
          <p:cNvPr id="164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4071942"/>
            <a:ext cx="285752" cy="500066"/>
          </a:xfrm>
          <a:prstGeom prst="rect">
            <a:avLst/>
          </a:prstGeom>
          <a:noFill/>
        </p:spPr>
      </p:pic>
      <p:pic>
        <p:nvPicPr>
          <p:cNvPr id="165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57554" y="4071942"/>
            <a:ext cx="285752" cy="500066"/>
          </a:xfrm>
          <a:prstGeom prst="rect">
            <a:avLst/>
          </a:prstGeom>
          <a:noFill/>
        </p:spPr>
      </p:pic>
      <p:pic>
        <p:nvPicPr>
          <p:cNvPr id="166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14744" y="4071942"/>
            <a:ext cx="285752" cy="500066"/>
          </a:xfrm>
          <a:prstGeom prst="rect">
            <a:avLst/>
          </a:prstGeom>
          <a:noFill/>
        </p:spPr>
      </p:pic>
      <p:pic>
        <p:nvPicPr>
          <p:cNvPr id="167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6248" y="4071942"/>
            <a:ext cx="285752" cy="500066"/>
          </a:xfrm>
          <a:prstGeom prst="rect">
            <a:avLst/>
          </a:prstGeom>
          <a:noFill/>
        </p:spPr>
      </p:pic>
      <p:pic>
        <p:nvPicPr>
          <p:cNvPr id="168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43438" y="4071942"/>
            <a:ext cx="285752" cy="500066"/>
          </a:xfrm>
          <a:prstGeom prst="rect">
            <a:avLst/>
          </a:prstGeom>
          <a:noFill/>
        </p:spPr>
      </p:pic>
      <p:pic>
        <p:nvPicPr>
          <p:cNvPr id="169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071942"/>
            <a:ext cx="285752" cy="500066"/>
          </a:xfrm>
          <a:prstGeom prst="rect">
            <a:avLst/>
          </a:prstGeom>
          <a:noFill/>
        </p:spPr>
      </p:pic>
      <p:pic>
        <p:nvPicPr>
          <p:cNvPr id="170" name="Picture 14" descr="C:\Documents and Settings\PC\Local Settings\Temporary Internet Files\Content.IE5\0XKL28WI\MC900438167[2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57818" y="4071942"/>
            <a:ext cx="285752" cy="500066"/>
          </a:xfrm>
          <a:prstGeom prst="rect">
            <a:avLst/>
          </a:prstGeom>
          <a:noFill/>
        </p:spPr>
      </p:pic>
      <p:pic>
        <p:nvPicPr>
          <p:cNvPr id="2064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857356" y="4643446"/>
            <a:ext cx="428628" cy="571504"/>
          </a:xfrm>
          <a:prstGeom prst="rect">
            <a:avLst/>
          </a:prstGeom>
          <a:noFill/>
        </p:spPr>
      </p:pic>
      <p:pic>
        <p:nvPicPr>
          <p:cNvPr id="173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214546" y="4643446"/>
            <a:ext cx="428628" cy="571504"/>
          </a:xfrm>
          <a:prstGeom prst="rect">
            <a:avLst/>
          </a:prstGeom>
          <a:noFill/>
        </p:spPr>
      </p:pic>
      <p:pic>
        <p:nvPicPr>
          <p:cNvPr id="174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71736" y="4643446"/>
            <a:ext cx="428628" cy="571504"/>
          </a:xfrm>
          <a:prstGeom prst="rect">
            <a:avLst/>
          </a:prstGeom>
          <a:noFill/>
        </p:spPr>
      </p:pic>
      <p:pic>
        <p:nvPicPr>
          <p:cNvPr id="175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28926" y="4643446"/>
            <a:ext cx="428628" cy="571504"/>
          </a:xfrm>
          <a:prstGeom prst="rect">
            <a:avLst/>
          </a:prstGeom>
          <a:noFill/>
        </p:spPr>
      </p:pic>
      <p:pic>
        <p:nvPicPr>
          <p:cNvPr id="176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596" y="4643446"/>
            <a:ext cx="428628" cy="571504"/>
          </a:xfrm>
          <a:prstGeom prst="rect">
            <a:avLst/>
          </a:prstGeom>
          <a:noFill/>
        </p:spPr>
      </p:pic>
      <p:pic>
        <p:nvPicPr>
          <p:cNvPr id="177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5786" y="4643446"/>
            <a:ext cx="428628" cy="571504"/>
          </a:xfrm>
          <a:prstGeom prst="rect">
            <a:avLst/>
          </a:prstGeom>
          <a:noFill/>
        </p:spPr>
      </p:pic>
      <p:pic>
        <p:nvPicPr>
          <p:cNvPr id="178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42976" y="4643446"/>
            <a:ext cx="428628" cy="571504"/>
          </a:xfrm>
          <a:prstGeom prst="rect">
            <a:avLst/>
          </a:prstGeom>
          <a:noFill/>
        </p:spPr>
      </p:pic>
      <p:pic>
        <p:nvPicPr>
          <p:cNvPr id="179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500166" y="4643446"/>
            <a:ext cx="428628" cy="571504"/>
          </a:xfrm>
          <a:prstGeom prst="rect">
            <a:avLst/>
          </a:prstGeom>
          <a:noFill/>
        </p:spPr>
      </p:pic>
      <p:pic>
        <p:nvPicPr>
          <p:cNvPr id="180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86116" y="4643446"/>
            <a:ext cx="428628" cy="571504"/>
          </a:xfrm>
          <a:prstGeom prst="rect">
            <a:avLst/>
          </a:prstGeom>
          <a:noFill/>
        </p:spPr>
      </p:pic>
      <p:pic>
        <p:nvPicPr>
          <p:cNvPr id="181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43306" y="4643446"/>
            <a:ext cx="428628" cy="571504"/>
          </a:xfrm>
          <a:prstGeom prst="rect">
            <a:avLst/>
          </a:prstGeom>
          <a:noFill/>
        </p:spPr>
      </p:pic>
      <p:pic>
        <p:nvPicPr>
          <p:cNvPr id="182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6248" y="4643446"/>
            <a:ext cx="428628" cy="571504"/>
          </a:xfrm>
          <a:prstGeom prst="rect">
            <a:avLst/>
          </a:prstGeom>
          <a:noFill/>
        </p:spPr>
      </p:pic>
      <p:pic>
        <p:nvPicPr>
          <p:cNvPr id="183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43438" y="4643446"/>
            <a:ext cx="428628" cy="571504"/>
          </a:xfrm>
          <a:prstGeom prst="rect">
            <a:avLst/>
          </a:prstGeom>
          <a:noFill/>
        </p:spPr>
      </p:pic>
      <p:pic>
        <p:nvPicPr>
          <p:cNvPr id="184" name="Picture 16" descr="C:\Documents and Settings\PC\Local Settings\Temporary Internet Files\Content.IE5\0XKL28WI\MC9002337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00628" y="4643446"/>
            <a:ext cx="428628" cy="571504"/>
          </a:xfrm>
          <a:prstGeom prst="rect">
            <a:avLst/>
          </a:prstGeom>
          <a:noFill/>
        </p:spPr>
      </p:pic>
      <p:pic>
        <p:nvPicPr>
          <p:cNvPr id="2065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0034" y="5286388"/>
            <a:ext cx="357190" cy="500066"/>
          </a:xfrm>
          <a:prstGeom prst="rect">
            <a:avLst/>
          </a:prstGeom>
          <a:noFill/>
        </p:spPr>
      </p:pic>
      <p:pic>
        <p:nvPicPr>
          <p:cNvPr id="186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85786" y="5286388"/>
            <a:ext cx="357190" cy="500066"/>
          </a:xfrm>
          <a:prstGeom prst="rect">
            <a:avLst/>
          </a:prstGeom>
          <a:noFill/>
        </p:spPr>
      </p:pic>
      <p:pic>
        <p:nvPicPr>
          <p:cNvPr id="187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142976" y="5286388"/>
            <a:ext cx="357190" cy="500066"/>
          </a:xfrm>
          <a:prstGeom prst="rect">
            <a:avLst/>
          </a:prstGeom>
          <a:noFill/>
        </p:spPr>
      </p:pic>
      <p:pic>
        <p:nvPicPr>
          <p:cNvPr id="188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500166" y="5286388"/>
            <a:ext cx="357190" cy="500066"/>
          </a:xfrm>
          <a:prstGeom prst="rect">
            <a:avLst/>
          </a:prstGeom>
          <a:noFill/>
        </p:spPr>
      </p:pic>
      <p:pic>
        <p:nvPicPr>
          <p:cNvPr id="189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857356" y="5286388"/>
            <a:ext cx="357190" cy="500066"/>
          </a:xfrm>
          <a:prstGeom prst="rect">
            <a:avLst/>
          </a:prstGeom>
          <a:noFill/>
        </p:spPr>
      </p:pic>
      <p:pic>
        <p:nvPicPr>
          <p:cNvPr id="190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285984" y="5286388"/>
            <a:ext cx="357190" cy="500066"/>
          </a:xfrm>
          <a:prstGeom prst="rect">
            <a:avLst/>
          </a:prstGeom>
          <a:noFill/>
        </p:spPr>
      </p:pic>
      <p:pic>
        <p:nvPicPr>
          <p:cNvPr id="191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643174" y="5286388"/>
            <a:ext cx="357190" cy="500066"/>
          </a:xfrm>
          <a:prstGeom prst="rect">
            <a:avLst/>
          </a:prstGeom>
          <a:noFill/>
        </p:spPr>
      </p:pic>
      <p:pic>
        <p:nvPicPr>
          <p:cNvPr id="192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000364" y="5286388"/>
            <a:ext cx="357190" cy="500066"/>
          </a:xfrm>
          <a:prstGeom prst="rect">
            <a:avLst/>
          </a:prstGeom>
          <a:noFill/>
        </p:spPr>
      </p:pic>
      <p:pic>
        <p:nvPicPr>
          <p:cNvPr id="193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357554" y="5286388"/>
            <a:ext cx="357190" cy="500066"/>
          </a:xfrm>
          <a:prstGeom prst="rect">
            <a:avLst/>
          </a:prstGeom>
          <a:noFill/>
        </p:spPr>
      </p:pic>
      <p:pic>
        <p:nvPicPr>
          <p:cNvPr id="194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714744" y="5286388"/>
            <a:ext cx="357190" cy="500066"/>
          </a:xfrm>
          <a:prstGeom prst="rect">
            <a:avLst/>
          </a:prstGeom>
          <a:noFill/>
        </p:spPr>
      </p:pic>
      <p:pic>
        <p:nvPicPr>
          <p:cNvPr id="195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357686" y="5286388"/>
            <a:ext cx="357190" cy="500066"/>
          </a:xfrm>
          <a:prstGeom prst="rect">
            <a:avLst/>
          </a:prstGeom>
          <a:noFill/>
        </p:spPr>
      </p:pic>
      <p:pic>
        <p:nvPicPr>
          <p:cNvPr id="196" name="Picture 17" descr="C:\Documents and Settings\PC\Local Settings\Temporary Internet Files\Content.IE5\K9TI0N28\MC90033435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714876" y="5286388"/>
            <a:ext cx="357190" cy="500066"/>
          </a:xfrm>
          <a:prstGeom prst="rect">
            <a:avLst/>
          </a:prstGeom>
          <a:noFill/>
        </p:spPr>
      </p:pic>
      <p:pic>
        <p:nvPicPr>
          <p:cNvPr id="2068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28596" y="5929330"/>
            <a:ext cx="378333" cy="571504"/>
          </a:xfrm>
          <a:prstGeom prst="rect">
            <a:avLst/>
          </a:prstGeom>
          <a:noFill/>
        </p:spPr>
      </p:pic>
      <p:pic>
        <p:nvPicPr>
          <p:cNvPr id="200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85786" y="5929330"/>
            <a:ext cx="378333" cy="571504"/>
          </a:xfrm>
          <a:prstGeom prst="rect">
            <a:avLst/>
          </a:prstGeom>
          <a:noFill/>
        </p:spPr>
      </p:pic>
      <p:pic>
        <p:nvPicPr>
          <p:cNvPr id="201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142976" y="5929330"/>
            <a:ext cx="378333" cy="571504"/>
          </a:xfrm>
          <a:prstGeom prst="rect">
            <a:avLst/>
          </a:prstGeom>
          <a:noFill/>
        </p:spPr>
      </p:pic>
      <p:pic>
        <p:nvPicPr>
          <p:cNvPr id="202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500166" y="5929330"/>
            <a:ext cx="378333" cy="571504"/>
          </a:xfrm>
          <a:prstGeom prst="rect">
            <a:avLst/>
          </a:prstGeom>
          <a:noFill/>
        </p:spPr>
      </p:pic>
      <p:pic>
        <p:nvPicPr>
          <p:cNvPr id="203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857356" y="5929330"/>
            <a:ext cx="378333" cy="571504"/>
          </a:xfrm>
          <a:prstGeom prst="rect">
            <a:avLst/>
          </a:prstGeom>
          <a:noFill/>
        </p:spPr>
      </p:pic>
      <p:pic>
        <p:nvPicPr>
          <p:cNvPr id="204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214546" y="5929330"/>
            <a:ext cx="378333" cy="571504"/>
          </a:xfrm>
          <a:prstGeom prst="rect">
            <a:avLst/>
          </a:prstGeom>
          <a:noFill/>
        </p:spPr>
      </p:pic>
      <p:pic>
        <p:nvPicPr>
          <p:cNvPr id="205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571736" y="5929330"/>
            <a:ext cx="378333" cy="571504"/>
          </a:xfrm>
          <a:prstGeom prst="rect">
            <a:avLst/>
          </a:prstGeom>
          <a:noFill/>
        </p:spPr>
      </p:pic>
      <p:pic>
        <p:nvPicPr>
          <p:cNvPr id="206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000364" y="5929330"/>
            <a:ext cx="378333" cy="571504"/>
          </a:xfrm>
          <a:prstGeom prst="rect">
            <a:avLst/>
          </a:prstGeom>
          <a:noFill/>
        </p:spPr>
      </p:pic>
      <p:pic>
        <p:nvPicPr>
          <p:cNvPr id="207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357554" y="5929330"/>
            <a:ext cx="378333" cy="571504"/>
          </a:xfrm>
          <a:prstGeom prst="rect">
            <a:avLst/>
          </a:prstGeom>
          <a:noFill/>
        </p:spPr>
      </p:pic>
      <p:pic>
        <p:nvPicPr>
          <p:cNvPr id="208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714744" y="5929330"/>
            <a:ext cx="378333" cy="571504"/>
          </a:xfrm>
          <a:prstGeom prst="rect">
            <a:avLst/>
          </a:prstGeom>
          <a:noFill/>
        </p:spPr>
      </p:pic>
      <p:pic>
        <p:nvPicPr>
          <p:cNvPr id="209" name="Picture 20" descr="C:\Documents and Settings\PC\Local Settings\Temporary Internet Files\Content.IE5\ETXSK0WB\MC90033589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357686" y="5929330"/>
            <a:ext cx="378333" cy="571504"/>
          </a:xfrm>
          <a:prstGeom prst="rect">
            <a:avLst/>
          </a:prstGeom>
          <a:noFill/>
        </p:spPr>
      </p:pic>
      <p:cxnSp>
        <p:nvCxnSpPr>
          <p:cNvPr id="211" name="Přímá spojovací čára 210"/>
          <p:cNvCxnSpPr/>
          <p:nvPr/>
        </p:nvCxnSpPr>
        <p:spPr>
          <a:xfrm rot="5400000" flipH="1" flipV="1">
            <a:off x="742952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4" name="Přímá spojovací čára 213"/>
          <p:cNvCxnSpPr/>
          <p:nvPr/>
        </p:nvCxnSpPr>
        <p:spPr>
          <a:xfrm rot="5400000" flipH="1" flipV="1">
            <a:off x="707233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5" name="Přímá spojovací čára 214"/>
          <p:cNvCxnSpPr/>
          <p:nvPr/>
        </p:nvCxnSpPr>
        <p:spPr>
          <a:xfrm rot="5400000" flipH="1" flipV="1">
            <a:off x="671514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6" name="Přímá spojovací čára 215"/>
          <p:cNvCxnSpPr/>
          <p:nvPr/>
        </p:nvCxnSpPr>
        <p:spPr>
          <a:xfrm rot="5400000" flipH="1" flipV="1">
            <a:off x="635795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7" name="Přímá spojovací čára 216"/>
          <p:cNvCxnSpPr/>
          <p:nvPr/>
        </p:nvCxnSpPr>
        <p:spPr>
          <a:xfrm rot="5400000" flipH="1" flipV="1">
            <a:off x="600076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8" name="Přímá spojovací čára 217"/>
          <p:cNvCxnSpPr/>
          <p:nvPr/>
        </p:nvCxnSpPr>
        <p:spPr>
          <a:xfrm rot="5400000" flipH="1" flipV="1">
            <a:off x="564357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9" name="Přímá spojovací čára 218"/>
          <p:cNvCxnSpPr/>
          <p:nvPr/>
        </p:nvCxnSpPr>
        <p:spPr>
          <a:xfrm rot="5400000" flipH="1" flipV="1">
            <a:off x="528638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0" name="Přímá spojovací čára 219"/>
          <p:cNvCxnSpPr/>
          <p:nvPr/>
        </p:nvCxnSpPr>
        <p:spPr>
          <a:xfrm rot="5400000" flipH="1" flipV="1">
            <a:off x="492919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21" name="Picture 3" descr="C:\Documents and Settings\PC\Local Settings\Temporary Internet Files\Content.IE5\0XKL28WI\MC90039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857232"/>
            <a:ext cx="357623" cy="257746"/>
          </a:xfrm>
          <a:prstGeom prst="rect">
            <a:avLst/>
          </a:prstGeom>
          <a:noFill/>
        </p:spPr>
      </p:pic>
      <p:cxnSp>
        <p:nvCxnSpPr>
          <p:cNvPr id="222" name="Přímá spojovací čára 221"/>
          <p:cNvCxnSpPr/>
          <p:nvPr/>
        </p:nvCxnSpPr>
        <p:spPr>
          <a:xfrm rot="5400000" flipH="1" flipV="1">
            <a:off x="457200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3" name="Přímá spojovací čára 222"/>
          <p:cNvCxnSpPr/>
          <p:nvPr/>
        </p:nvCxnSpPr>
        <p:spPr>
          <a:xfrm rot="5400000" flipH="1" flipV="1">
            <a:off x="4214810" y="85723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4" name="Přímá spojovací čára 223"/>
          <p:cNvCxnSpPr/>
          <p:nvPr/>
        </p:nvCxnSpPr>
        <p:spPr>
          <a:xfrm rot="5400000" flipH="1" flipV="1">
            <a:off x="421481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5" name="Přímá spojovací čára 224"/>
          <p:cNvCxnSpPr/>
          <p:nvPr/>
        </p:nvCxnSpPr>
        <p:spPr>
          <a:xfrm rot="5400000" flipH="1" flipV="1">
            <a:off x="457200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6" name="Přímá spojovací čára 225"/>
          <p:cNvCxnSpPr/>
          <p:nvPr/>
        </p:nvCxnSpPr>
        <p:spPr>
          <a:xfrm rot="5400000" flipH="1" flipV="1">
            <a:off x="4857752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8" name="Přímá spojovací čára 227"/>
          <p:cNvCxnSpPr/>
          <p:nvPr/>
        </p:nvCxnSpPr>
        <p:spPr>
          <a:xfrm rot="5400000" flipH="1" flipV="1">
            <a:off x="528638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9" name="Přímá spojovací čára 228"/>
          <p:cNvCxnSpPr/>
          <p:nvPr/>
        </p:nvCxnSpPr>
        <p:spPr>
          <a:xfrm rot="5400000" flipH="1" flipV="1">
            <a:off x="564357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0" name="Přímá spojovací čára 229"/>
          <p:cNvCxnSpPr/>
          <p:nvPr/>
        </p:nvCxnSpPr>
        <p:spPr>
          <a:xfrm rot="5400000" flipH="1" flipV="1">
            <a:off x="600076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1" name="Přímá spojovací čára 230"/>
          <p:cNvCxnSpPr/>
          <p:nvPr/>
        </p:nvCxnSpPr>
        <p:spPr>
          <a:xfrm rot="5400000" flipH="1" flipV="1">
            <a:off x="635795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2" name="Přímá spojovací čára 231"/>
          <p:cNvCxnSpPr/>
          <p:nvPr/>
        </p:nvCxnSpPr>
        <p:spPr>
          <a:xfrm rot="5400000" flipH="1" flipV="1">
            <a:off x="671514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3" name="Přímá spojovací čára 232"/>
          <p:cNvCxnSpPr/>
          <p:nvPr/>
        </p:nvCxnSpPr>
        <p:spPr>
          <a:xfrm rot="5400000" flipH="1" flipV="1">
            <a:off x="7072330" y="1214422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3" name="Přímá spojovací čára 242"/>
          <p:cNvCxnSpPr/>
          <p:nvPr/>
        </p:nvCxnSpPr>
        <p:spPr>
          <a:xfrm rot="5400000" flipH="1" flipV="1">
            <a:off x="4143372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4" name="Přímá spojovací čára 243"/>
          <p:cNvCxnSpPr/>
          <p:nvPr/>
        </p:nvCxnSpPr>
        <p:spPr>
          <a:xfrm rot="5400000" flipH="1" flipV="1">
            <a:off x="457200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5" name="Přímá spojovací čára 244"/>
          <p:cNvCxnSpPr/>
          <p:nvPr/>
        </p:nvCxnSpPr>
        <p:spPr>
          <a:xfrm rot="5400000" flipH="1" flipV="1">
            <a:off x="492919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6" name="Přímá spojovací čára 245"/>
          <p:cNvCxnSpPr/>
          <p:nvPr/>
        </p:nvCxnSpPr>
        <p:spPr>
          <a:xfrm rot="5400000" flipH="1" flipV="1">
            <a:off x="528638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7" name="Přímá spojovací čára 246"/>
          <p:cNvCxnSpPr/>
          <p:nvPr/>
        </p:nvCxnSpPr>
        <p:spPr>
          <a:xfrm rot="5400000" flipH="1" flipV="1">
            <a:off x="564357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8" name="Přímá spojovací čára 247"/>
          <p:cNvCxnSpPr/>
          <p:nvPr/>
        </p:nvCxnSpPr>
        <p:spPr>
          <a:xfrm rot="5400000" flipH="1" flipV="1">
            <a:off x="600076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9" name="Přímá spojovací čára 248"/>
          <p:cNvCxnSpPr/>
          <p:nvPr/>
        </p:nvCxnSpPr>
        <p:spPr>
          <a:xfrm rot="5400000" flipH="1" flipV="1">
            <a:off x="635795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0" name="Přímá spojovací čára 249"/>
          <p:cNvCxnSpPr/>
          <p:nvPr/>
        </p:nvCxnSpPr>
        <p:spPr>
          <a:xfrm rot="5400000" flipH="1" flipV="1">
            <a:off x="6715140" y="178592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1" name="Přímá spojovací čára 250"/>
          <p:cNvCxnSpPr/>
          <p:nvPr/>
        </p:nvCxnSpPr>
        <p:spPr>
          <a:xfrm rot="5400000" flipH="1" flipV="1">
            <a:off x="6357950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2" name="Přímá spojovací čára 251"/>
          <p:cNvCxnSpPr/>
          <p:nvPr/>
        </p:nvCxnSpPr>
        <p:spPr>
          <a:xfrm rot="5400000" flipH="1" flipV="1">
            <a:off x="6000760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3" name="Přímá spojovací čára 252"/>
          <p:cNvCxnSpPr/>
          <p:nvPr/>
        </p:nvCxnSpPr>
        <p:spPr>
          <a:xfrm rot="5400000" flipH="1" flipV="1">
            <a:off x="5572132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4" name="Přímá spojovací čára 253"/>
          <p:cNvCxnSpPr/>
          <p:nvPr/>
        </p:nvCxnSpPr>
        <p:spPr>
          <a:xfrm rot="5400000" flipH="1" flipV="1">
            <a:off x="5286380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5" name="Přímá spojovací čára 254"/>
          <p:cNvCxnSpPr/>
          <p:nvPr/>
        </p:nvCxnSpPr>
        <p:spPr>
          <a:xfrm rot="5400000" flipH="1" flipV="1">
            <a:off x="4929190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6" name="Přímá spojovací čára 255"/>
          <p:cNvCxnSpPr/>
          <p:nvPr/>
        </p:nvCxnSpPr>
        <p:spPr>
          <a:xfrm rot="5400000" flipH="1" flipV="1">
            <a:off x="4500562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7" name="Přímá spojovací čára 256"/>
          <p:cNvCxnSpPr/>
          <p:nvPr/>
        </p:nvCxnSpPr>
        <p:spPr>
          <a:xfrm rot="5400000" flipH="1" flipV="1">
            <a:off x="4143372" y="2357430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8" name="Přímá spojovací čára 257"/>
          <p:cNvCxnSpPr/>
          <p:nvPr/>
        </p:nvCxnSpPr>
        <p:spPr>
          <a:xfrm rot="5400000" flipH="1" flipV="1">
            <a:off x="4143372" y="2928934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9" name="Přímá spojovací čára 258"/>
          <p:cNvCxnSpPr/>
          <p:nvPr/>
        </p:nvCxnSpPr>
        <p:spPr>
          <a:xfrm rot="5400000" flipH="1" flipV="1">
            <a:off x="4500562" y="2928934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0" name="Přímá spojovací čára 259"/>
          <p:cNvCxnSpPr/>
          <p:nvPr/>
        </p:nvCxnSpPr>
        <p:spPr>
          <a:xfrm rot="5400000" flipH="1" flipV="1">
            <a:off x="4857752" y="2928934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1" name="Přímá spojovací čára 260"/>
          <p:cNvCxnSpPr/>
          <p:nvPr/>
        </p:nvCxnSpPr>
        <p:spPr>
          <a:xfrm rot="5400000" flipH="1" flipV="1">
            <a:off x="5214942" y="2928934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2" name="Přímá spojovací čára 261"/>
          <p:cNvCxnSpPr/>
          <p:nvPr/>
        </p:nvCxnSpPr>
        <p:spPr>
          <a:xfrm rot="5400000" flipH="1" flipV="1">
            <a:off x="5572132" y="2928934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3" name="Přímá spojovací čára 262"/>
          <p:cNvCxnSpPr/>
          <p:nvPr/>
        </p:nvCxnSpPr>
        <p:spPr>
          <a:xfrm rot="5400000" flipH="1" flipV="1">
            <a:off x="5929322" y="2928934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4" name="Přímá spojovací čára 263"/>
          <p:cNvCxnSpPr/>
          <p:nvPr/>
        </p:nvCxnSpPr>
        <p:spPr>
          <a:xfrm rot="5400000" flipH="1" flipV="1">
            <a:off x="5643570" y="357187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5" name="Přímá spojovací čára 264"/>
          <p:cNvCxnSpPr/>
          <p:nvPr/>
        </p:nvCxnSpPr>
        <p:spPr>
          <a:xfrm rot="5400000" flipH="1" flipV="1">
            <a:off x="5214942" y="357187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66" name="Picture 13" descr="C:\Documents and Settings\PC\Local Settings\Temporary Internet Files\Content.IE5\K9TI0N28\MC9003838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29190" y="3357562"/>
            <a:ext cx="357190" cy="505663"/>
          </a:xfrm>
          <a:prstGeom prst="rect">
            <a:avLst/>
          </a:prstGeom>
          <a:noFill/>
        </p:spPr>
      </p:pic>
      <p:cxnSp>
        <p:nvCxnSpPr>
          <p:cNvPr id="267" name="Přímá spojovací čára 266"/>
          <p:cNvCxnSpPr/>
          <p:nvPr/>
        </p:nvCxnSpPr>
        <p:spPr>
          <a:xfrm rot="5400000" flipH="1" flipV="1">
            <a:off x="4857752" y="357187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8" name="Přímá spojovací čára 267"/>
          <p:cNvCxnSpPr/>
          <p:nvPr/>
        </p:nvCxnSpPr>
        <p:spPr>
          <a:xfrm rot="5400000" flipH="1" flipV="1">
            <a:off x="4500562" y="357187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9" name="Přímá spojovací čára 268"/>
          <p:cNvCxnSpPr/>
          <p:nvPr/>
        </p:nvCxnSpPr>
        <p:spPr>
          <a:xfrm rot="5400000" flipH="1" flipV="1">
            <a:off x="4143372" y="3571876"/>
            <a:ext cx="357190" cy="214314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0" name="Přímá spojovací čára 269"/>
          <p:cNvCxnSpPr/>
          <p:nvPr/>
        </p:nvCxnSpPr>
        <p:spPr>
          <a:xfrm rot="5400000" flipH="1" flipV="1">
            <a:off x="5286380" y="407194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2" name="Přímá spojovací čára 271"/>
          <p:cNvCxnSpPr/>
          <p:nvPr/>
        </p:nvCxnSpPr>
        <p:spPr>
          <a:xfrm rot="5400000" flipH="1" flipV="1">
            <a:off x="4929190" y="407194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3" name="Přímá spojovací čára 272"/>
          <p:cNvCxnSpPr/>
          <p:nvPr/>
        </p:nvCxnSpPr>
        <p:spPr>
          <a:xfrm rot="5400000" flipH="1" flipV="1">
            <a:off x="4572000" y="407194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4" name="Přímá spojovací čára 273"/>
          <p:cNvCxnSpPr/>
          <p:nvPr/>
        </p:nvCxnSpPr>
        <p:spPr>
          <a:xfrm rot="5400000" flipH="1" flipV="1">
            <a:off x="4214810" y="407194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5" name="Přímá spojovací čára 274"/>
          <p:cNvCxnSpPr/>
          <p:nvPr/>
        </p:nvCxnSpPr>
        <p:spPr>
          <a:xfrm rot="5400000" flipH="1" flipV="1">
            <a:off x="4286248" y="478632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6" name="Přímá spojovací čára 275"/>
          <p:cNvCxnSpPr/>
          <p:nvPr/>
        </p:nvCxnSpPr>
        <p:spPr>
          <a:xfrm rot="5400000" flipH="1" flipV="1">
            <a:off x="4643438" y="478632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7" name="Přímá spojovací čára 276"/>
          <p:cNvCxnSpPr/>
          <p:nvPr/>
        </p:nvCxnSpPr>
        <p:spPr>
          <a:xfrm rot="5400000" flipH="1" flipV="1">
            <a:off x="5072066" y="4786322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8" name="Přímá spojovací čára 277"/>
          <p:cNvCxnSpPr/>
          <p:nvPr/>
        </p:nvCxnSpPr>
        <p:spPr>
          <a:xfrm rot="5400000" flipH="1" flipV="1">
            <a:off x="4643438" y="5357826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9" name="Přímá spojovací čára 278"/>
          <p:cNvCxnSpPr/>
          <p:nvPr/>
        </p:nvCxnSpPr>
        <p:spPr>
          <a:xfrm rot="5400000" flipH="1" flipV="1">
            <a:off x="4286248" y="5357826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0" name="Přímá spojovací čára 279"/>
          <p:cNvCxnSpPr/>
          <p:nvPr/>
        </p:nvCxnSpPr>
        <p:spPr>
          <a:xfrm rot="5400000" flipH="1" flipV="1">
            <a:off x="4357686" y="6072206"/>
            <a:ext cx="428628" cy="285752"/>
          </a:xfrm>
          <a:prstGeom prst="line">
            <a:avLst/>
          </a:prstGeom>
          <a:ln w="317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2" name="Přímá spojovací čára 281"/>
          <p:cNvCxnSpPr/>
          <p:nvPr/>
        </p:nvCxnSpPr>
        <p:spPr>
          <a:xfrm>
            <a:off x="7786678" y="1071546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ovací čára 283"/>
          <p:cNvCxnSpPr/>
          <p:nvPr/>
        </p:nvCxnSpPr>
        <p:spPr>
          <a:xfrm>
            <a:off x="7786678" y="1643050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ovací čára 284"/>
          <p:cNvCxnSpPr/>
          <p:nvPr/>
        </p:nvCxnSpPr>
        <p:spPr>
          <a:xfrm>
            <a:off x="7786678" y="2143116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ovací čára 285"/>
          <p:cNvCxnSpPr/>
          <p:nvPr/>
        </p:nvCxnSpPr>
        <p:spPr>
          <a:xfrm>
            <a:off x="7786678" y="2714620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ovací čára 286"/>
          <p:cNvCxnSpPr/>
          <p:nvPr/>
        </p:nvCxnSpPr>
        <p:spPr>
          <a:xfrm>
            <a:off x="7786678" y="328612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Přímá spojovací čára 287"/>
          <p:cNvCxnSpPr/>
          <p:nvPr/>
        </p:nvCxnSpPr>
        <p:spPr>
          <a:xfrm>
            <a:off x="7786678" y="3857628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ovací čára 288"/>
          <p:cNvCxnSpPr/>
          <p:nvPr/>
        </p:nvCxnSpPr>
        <p:spPr>
          <a:xfrm>
            <a:off x="7786678" y="4500570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ovací čára 289"/>
          <p:cNvCxnSpPr/>
          <p:nvPr/>
        </p:nvCxnSpPr>
        <p:spPr>
          <a:xfrm>
            <a:off x="7786678" y="5072074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ovací čára 290"/>
          <p:cNvCxnSpPr/>
          <p:nvPr/>
        </p:nvCxnSpPr>
        <p:spPr>
          <a:xfrm>
            <a:off x="7786678" y="5715016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ovací čára 291"/>
          <p:cNvCxnSpPr/>
          <p:nvPr/>
        </p:nvCxnSpPr>
        <p:spPr>
          <a:xfrm>
            <a:off x="7786678" y="6286520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428604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příklad s výsledkem.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072074"/>
            <a:ext cx="7715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1  2  3  4  5  6  7  8  9  10</a:t>
            </a:r>
            <a:endParaRPr lang="cs-CZ" sz="6000" dirty="0"/>
          </a:p>
        </p:txBody>
      </p:sp>
      <p:sp>
        <p:nvSpPr>
          <p:cNvPr id="6" name="Mrak 5"/>
          <p:cNvSpPr/>
          <p:nvPr/>
        </p:nvSpPr>
        <p:spPr>
          <a:xfrm>
            <a:off x="214282" y="785794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034" y="107154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15 - 10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857224" y="1785926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207167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18 - 10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2214546" y="1000108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128586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11 - 10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3857620" y="285728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143372" y="57148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19 - 10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3500430" y="1643050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786182" y="192880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13 - 3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2214546" y="2428868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571736" y="264318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14 - 4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357158" y="2928934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42910" y="321468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17 - 10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1500166" y="3714752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392906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16 - 10</a:t>
            </a:r>
            <a:endParaRPr lang="cs-CZ" dirty="0"/>
          </a:p>
        </p:txBody>
      </p:sp>
      <p:sp>
        <p:nvSpPr>
          <p:cNvPr id="22" name="Mrak 21"/>
          <p:cNvSpPr/>
          <p:nvPr/>
        </p:nvSpPr>
        <p:spPr>
          <a:xfrm>
            <a:off x="3143240" y="4286256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428992" y="450057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14 - 10</a:t>
            </a:r>
            <a:endParaRPr lang="cs-CZ" dirty="0"/>
          </a:p>
        </p:txBody>
      </p:sp>
      <p:sp>
        <p:nvSpPr>
          <p:cNvPr id="24" name="Mrak 23"/>
          <p:cNvSpPr/>
          <p:nvPr/>
        </p:nvSpPr>
        <p:spPr>
          <a:xfrm>
            <a:off x="3643306" y="2928934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929058" y="314324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12 - 10</a:t>
            </a:r>
            <a:endParaRPr lang="cs-CZ" dirty="0"/>
          </a:p>
        </p:txBody>
      </p:sp>
      <p:sp>
        <p:nvSpPr>
          <p:cNvPr id="26" name="Mrak 25"/>
          <p:cNvSpPr/>
          <p:nvPr/>
        </p:nvSpPr>
        <p:spPr>
          <a:xfrm>
            <a:off x="4786314" y="4143380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143504" y="435769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11 - 1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6429388" y="4071942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715140" y="428625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17 - 7</a:t>
            </a:r>
            <a:endParaRPr lang="cs-CZ" dirty="0"/>
          </a:p>
        </p:txBody>
      </p:sp>
      <p:sp>
        <p:nvSpPr>
          <p:cNvPr id="30" name="Mrak 29"/>
          <p:cNvSpPr/>
          <p:nvPr/>
        </p:nvSpPr>
        <p:spPr>
          <a:xfrm>
            <a:off x="5429256" y="2928934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786446" y="314324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18 - 8</a:t>
            </a:r>
            <a:endParaRPr lang="cs-CZ" dirty="0"/>
          </a:p>
        </p:txBody>
      </p:sp>
      <p:sp>
        <p:nvSpPr>
          <p:cNvPr id="32" name="Mrak 31"/>
          <p:cNvSpPr/>
          <p:nvPr/>
        </p:nvSpPr>
        <p:spPr>
          <a:xfrm>
            <a:off x="7429520" y="2928934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7715272" y="321468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20 - 10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6786578" y="1643050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143768" y="185736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16 - 6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5143504" y="1214422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429256" y="150017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18 - 10</a:t>
            </a:r>
            <a:endParaRPr lang="cs-CZ" dirty="0"/>
          </a:p>
        </p:txBody>
      </p:sp>
      <p:sp>
        <p:nvSpPr>
          <p:cNvPr id="38" name="Mrak 37"/>
          <p:cNvSpPr/>
          <p:nvPr/>
        </p:nvSpPr>
        <p:spPr>
          <a:xfrm>
            <a:off x="6572264" y="428604"/>
            <a:ext cx="1357322" cy="914400"/>
          </a:xfrm>
          <a:prstGeom prst="cloud">
            <a:avLst/>
          </a:prstGeom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6929454" y="64291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19 - 9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6072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řetězce.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10" y="100010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43108" y="100010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14744" y="100010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86380" y="100010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86578" y="1000108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28728" y="100010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28926" y="100010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72000" y="100010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72198" y="100010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107154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00166" y="114298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00364" y="114298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3438" y="114298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43636" y="114298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42910" y="200024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143108" y="200024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714744" y="200024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286380" y="200024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786578" y="200024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28728" y="200024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928926" y="200024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72000" y="200024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072198" y="200024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14348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00166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000364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+ 6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43438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43636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- 6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42910" y="307181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143108" y="307181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714744" y="307181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86380" y="307181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786578" y="3071810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428728" y="307181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928926" y="307181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572000" y="307181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072198" y="3071810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714348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500166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+ 2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000364" y="314324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+ 10 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643438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143636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+ 5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42910" y="4000504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143108" y="4000504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714744" y="4000504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286380" y="4000504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786578" y="4000504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428728" y="4000504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928926" y="4000504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4572000" y="4000504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072198" y="4000504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714348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500166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 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000364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 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643438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+ 9 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143636" y="407194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+ 8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642910" y="492919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2143108" y="492919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714744" y="492919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286380" y="492919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6786578" y="4929198"/>
            <a:ext cx="714380" cy="571504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428728" y="492919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2928926" y="492919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4572000" y="492919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072198" y="4929198"/>
            <a:ext cx="671514" cy="57150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714348" y="500063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500166" y="500063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071802" y="500063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643438" y="500063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+ 4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143636" y="500063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- 10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6786578" y="2000240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6786578" y="3071810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786578" y="4000504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786578" y="4929198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642910" y="1000108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642910" y="4929198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42910" y="2000240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42910" y="3071810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42910" y="4000504"/>
            <a:ext cx="714380" cy="5715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785786" y="114298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785786" y="207167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20</a:t>
            </a:r>
            <a:endParaRPr lang="cs-CZ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857224" y="314324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785786" y="407194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85786" y="500063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17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392</Words>
  <PresentationFormat>Předvádění na obrazovce (4:3)</PresentationFormat>
  <Paragraphs>101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32</cp:revision>
  <dcterms:modified xsi:type="dcterms:W3CDTF">2011-11-18T16:37:53Z</dcterms:modified>
</cp:coreProperties>
</file>