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2552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VY_32_INOVACE_3/16_SČÍTÁNÍ BEZ PŘECHODU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bez </a:t>
          </a:r>
          <a:r>
            <a:rPr lang="cs-CZ" sz="2000" smtClean="0"/>
            <a:t>přechodu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ve 3. ročníku. Slouží k procvičování sčítání bez přechodu desítky.</a:t>
            </a:r>
          </a:p>
          <a:p>
            <a:r>
              <a:rPr lang="cs-CZ" dirty="0" smtClean="0"/>
              <a:t>Materiál slouží pro práci na interaktivní tabuli.</a:t>
            </a:r>
          </a:p>
          <a:p>
            <a:r>
              <a:rPr lang="cs-CZ" dirty="0" smtClean="0"/>
              <a:t>Učitel kontroluje správnost plnění zadaných úkolů. Sčítání nedělalo žákům potíže, chyby ale dělají při dočítání.( Na snímku 4 a 5.)Při těchto příkladech vyžadovali dopomoc.</a:t>
            </a:r>
          </a:p>
          <a:p>
            <a:r>
              <a:rPr lang="cs-CZ" dirty="0" smtClean="0"/>
              <a:t>Vytvořeno: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Ověřeno: 9.11.2011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285728"/>
            <a:ext cx="6357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Dokresli příklad a vypočítej.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00166" y="2500306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00166" y="3571876"/>
          <a:ext cx="6143668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5726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00166" y="4714883"/>
          <a:ext cx="6096000" cy="736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2279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00166" y="5715016"/>
          <a:ext cx="6096000" cy="736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2279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2844" y="1357298"/>
            <a:ext cx="12144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12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44" y="2571744"/>
            <a:ext cx="12144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16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844" y="3643314"/>
            <a:ext cx="12144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14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844" y="4786322"/>
            <a:ext cx="12144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15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2844" y="5786454"/>
            <a:ext cx="12144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18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5" name="Elipsa 14"/>
          <p:cNvSpPr/>
          <p:nvPr/>
        </p:nvSpPr>
        <p:spPr>
          <a:xfrm>
            <a:off x="1643042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285984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857488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500430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071934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714876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286380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929322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500826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143768" y="142873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643042" y="178592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285984" y="1785926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643042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285984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857488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500430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071934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4714876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5286380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5929322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6500826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7143768" y="25717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643042" y="292893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2285984" y="292893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1643042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285984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2857488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3500430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4071934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4714876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5286380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5929322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6500826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7143768" y="364331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1643042" y="400050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2285984" y="400050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1643042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2285984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2857488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3500430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4071934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4714876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5286380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5929322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6500826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7143768" y="478632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1643042" y="514351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2285984" y="514351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1643042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2285984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2857488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3500430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4071934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4714876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5286380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5929322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6500826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7143768" y="578645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1643042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2285984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857488" y="292893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3500430" y="292893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4071934" y="292893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4714876" y="292893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2857488" y="400050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3500430" y="400050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2857488" y="514351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500430" y="514351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2857488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3500430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4071934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4714876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5286380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5929322" y="6143644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4071934" y="5143512"/>
            <a:ext cx="357190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1785918" y="1214422"/>
            <a:ext cx="1571636" cy="1143008"/>
          </a:xfrm>
          <a:prstGeom prst="ellipse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 rot="5400000">
            <a:off x="2322497" y="2749545"/>
            <a:ext cx="500066" cy="1588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286116" y="2285992"/>
            <a:ext cx="500066" cy="285752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500430" y="1428736"/>
            <a:ext cx="500066" cy="142876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2322497" y="820719"/>
            <a:ext cx="500066" cy="1588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1214414" y="1214422"/>
            <a:ext cx="571504" cy="21431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 flipV="1">
            <a:off x="1285852" y="2214554"/>
            <a:ext cx="571504" cy="21431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Elipsa 38"/>
          <p:cNvSpPr/>
          <p:nvPr/>
        </p:nvSpPr>
        <p:spPr>
          <a:xfrm>
            <a:off x="6286512" y="2071678"/>
            <a:ext cx="1571636" cy="1143008"/>
          </a:xfrm>
          <a:prstGeom prst="ellipse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šipka 39"/>
          <p:cNvCxnSpPr/>
          <p:nvPr/>
        </p:nvCxnSpPr>
        <p:spPr>
          <a:xfrm rot="5400000">
            <a:off x="6823091" y="3606825"/>
            <a:ext cx="500066" cy="1588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7786710" y="3143272"/>
            <a:ext cx="500066" cy="285752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V="1">
            <a:off x="8001024" y="2286016"/>
            <a:ext cx="500066" cy="142876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5400000" flipH="1" flipV="1">
            <a:off x="6823091" y="1677999"/>
            <a:ext cx="500066" cy="1588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10800000">
            <a:off x="5715008" y="2071702"/>
            <a:ext cx="571504" cy="21431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rot="10800000" flipV="1">
            <a:off x="5786446" y="3071834"/>
            <a:ext cx="571504" cy="21431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šipka 64"/>
          <p:cNvCxnSpPr/>
          <p:nvPr/>
        </p:nvCxnSpPr>
        <p:spPr>
          <a:xfrm rot="5400000">
            <a:off x="3894133" y="6107131"/>
            <a:ext cx="500066" cy="1588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šipka 65"/>
          <p:cNvCxnSpPr/>
          <p:nvPr/>
        </p:nvCxnSpPr>
        <p:spPr>
          <a:xfrm>
            <a:off x="5000628" y="5429264"/>
            <a:ext cx="500066" cy="285752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 flipV="1">
            <a:off x="4786314" y="4572008"/>
            <a:ext cx="500066" cy="142876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 rot="5400000" flipH="1" flipV="1">
            <a:off x="3894133" y="4321181"/>
            <a:ext cx="500066" cy="1588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šipka 68"/>
          <p:cNvCxnSpPr/>
          <p:nvPr/>
        </p:nvCxnSpPr>
        <p:spPr>
          <a:xfrm rot="10800000">
            <a:off x="2857488" y="4643446"/>
            <a:ext cx="571504" cy="21431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rot="10800000" flipV="1">
            <a:off x="2714612" y="5500702"/>
            <a:ext cx="571504" cy="214314"/>
          </a:xfrm>
          <a:prstGeom prst="straightConnector1">
            <a:avLst/>
          </a:prstGeom>
          <a:ln w="508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2071670" y="1500174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800" b="1" dirty="0" smtClean="0"/>
              <a:t>17</a:t>
            </a:r>
            <a:endParaRPr lang="cs-CZ" sz="28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643702" y="235743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75" name="Obdélník 74"/>
          <p:cNvSpPr/>
          <p:nvPr/>
        </p:nvSpPr>
        <p:spPr>
          <a:xfrm>
            <a:off x="2143108" y="142852"/>
            <a:ext cx="928694" cy="4286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071934" y="1214422"/>
            <a:ext cx="928694" cy="4286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857620" y="2428868"/>
            <a:ext cx="928694" cy="4286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428860" y="3071810"/>
            <a:ext cx="928694" cy="4286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85720" y="2285992"/>
            <a:ext cx="928694" cy="4286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214282" y="1000108"/>
            <a:ext cx="928694" cy="4286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714876" y="1857364"/>
            <a:ext cx="928694" cy="428628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572264" y="928670"/>
            <a:ext cx="928694" cy="428628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8215306" y="1714488"/>
            <a:ext cx="928694" cy="428628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8215306" y="3500438"/>
            <a:ext cx="928694" cy="428628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6858016" y="3929066"/>
            <a:ext cx="928694" cy="428628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786314" y="3143248"/>
            <a:ext cx="928694" cy="428628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5429256" y="4143380"/>
            <a:ext cx="928694" cy="428628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TextovéPole 99"/>
          <p:cNvSpPr txBox="1"/>
          <p:nvPr/>
        </p:nvSpPr>
        <p:spPr>
          <a:xfrm>
            <a:off x="2143108" y="21429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+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4071934" y="128586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 +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3857620" y="250030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 +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2428860" y="314324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85720" y="235743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+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214282" y="107154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 +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429256" y="421481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 +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858016" y="400050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+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4786314" y="321468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+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4714876" y="192880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+</a:t>
            </a:r>
            <a:endParaRPr lang="cs-CZ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6572264" y="100010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 +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8215306" y="178592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 +</a:t>
            </a:r>
            <a:endParaRPr lang="cs-CZ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8215306" y="357187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</a:t>
            </a:r>
            <a:endParaRPr lang="cs-CZ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3500430" y="214290"/>
            <a:ext cx="3929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Dopočítej sluníčkům paprsky.</a:t>
            </a:r>
            <a:endParaRPr lang="cs-CZ" dirty="0"/>
          </a:p>
        </p:txBody>
      </p:sp>
      <p:sp>
        <p:nvSpPr>
          <p:cNvPr id="98" name="Elipsa 97"/>
          <p:cNvSpPr/>
          <p:nvPr/>
        </p:nvSpPr>
        <p:spPr>
          <a:xfrm>
            <a:off x="3357554" y="4643446"/>
            <a:ext cx="1571636" cy="1143008"/>
          </a:xfrm>
          <a:prstGeom prst="ellipse">
            <a:avLst/>
          </a:prstGeom>
          <a:solidFill>
            <a:srgbClr val="FFFF99"/>
          </a:solidFill>
          <a:ln>
            <a:solidFill>
              <a:srgbClr val="FFFF0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TextovéPole 124"/>
          <p:cNvSpPr txBox="1"/>
          <p:nvPr/>
        </p:nvSpPr>
        <p:spPr>
          <a:xfrm>
            <a:off x="3714744" y="492919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800" b="1" dirty="0" smtClean="0"/>
              <a:t>19</a:t>
            </a:r>
            <a:endParaRPr lang="cs-CZ" sz="2800" b="1" dirty="0"/>
          </a:p>
        </p:txBody>
      </p:sp>
      <p:sp>
        <p:nvSpPr>
          <p:cNvPr id="126" name="Obdélník 125"/>
          <p:cNvSpPr/>
          <p:nvPr/>
        </p:nvSpPr>
        <p:spPr>
          <a:xfrm>
            <a:off x="3714744" y="3643314"/>
            <a:ext cx="928694" cy="428628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TextovéPole 126"/>
          <p:cNvSpPr txBox="1"/>
          <p:nvPr/>
        </p:nvSpPr>
        <p:spPr>
          <a:xfrm>
            <a:off x="3714744" y="371475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 +</a:t>
            </a:r>
            <a:endParaRPr lang="cs-CZ" dirty="0"/>
          </a:p>
        </p:txBody>
      </p:sp>
      <p:sp>
        <p:nvSpPr>
          <p:cNvPr id="128" name="Obdélník 127"/>
          <p:cNvSpPr/>
          <p:nvPr/>
        </p:nvSpPr>
        <p:spPr>
          <a:xfrm>
            <a:off x="5643570" y="5429264"/>
            <a:ext cx="928694" cy="428628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TextovéPole 128"/>
          <p:cNvSpPr txBox="1"/>
          <p:nvPr/>
        </p:nvSpPr>
        <p:spPr>
          <a:xfrm>
            <a:off x="5643570" y="550070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</a:t>
            </a:r>
            <a:endParaRPr lang="cs-CZ" dirty="0"/>
          </a:p>
        </p:txBody>
      </p:sp>
      <p:sp>
        <p:nvSpPr>
          <p:cNvPr id="130" name="Obdélník 129"/>
          <p:cNvSpPr/>
          <p:nvPr/>
        </p:nvSpPr>
        <p:spPr>
          <a:xfrm>
            <a:off x="3071802" y="6072206"/>
            <a:ext cx="928694" cy="428628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TextovéPole 130"/>
          <p:cNvSpPr txBox="1"/>
          <p:nvPr/>
        </p:nvSpPr>
        <p:spPr>
          <a:xfrm>
            <a:off x="3071802" y="614364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+</a:t>
            </a:r>
            <a:endParaRPr lang="cs-CZ" dirty="0"/>
          </a:p>
        </p:txBody>
      </p:sp>
      <p:sp>
        <p:nvSpPr>
          <p:cNvPr id="132" name="Obdélník 131"/>
          <p:cNvSpPr/>
          <p:nvPr/>
        </p:nvSpPr>
        <p:spPr>
          <a:xfrm>
            <a:off x="1714480" y="5500702"/>
            <a:ext cx="928694" cy="428628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TextovéPole 132"/>
          <p:cNvSpPr txBox="1"/>
          <p:nvPr/>
        </p:nvSpPr>
        <p:spPr>
          <a:xfrm>
            <a:off x="1714480" y="557214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+</a:t>
            </a:r>
            <a:endParaRPr lang="cs-CZ" dirty="0"/>
          </a:p>
        </p:txBody>
      </p:sp>
      <p:sp>
        <p:nvSpPr>
          <p:cNvPr id="134" name="Obdélník 133"/>
          <p:cNvSpPr/>
          <p:nvPr/>
        </p:nvSpPr>
        <p:spPr>
          <a:xfrm>
            <a:off x="1857356" y="4286256"/>
            <a:ext cx="928694" cy="428628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TextovéPole 134"/>
          <p:cNvSpPr txBox="1"/>
          <p:nvPr/>
        </p:nvSpPr>
        <p:spPr>
          <a:xfrm>
            <a:off x="1857356" y="435769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 +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PC\Local Settings\Temporary Internet Files\Content.IE5\0XKL28WI\MC9003893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643050"/>
            <a:ext cx="3488528" cy="32469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14546" y="2428868"/>
            <a:ext cx="16430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b="1" dirty="0" smtClean="0"/>
              <a:t>20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57166"/>
            <a:ext cx="692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Dopočítej, aby každý příklad měl stejný výsledek jako strom.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1428736"/>
            <a:ext cx="271464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+ ___</a:t>
            </a:r>
          </a:p>
          <a:p>
            <a:r>
              <a:rPr lang="cs-CZ" sz="2800" dirty="0" smtClean="0"/>
              <a:t>16 + ___</a:t>
            </a:r>
          </a:p>
          <a:p>
            <a:r>
              <a:rPr lang="cs-CZ" sz="2800" dirty="0" smtClean="0"/>
              <a:t>12 + ___</a:t>
            </a:r>
          </a:p>
          <a:p>
            <a:r>
              <a:rPr lang="cs-CZ" sz="2800" dirty="0" smtClean="0"/>
              <a:t>15 + ___</a:t>
            </a:r>
          </a:p>
          <a:p>
            <a:r>
              <a:rPr lang="cs-CZ" sz="2800" dirty="0" smtClean="0"/>
              <a:t>19 + ___</a:t>
            </a:r>
          </a:p>
          <a:p>
            <a:r>
              <a:rPr lang="cs-CZ" sz="2800" dirty="0" smtClean="0"/>
              <a:t>13 + ___</a:t>
            </a:r>
          </a:p>
          <a:p>
            <a:r>
              <a:rPr lang="cs-CZ" sz="2800" dirty="0" smtClean="0"/>
              <a:t>17 + ___</a:t>
            </a:r>
          </a:p>
          <a:p>
            <a:r>
              <a:rPr lang="cs-CZ" sz="2800" dirty="0" smtClean="0"/>
              <a:t>11 + ___</a:t>
            </a:r>
          </a:p>
          <a:p>
            <a:r>
              <a:rPr lang="cs-CZ" sz="2800" dirty="0" smtClean="0"/>
              <a:t>14 + ___</a:t>
            </a:r>
          </a:p>
          <a:p>
            <a:r>
              <a:rPr lang="cs-CZ" sz="2800" dirty="0" smtClean="0"/>
              <a:t>18 + ___</a:t>
            </a:r>
          </a:p>
          <a:p>
            <a:r>
              <a:rPr lang="cs-CZ" sz="2800" dirty="0" smtClean="0"/>
              <a:t>20 + ___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571480"/>
            <a:ext cx="600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jen příklad, jehož výsledek je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20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857224" y="1142984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857224" y="228599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4500562" y="1142984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4500562" y="228599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6286512" y="1142984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6286512" y="228599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714612" y="1142984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2714612" y="228599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857224" y="335756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500562" y="335756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6286512" y="335756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2714612" y="3357562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857224" y="4500570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4500562" y="4500570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286512" y="4500570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714612" y="4500570"/>
            <a:ext cx="1500198" cy="857256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285852" y="157161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+ 8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71802" y="157161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+ 2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57752" y="157161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11+ 8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43702" y="157161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 + 5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43702" y="27146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+ 4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43702" y="378619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+ 5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43702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+ 0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57752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+ 2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071802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+ 7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71802" y="378619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 + 7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857752" y="378619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+ 4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29190" y="27146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 + 3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071802" y="27146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 + 1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214414" y="27146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 + 4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14414" y="378619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 + 2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21441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+ 6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928662" y="5643578"/>
            <a:ext cx="7715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Znáš ještě další takový příklad na sčítání? Napiš ho.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290</Words>
  <PresentationFormat>Předvádění na obrazovce (4:3)</PresentationFormat>
  <Paragraphs>81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34</cp:revision>
  <dcterms:modified xsi:type="dcterms:W3CDTF">2011-11-18T16:39:20Z</dcterms:modified>
</cp:coreProperties>
</file>