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75" r:id="rId4"/>
    <p:sldId id="260" r:id="rId5"/>
    <p:sldId id="261" r:id="rId6"/>
    <p:sldId id="263" r:id="rId7"/>
    <p:sldId id="264" r:id="rId8"/>
    <p:sldId id="267" r:id="rId9"/>
    <p:sldId id="268" r:id="rId10"/>
    <p:sldId id="274" r:id="rId11"/>
    <p:sldId id="269" r:id="rId12"/>
    <p:sldId id="265" r:id="rId13"/>
    <p:sldId id="266" r:id="rId14"/>
    <p:sldId id="270" r:id="rId15"/>
    <p:sldId id="271" r:id="rId16"/>
    <p:sldId id="272" r:id="rId17"/>
    <p:sldId id="273" r:id="rId18"/>
    <p:sldId id="282" r:id="rId19"/>
    <p:sldId id="277" r:id="rId20"/>
    <p:sldId id="278" r:id="rId21"/>
    <p:sldId id="279" r:id="rId22"/>
    <p:sldId id="280" r:id="rId23"/>
    <p:sldId id="284" r:id="rId24"/>
    <p:sldId id="285" r:id="rId25"/>
    <p:sldId id="286" r:id="rId26"/>
    <p:sldId id="287" r:id="rId27"/>
    <p:sldId id="288" r:id="rId28"/>
    <p:sldId id="289" r:id="rId29"/>
    <p:sldId id="290" r:id="rId30"/>
    <p:sldId id="291" r:id="rId31"/>
    <p:sldId id="292" r:id="rId32"/>
    <p:sldId id="293" r:id="rId33"/>
    <p:sldId id="257" r:id="rId34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01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21.11.2012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21.11.2012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21.11.2012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21.11.2012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21.11.2012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21.11.2012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21.11.2012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21.11.2012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21.11.2012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21.11.2012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21.11.2012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EC1D4A-A796-47C3-A63E-CE236FB377E2}" type="datetimeFigureOut">
              <a:rPr lang="cs-CZ" smtClean="0"/>
              <a:t>21.11.2012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dream-wallpaper.com/free-wallpaper/nature-wallpaper/grass-football-pitches-wallpaper/1280x800/free-wallpaper-17.jpg" TargetMode="External"/><Relationship Id="rId13" Type="http://schemas.openxmlformats.org/officeDocument/2006/relationships/hyperlink" Target="http://mm.denik.cz/56/68/perseidy_noc_sip-galerie.jpg" TargetMode="External"/><Relationship Id="rId18" Type="http://schemas.openxmlformats.org/officeDocument/2006/relationships/hyperlink" Target="http://dpshots.com/images/rain_photography/rain-on-a-sunny-day.jpg" TargetMode="External"/><Relationship Id="rId26" Type="http://schemas.openxmlformats.org/officeDocument/2006/relationships/hyperlink" Target="http://i.lidovky.cz/09/093/lngal/GAA2def92_deti.jpg" TargetMode="External"/><Relationship Id="rId3" Type="http://schemas.openxmlformats.org/officeDocument/2006/relationships/hyperlink" Target="http://img.blesk.cz/img/1/full/597849-img-vedro-slunce.jpg" TargetMode="External"/><Relationship Id="rId21" Type="http://schemas.openxmlformats.org/officeDocument/2006/relationships/hyperlink" Target="http://www.manitobamuseum.ca/main/wp-content/uploads/stars.jpg" TargetMode="External"/><Relationship Id="rId7" Type="http://schemas.openxmlformats.org/officeDocument/2006/relationships/hyperlink" Target="http://img.cz.prg.cmestatic.com/media/images/600x338/Dec2009/582844.jpg?2560" TargetMode="External"/><Relationship Id="rId12" Type="http://schemas.openxmlformats.org/officeDocument/2006/relationships/hyperlink" Target="http://img8.ct24.cz/cache/616x347/article/32/3193/319295.jpg?1326371795" TargetMode="External"/><Relationship Id="rId17" Type="http://schemas.openxmlformats.org/officeDocument/2006/relationships/hyperlink" Target="http://media-cdn.tripadvisor.com/media/photo-s/02/2f/15/c8/view-from-nebesa.jpg" TargetMode="External"/><Relationship Id="rId25" Type="http://schemas.openxmlformats.org/officeDocument/2006/relationships/hyperlink" Target="http://nd03.jxs.cz/212/126/57ff792671_60963512_o2.jpg" TargetMode="External"/><Relationship Id="rId33" Type="http://schemas.openxmlformats.org/officeDocument/2006/relationships/image" Target="../media/image34.png"/><Relationship Id="rId2" Type="http://schemas.openxmlformats.org/officeDocument/2006/relationships/hyperlink" Target="http://files.5dsirotkova.webnode.cz/200000001-74f2875756/zem%C4%9B.jpg" TargetMode="External"/><Relationship Id="rId16" Type="http://schemas.openxmlformats.org/officeDocument/2006/relationships/hyperlink" Target="http://www.thinkslovenia.com/accom-nebesa-kobarid/images/gallery/nebesa%20kobarid%20(4).jpg" TargetMode="External"/><Relationship Id="rId20" Type="http://schemas.openxmlformats.org/officeDocument/2006/relationships/hyperlink" Target="http://www.naturess.net/userfiles/image/fotokuchyn/foceni_u_brouzdaliste/foceni%20_ptaku_pri_napajeni%2018.JPG" TargetMode="External"/><Relationship Id="rId29" Type="http://schemas.openxmlformats.org/officeDocument/2006/relationships/hyperlink" Target="http://www.mof.gov.tl/wp-content/uploads/2010/05/2462380423_dbd7b7916f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nd04.jxs.cz/533/288/735a07c02b_67871322_o2.jpg" TargetMode="External"/><Relationship Id="rId11" Type="http://schemas.openxmlformats.org/officeDocument/2006/relationships/hyperlink" Target="http://projects.mounttain.net/vesmir/images/zeme.jpg" TargetMode="External"/><Relationship Id="rId24" Type="http://schemas.openxmlformats.org/officeDocument/2006/relationships/hyperlink" Target="http://www.zoologie.frasma.cz/mmp%200308%20ptaci/ptaci%20zmensene/Obr.030802.labut-piti.LP_zmensenina.jpg" TargetMode="External"/><Relationship Id="rId32" Type="http://schemas.openxmlformats.org/officeDocument/2006/relationships/hyperlink" Target="http://uhlir.host.sk/texty/18.htm" TargetMode="External"/><Relationship Id="rId5" Type="http://schemas.openxmlformats.org/officeDocument/2006/relationships/hyperlink" Target="http://t1.gstatic.com/images?q=tbn:ANd9GcTPEO48Z0BYM0Ek9SbYTaZwcaoq-x_kAHAH6Do5ZrO6z4S-XJHTaVdc-ZOHXg" TargetMode="External"/><Relationship Id="rId15" Type="http://schemas.openxmlformats.org/officeDocument/2006/relationships/hyperlink" Target="http://foto.hory.sk/pictures/show_sneh.JPG" TargetMode="External"/><Relationship Id="rId23" Type="http://schemas.openxmlformats.org/officeDocument/2006/relationships/hyperlink" Target="http://www.prirodafoto.cz/rynes/user/pt%C3%A1ci%20zahrad/zvonek/zvonek1.jpg" TargetMode="External"/><Relationship Id="rId28" Type="http://schemas.openxmlformats.org/officeDocument/2006/relationships/hyperlink" Target="http://media1.mypage.cz/images/media1:4b2a76ec82e18.jpg/Holubice%20miru.jpg" TargetMode="External"/><Relationship Id="rId10" Type="http://schemas.openxmlformats.org/officeDocument/2006/relationships/hyperlink" Target="http://i3.cn.cz/1170241353_divka-beh-louka.jpg" TargetMode="External"/><Relationship Id="rId19" Type="http://schemas.openxmlformats.org/officeDocument/2006/relationships/hyperlink" Target="http://extra-relish.com/wordpress/wp-content/uploads/2010/08/1-Summer-rain-2010-08-26.jpg" TargetMode="External"/><Relationship Id="rId31" Type="http://schemas.openxmlformats.org/officeDocument/2006/relationships/hyperlink" Target="http://www.ekobydleni.eu/obrazky/earth.jpg" TargetMode="External"/><Relationship Id="rId4" Type="http://schemas.openxmlformats.org/officeDocument/2006/relationships/hyperlink" Target="http://www.fiftyfifty.cz/fotografie/2009-05-c2628716/Mraz-ktery-poznamenal-Evropu.jpg" TargetMode="External"/><Relationship Id="rId9" Type="http://schemas.openxmlformats.org/officeDocument/2006/relationships/hyperlink" Target="http://fotka.pixmac.cz/4/dve-deti-se-zemekoule-sedi-na-louce-mezi-kvetouci-pampelisky-adorable-pixmac-fotka-47339069.jpg" TargetMode="External"/><Relationship Id="rId14" Type="http://schemas.openxmlformats.org/officeDocument/2006/relationships/hyperlink" Target="http://hiking.sk/dev/gallery/photos/680cde28ff32110dd816005d7bb5860c.jpg" TargetMode="External"/><Relationship Id="rId22" Type="http://schemas.openxmlformats.org/officeDocument/2006/relationships/hyperlink" Target="http://www.trekkies.cz/storage/obrazky/2005/200510041814_Space02.jpg" TargetMode="External"/><Relationship Id="rId27" Type="http://schemas.openxmlformats.org/officeDocument/2006/relationships/hyperlink" Target="http://www.pictu.cz/?di=IE3G" TargetMode="External"/><Relationship Id="rId30" Type="http://schemas.openxmlformats.org/officeDocument/2006/relationships/hyperlink" Target="http://files.vnitrnibohyne.webnode.cz/200000071-16738176d8/gypsy_moth.jpg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063034" cy="7317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476672"/>
            <a:ext cx="7772400" cy="1470025"/>
          </a:xfrm>
        </p:spPr>
        <p:txBody>
          <a:bodyPr>
            <a:normAutofit/>
          </a:bodyPr>
          <a:lstStyle/>
          <a:p>
            <a:r>
              <a:rPr lang="cs-CZ" sz="6000" b="1" dirty="0" smtClean="0">
                <a:solidFill>
                  <a:schemeClr val="bg1"/>
                </a:solidFill>
              </a:rPr>
              <a:t>CHVÁLÍM TĚ, ZEMĚ MÁ</a:t>
            </a:r>
            <a:endParaRPr lang="cs-CZ" sz="6000" b="1" dirty="0">
              <a:solidFill>
                <a:schemeClr val="bg1"/>
              </a:solidFill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4179912" y="2534118"/>
            <a:ext cx="6400800" cy="1752600"/>
          </a:xfrm>
          <a:ln>
            <a:noFill/>
          </a:ln>
        </p:spPr>
        <p:txBody>
          <a:bodyPr>
            <a:normAutofit/>
          </a:bodyPr>
          <a:lstStyle/>
          <a:p>
            <a:r>
              <a:rPr lang="cs-CZ" sz="4000" b="1" dirty="0" smtClean="0">
                <a:solidFill>
                  <a:schemeClr val="bg1"/>
                </a:solidFill>
              </a:rPr>
              <a:t>Zdeněk Svěrák</a:t>
            </a:r>
            <a:endParaRPr lang="cs-CZ" sz="4000" b="1" dirty="0">
              <a:solidFill>
                <a:schemeClr val="bg1"/>
              </a:solidFill>
            </a:endParaRPr>
          </a:p>
        </p:txBody>
      </p:sp>
      <p:pic>
        <p:nvPicPr>
          <p:cNvPr id="4" name="ChvĂˇlĂ­m-tÄ›-zemÄ›-mĂˇ-SvÄ›rĂˇk,UhlĂ­Ĺ™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380312" y="368679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412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9564" y="0"/>
            <a:ext cx="6244436" cy="4149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924944"/>
            <a:ext cx="4932091" cy="3676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053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9059" y="0"/>
            <a:ext cx="928395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3999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688" y="571500"/>
            <a:ext cx="5762625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337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854145"/>
            <a:ext cx="9144000" cy="5150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0249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3156" y="0"/>
            <a:ext cx="7160844" cy="4033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33942"/>
            <a:ext cx="6038528" cy="4015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8831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781175"/>
            <a:ext cx="7620000" cy="507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753100" cy="3752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2438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652" y="0"/>
            <a:ext cx="6710700" cy="3886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7973" y="3573016"/>
            <a:ext cx="5265131" cy="328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947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0568" y="0"/>
            <a:ext cx="4828530" cy="328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0" y="3647742"/>
            <a:ext cx="4762500" cy="317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5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196752"/>
            <a:ext cx="3804234" cy="3828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8488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63333"/>
            <a:ext cx="7704856" cy="5785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3642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47310"/>
            <a:ext cx="8280920" cy="6210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033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645" y="476672"/>
            <a:ext cx="9467830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2946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829181"/>
            <a:ext cx="7488832" cy="5264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3971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36712"/>
            <a:ext cx="8244408" cy="5152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0348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143000"/>
          </a:xfrm>
        </p:spPr>
        <p:txBody>
          <a:bodyPr/>
          <a:lstStyle/>
          <a:p>
            <a:endParaRPr lang="cs-CZ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20688"/>
            <a:ext cx="8203833" cy="5381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5668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275" y="800100"/>
            <a:ext cx="7029450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3443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1" y="620689"/>
            <a:ext cx="7200800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8301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0255" y="2332037"/>
            <a:ext cx="4904931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656"/>
            <a:ext cx="4932363" cy="367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7918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918" y="476672"/>
            <a:ext cx="7683834" cy="5760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8730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980728"/>
            <a:ext cx="4824536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6690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003" y="693446"/>
            <a:ext cx="7387881" cy="5543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0585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5011" y="37070"/>
            <a:ext cx="6688989" cy="3768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26685"/>
            <a:ext cx="5715000" cy="380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3682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1125"/>
            <a:ext cx="8064896" cy="6055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5679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488" y="1015807"/>
            <a:ext cx="7093904" cy="4732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7246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0992" y="0"/>
            <a:ext cx="6389674" cy="3700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2198" y="3565906"/>
            <a:ext cx="5220082" cy="325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2412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-17116"/>
            <a:ext cx="4392488" cy="2988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166251"/>
            <a:ext cx="5580112" cy="3716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5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5"/>
            <a:ext cx="4680520" cy="4710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1054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sz="2400" cap="small" dirty="0" smtClean="0">
                <a:solidFill>
                  <a:srgbClr val="575F6D"/>
                </a:solidFill>
                <a:latin typeface="Century Schoolbook"/>
              </a:rPr>
              <a:t>střední </a:t>
            </a:r>
            <a:r>
              <a:rPr lang="cs-CZ" sz="2400" cap="small" dirty="0">
                <a:solidFill>
                  <a:srgbClr val="575F6D"/>
                </a:solidFill>
                <a:latin typeface="Century Schoolbook"/>
              </a:rPr>
              <a:t>škola, Základní škola a Mateřská škola, Karviná</a:t>
            </a:r>
            <a:br>
              <a:rPr lang="cs-CZ" sz="2400" cap="small" dirty="0">
                <a:solidFill>
                  <a:srgbClr val="575F6D"/>
                </a:solidFill>
                <a:latin typeface="Century Schoolbook"/>
              </a:rPr>
            </a:br>
            <a:r>
              <a:rPr lang="cs-CZ" sz="2400" cap="small" dirty="0">
                <a:solidFill>
                  <a:srgbClr val="575F6D"/>
                </a:solidFill>
                <a:latin typeface="Century Schoolbook"/>
              </a:rPr>
              <a:t/>
            </a:r>
            <a:br>
              <a:rPr lang="cs-CZ" sz="2400" cap="small" dirty="0">
                <a:solidFill>
                  <a:srgbClr val="575F6D"/>
                </a:solidFill>
                <a:latin typeface="Century Schoolbook"/>
              </a:rPr>
            </a:br>
            <a:r>
              <a:rPr lang="cs-CZ" sz="2400" cap="small" dirty="0">
                <a:solidFill>
                  <a:srgbClr val="575F6D"/>
                </a:solidFill>
                <a:latin typeface="Century Schoolbook"/>
              </a:rPr>
              <a:t>Určeno pro „Rehabilitační třída – žáci s TMP </a:t>
            </a:r>
            <a:br>
              <a:rPr lang="cs-CZ" sz="2400" cap="small" dirty="0">
                <a:solidFill>
                  <a:srgbClr val="575F6D"/>
                </a:solidFill>
                <a:latin typeface="Century Schoolbook"/>
              </a:rPr>
            </a:br>
            <a:r>
              <a:rPr lang="cs-CZ" sz="2400" cap="small" dirty="0">
                <a:solidFill>
                  <a:srgbClr val="575F6D"/>
                </a:solidFill>
                <a:latin typeface="Century Schoolbook"/>
              </a:rPr>
              <a:t>a SMP</a:t>
            </a:r>
            <a:r>
              <a:rPr lang="cs-CZ" sz="2400" cap="small" dirty="0" smtClean="0">
                <a:solidFill>
                  <a:srgbClr val="575F6D"/>
                </a:solidFill>
                <a:latin typeface="Century Schoolbook"/>
              </a:rPr>
              <a:t>“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632042"/>
            <a:ext cx="8229600" cy="4525963"/>
          </a:xfrm>
        </p:spPr>
        <p:txBody>
          <a:bodyPr>
            <a:normAutofit fontScale="25000" lnSpcReduction="20000"/>
          </a:bodyPr>
          <a:lstStyle/>
          <a:p>
            <a:r>
              <a:rPr lang="cs-CZ" sz="3600" dirty="0">
                <a:solidFill>
                  <a:prstClr val="black"/>
                </a:solidFill>
              </a:rPr>
              <a:t>obrázky </a:t>
            </a:r>
            <a:r>
              <a:rPr lang="cs-CZ" sz="3600" dirty="0" smtClean="0">
                <a:solidFill>
                  <a:prstClr val="black"/>
                </a:solidFill>
              </a:rPr>
              <a:t>:</a:t>
            </a:r>
          </a:p>
          <a:p>
            <a:r>
              <a:rPr lang="cs-CZ" sz="3600" dirty="0" smtClean="0">
                <a:hlinkClick r:id="rId2"/>
              </a:rPr>
              <a:t>http</a:t>
            </a:r>
            <a:r>
              <a:rPr lang="cs-CZ" sz="3600" dirty="0">
                <a:hlinkClick r:id="rId2"/>
              </a:rPr>
              <a:t>://</a:t>
            </a:r>
            <a:r>
              <a:rPr lang="cs-CZ" sz="3600" dirty="0" smtClean="0">
                <a:hlinkClick r:id="rId2"/>
              </a:rPr>
              <a:t>files.5dsirotkova.webnode.cz/200000001-74f2875756/zem%C4%9B.jpg</a:t>
            </a:r>
            <a:endParaRPr lang="cs-CZ" sz="3600" dirty="0" smtClean="0"/>
          </a:p>
          <a:p>
            <a:r>
              <a:rPr lang="cs-CZ" sz="3600" dirty="0">
                <a:hlinkClick r:id="rId3"/>
              </a:rPr>
              <a:t>http://</a:t>
            </a:r>
            <a:r>
              <a:rPr lang="cs-CZ" sz="3600" dirty="0" smtClean="0">
                <a:hlinkClick r:id="rId3"/>
              </a:rPr>
              <a:t>img.blesk.cz/img/1/full/597849-img-vedro-slunce.jpg</a:t>
            </a:r>
            <a:endParaRPr lang="cs-CZ" sz="3600" dirty="0"/>
          </a:p>
          <a:p>
            <a:r>
              <a:rPr lang="cs-CZ" sz="3600" dirty="0" smtClean="0">
                <a:hlinkClick r:id="rId4"/>
              </a:rPr>
              <a:t>http</a:t>
            </a:r>
            <a:r>
              <a:rPr lang="cs-CZ" sz="3600" dirty="0">
                <a:hlinkClick r:id="rId4"/>
              </a:rPr>
              <a:t>://</a:t>
            </a:r>
            <a:r>
              <a:rPr lang="cs-CZ" sz="3600" dirty="0" smtClean="0">
                <a:hlinkClick r:id="rId4"/>
              </a:rPr>
              <a:t>www.fiftyfifty.cz/fotografie/2009-05-c2628716/Mraz-ktery-poznamenal-Evropu.jpg</a:t>
            </a:r>
            <a:endParaRPr lang="cs-CZ" sz="3600" dirty="0" smtClean="0"/>
          </a:p>
          <a:p>
            <a:r>
              <a:rPr lang="cs-CZ" sz="3600" dirty="0">
                <a:hlinkClick r:id="rId5"/>
              </a:rPr>
              <a:t>http://</a:t>
            </a:r>
            <a:r>
              <a:rPr lang="cs-CZ" sz="3600" dirty="0" smtClean="0">
                <a:hlinkClick r:id="rId5"/>
              </a:rPr>
              <a:t>t1.gstatic.com/images?q=tbn:ANd9GcTPEO48Z0BYM0Ek9SbYTaZwcaoq-x_kAHAH6Do5ZrO6z4S-XJHTaVdc-ZOHXg</a:t>
            </a:r>
            <a:endParaRPr lang="cs-CZ" sz="3600" dirty="0" smtClean="0"/>
          </a:p>
          <a:p>
            <a:r>
              <a:rPr lang="cs-CZ" sz="3600" dirty="0">
                <a:hlinkClick r:id="rId6"/>
              </a:rPr>
              <a:t>http://</a:t>
            </a:r>
            <a:r>
              <a:rPr lang="cs-CZ" sz="3600" dirty="0" smtClean="0">
                <a:hlinkClick r:id="rId6"/>
              </a:rPr>
              <a:t>nd04.jxs.cz/533/288/735a07c02b_67871322_o2.jpg</a:t>
            </a:r>
            <a:endParaRPr lang="cs-CZ" sz="3600" dirty="0" smtClean="0"/>
          </a:p>
          <a:p>
            <a:r>
              <a:rPr lang="cs-CZ" sz="3600" dirty="0" smtClean="0">
                <a:hlinkClick r:id="rId7"/>
              </a:rPr>
              <a:t>http</a:t>
            </a:r>
            <a:r>
              <a:rPr lang="cs-CZ" sz="3600" dirty="0">
                <a:hlinkClick r:id="rId7"/>
              </a:rPr>
              <a:t>://</a:t>
            </a:r>
            <a:r>
              <a:rPr lang="cs-CZ" sz="3600" dirty="0" smtClean="0">
                <a:hlinkClick r:id="rId7"/>
              </a:rPr>
              <a:t>img.cz.prg.cmestatic.com/media/images/600x338/Dec2009/582844.jpg?2560</a:t>
            </a:r>
            <a:endParaRPr lang="cs-CZ" sz="3600" dirty="0" smtClean="0"/>
          </a:p>
          <a:p>
            <a:r>
              <a:rPr lang="cs-CZ" sz="3600" dirty="0">
                <a:hlinkClick r:id="rId8"/>
              </a:rPr>
              <a:t>http://</a:t>
            </a:r>
            <a:r>
              <a:rPr lang="cs-CZ" sz="3600" dirty="0" smtClean="0">
                <a:hlinkClick r:id="rId8"/>
              </a:rPr>
              <a:t>www.dream-wallpaper.com/free-wallpaper/nature-wallpaper/grass-football-pitches-wallpaper/1280x800/free-wallpaper-17.jpg</a:t>
            </a:r>
            <a:endParaRPr lang="cs-CZ" sz="3600" dirty="0" smtClean="0"/>
          </a:p>
          <a:p>
            <a:r>
              <a:rPr lang="cs-CZ" sz="3600" dirty="0">
                <a:hlinkClick r:id="rId9"/>
              </a:rPr>
              <a:t>http://</a:t>
            </a:r>
            <a:r>
              <a:rPr lang="cs-CZ" sz="3600" dirty="0" smtClean="0">
                <a:hlinkClick r:id="rId9"/>
              </a:rPr>
              <a:t>fotka.pixmac.cz/4/dve-deti-se-zemekoule-sedi-na-louce-mezi-kvetouci-pampelisky-adorable-pixmac-fotka-47339069.jpg</a:t>
            </a:r>
            <a:endParaRPr lang="cs-CZ" sz="3600" dirty="0" smtClean="0"/>
          </a:p>
          <a:p>
            <a:r>
              <a:rPr lang="cs-CZ" sz="3600" dirty="0">
                <a:hlinkClick r:id="rId10"/>
              </a:rPr>
              <a:t>http://</a:t>
            </a:r>
            <a:r>
              <a:rPr lang="cs-CZ" sz="3600" dirty="0" smtClean="0">
                <a:hlinkClick r:id="rId10"/>
              </a:rPr>
              <a:t>i3.cn.cz/1170241353_divka-beh-louka.jpg</a:t>
            </a:r>
            <a:endParaRPr lang="cs-CZ" sz="3600" dirty="0" smtClean="0"/>
          </a:p>
          <a:p>
            <a:r>
              <a:rPr lang="cs-CZ" sz="3600" dirty="0">
                <a:hlinkClick r:id="rId11"/>
              </a:rPr>
              <a:t>http://</a:t>
            </a:r>
            <a:r>
              <a:rPr lang="cs-CZ" sz="3600" dirty="0" smtClean="0">
                <a:hlinkClick r:id="rId11"/>
              </a:rPr>
              <a:t>projects.mounttain.net/vesmir/images/zeme.jpg</a:t>
            </a:r>
            <a:endParaRPr lang="cs-CZ" sz="3600" dirty="0" smtClean="0"/>
          </a:p>
          <a:p>
            <a:r>
              <a:rPr lang="cs-CZ" sz="3600" dirty="0">
                <a:hlinkClick r:id="rId12"/>
              </a:rPr>
              <a:t>http://</a:t>
            </a:r>
            <a:r>
              <a:rPr lang="cs-CZ" sz="3600" dirty="0" smtClean="0">
                <a:hlinkClick r:id="rId12"/>
              </a:rPr>
              <a:t>img8.ct24.cz/cache/616x347/article/32/3193/319295.jpg?1326371795</a:t>
            </a:r>
            <a:endParaRPr lang="cs-CZ" sz="3600" dirty="0" smtClean="0"/>
          </a:p>
          <a:p>
            <a:r>
              <a:rPr lang="cs-CZ" sz="3600" dirty="0">
                <a:hlinkClick r:id="rId13"/>
              </a:rPr>
              <a:t>http://</a:t>
            </a:r>
            <a:r>
              <a:rPr lang="cs-CZ" sz="3600" dirty="0" smtClean="0">
                <a:hlinkClick r:id="rId13"/>
              </a:rPr>
              <a:t>mm.denik.cz/56/68/perseidy_noc_sip-galerie.jpg</a:t>
            </a:r>
            <a:endParaRPr lang="cs-CZ" sz="3600" dirty="0" smtClean="0"/>
          </a:p>
          <a:p>
            <a:r>
              <a:rPr lang="cs-CZ" sz="3600" dirty="0">
                <a:hlinkClick r:id="rId14"/>
              </a:rPr>
              <a:t>http://</a:t>
            </a:r>
            <a:r>
              <a:rPr lang="cs-CZ" sz="3600" dirty="0" smtClean="0">
                <a:hlinkClick r:id="rId14"/>
              </a:rPr>
              <a:t>hiking.sk/dev/gallery/photos/680cde28ff32110dd816005d7bb5860c.jpg</a:t>
            </a:r>
            <a:endParaRPr lang="cs-CZ" sz="3600" dirty="0" smtClean="0"/>
          </a:p>
          <a:p>
            <a:r>
              <a:rPr lang="cs-CZ" sz="3600" dirty="0">
                <a:hlinkClick r:id="rId15"/>
              </a:rPr>
              <a:t>http://</a:t>
            </a:r>
            <a:r>
              <a:rPr lang="cs-CZ" sz="3600" dirty="0" smtClean="0">
                <a:hlinkClick r:id="rId15"/>
              </a:rPr>
              <a:t>foto.hory.sk/pictures/show_sneh.JPG</a:t>
            </a:r>
            <a:endParaRPr lang="cs-CZ" sz="3600" dirty="0" smtClean="0"/>
          </a:p>
          <a:p>
            <a:r>
              <a:rPr lang="cs-CZ" sz="3600" dirty="0">
                <a:hlinkClick r:id="rId16"/>
              </a:rPr>
              <a:t>http://www.thinkslovenia.com/accom-nebesa-kobarid/images/gallery/nebesa%20kobarid%20(4).</a:t>
            </a:r>
            <a:r>
              <a:rPr lang="cs-CZ" sz="3600" dirty="0" smtClean="0">
                <a:hlinkClick r:id="rId16"/>
              </a:rPr>
              <a:t>jpg</a:t>
            </a:r>
            <a:endParaRPr lang="cs-CZ" sz="3600" dirty="0" smtClean="0"/>
          </a:p>
          <a:p>
            <a:r>
              <a:rPr lang="cs-CZ" sz="3600" dirty="0">
                <a:hlinkClick r:id="rId17"/>
              </a:rPr>
              <a:t>http://</a:t>
            </a:r>
            <a:r>
              <a:rPr lang="cs-CZ" sz="3600" dirty="0" smtClean="0">
                <a:hlinkClick r:id="rId17"/>
              </a:rPr>
              <a:t>media-cdn.tripadvisor.com/media/photo-s/02/2f/15/c8/view-from-nebesa.jpg</a:t>
            </a:r>
            <a:endParaRPr lang="cs-CZ" sz="3600" dirty="0" smtClean="0"/>
          </a:p>
          <a:p>
            <a:r>
              <a:rPr lang="cs-CZ" sz="3600" dirty="0">
                <a:hlinkClick r:id="rId18"/>
              </a:rPr>
              <a:t>http://</a:t>
            </a:r>
            <a:r>
              <a:rPr lang="cs-CZ" sz="3600" dirty="0" smtClean="0">
                <a:hlinkClick r:id="rId18"/>
              </a:rPr>
              <a:t>dpshots.com/images/rain_photography/rain-on-a-sunny-day.jpg</a:t>
            </a:r>
            <a:endParaRPr lang="cs-CZ" sz="3600" dirty="0" smtClean="0"/>
          </a:p>
          <a:p>
            <a:r>
              <a:rPr lang="cs-CZ" sz="3600" dirty="0">
                <a:hlinkClick r:id="rId19"/>
              </a:rPr>
              <a:t>http://</a:t>
            </a:r>
            <a:r>
              <a:rPr lang="cs-CZ" sz="3600" dirty="0" smtClean="0">
                <a:hlinkClick r:id="rId19"/>
              </a:rPr>
              <a:t>extra-relish.com/wordpress/wp-content/uploads/2010/08/1-Summer-rain-2010-08-26.jpg</a:t>
            </a:r>
            <a:endParaRPr lang="cs-CZ" sz="3600" dirty="0" smtClean="0"/>
          </a:p>
          <a:p>
            <a:r>
              <a:rPr lang="cs-CZ" sz="3600" dirty="0">
                <a:hlinkClick r:id="rId20"/>
              </a:rPr>
              <a:t>http://</a:t>
            </a:r>
            <a:r>
              <a:rPr lang="cs-CZ" sz="3600" dirty="0" smtClean="0">
                <a:hlinkClick r:id="rId20"/>
              </a:rPr>
              <a:t>www.naturess.net/userfiles/image/fotokuchyn/foceni_u_brouzdaliste/foceni%20_ptaku_pri_napajeni%2018.JPG</a:t>
            </a:r>
            <a:endParaRPr lang="cs-CZ" sz="3600" dirty="0" smtClean="0"/>
          </a:p>
          <a:p>
            <a:r>
              <a:rPr lang="cs-CZ" sz="3600" dirty="0">
                <a:hlinkClick r:id="rId21"/>
              </a:rPr>
              <a:t>http://</a:t>
            </a:r>
            <a:r>
              <a:rPr lang="cs-CZ" sz="3600" dirty="0" smtClean="0">
                <a:hlinkClick r:id="rId21"/>
              </a:rPr>
              <a:t>www.manitobamuseum.ca/main/wp-content/uploads/stars.jpg</a:t>
            </a:r>
            <a:endParaRPr lang="cs-CZ" sz="3600" dirty="0" smtClean="0"/>
          </a:p>
          <a:p>
            <a:r>
              <a:rPr lang="cs-CZ" sz="3600" dirty="0">
                <a:hlinkClick r:id="rId22"/>
              </a:rPr>
              <a:t>http://</a:t>
            </a:r>
            <a:r>
              <a:rPr lang="cs-CZ" sz="3600" dirty="0" smtClean="0">
                <a:hlinkClick r:id="rId22"/>
              </a:rPr>
              <a:t>www.trekkies.cz/storage/obrazky/2005/200510041814_Space02.jpg</a:t>
            </a:r>
            <a:endParaRPr lang="cs-CZ" sz="3600" dirty="0" smtClean="0"/>
          </a:p>
          <a:p>
            <a:r>
              <a:rPr lang="cs-CZ" sz="3600" dirty="0">
                <a:hlinkClick r:id="rId23"/>
              </a:rPr>
              <a:t>http://</a:t>
            </a:r>
            <a:r>
              <a:rPr lang="cs-CZ" sz="3600" dirty="0" smtClean="0">
                <a:hlinkClick r:id="rId23"/>
              </a:rPr>
              <a:t>www.prirodafoto.cz/rynes/user/pt%C3%A1ci%20zahrad/zvonek/zvonek1.jpg</a:t>
            </a:r>
            <a:endParaRPr lang="cs-CZ" sz="3600" dirty="0" smtClean="0"/>
          </a:p>
          <a:p>
            <a:r>
              <a:rPr lang="cs-CZ" sz="3600" dirty="0">
                <a:hlinkClick r:id="rId24"/>
              </a:rPr>
              <a:t>http://</a:t>
            </a:r>
            <a:r>
              <a:rPr lang="cs-CZ" sz="3600" dirty="0" smtClean="0">
                <a:hlinkClick r:id="rId24"/>
              </a:rPr>
              <a:t>www.zoologie.frasma.cz/mmp%200308%20ptaci/ptaci%20zmensene/Obr.030802.labut-piti.LP_zmensenina.jpg</a:t>
            </a:r>
            <a:endParaRPr lang="cs-CZ" sz="3600" dirty="0" smtClean="0"/>
          </a:p>
          <a:p>
            <a:r>
              <a:rPr lang="cs-CZ" sz="3600" dirty="0">
                <a:hlinkClick r:id="rId25"/>
              </a:rPr>
              <a:t>http://</a:t>
            </a:r>
            <a:r>
              <a:rPr lang="cs-CZ" sz="3600" dirty="0" smtClean="0">
                <a:hlinkClick r:id="rId25"/>
              </a:rPr>
              <a:t>nd03.jxs.cz/212/126/57ff792671_60963512_o2.jpg</a:t>
            </a:r>
            <a:endParaRPr lang="cs-CZ" sz="3600" dirty="0" smtClean="0"/>
          </a:p>
          <a:p>
            <a:r>
              <a:rPr lang="cs-CZ" sz="3600" dirty="0">
                <a:hlinkClick r:id="rId26"/>
              </a:rPr>
              <a:t>http://</a:t>
            </a:r>
            <a:r>
              <a:rPr lang="cs-CZ" sz="3600" dirty="0" smtClean="0">
                <a:hlinkClick r:id="rId26"/>
              </a:rPr>
              <a:t>i.lidovky.cz/09/093/lngal/GAA2def92_deti.jpg</a:t>
            </a:r>
            <a:endParaRPr lang="cs-CZ" sz="3600" dirty="0" smtClean="0"/>
          </a:p>
          <a:p>
            <a:r>
              <a:rPr lang="cs-CZ" sz="3600" dirty="0">
                <a:hlinkClick r:id="rId27"/>
              </a:rPr>
              <a:t>http://www.pictu.cz/?</a:t>
            </a:r>
            <a:r>
              <a:rPr lang="cs-CZ" sz="3600" dirty="0" smtClean="0">
                <a:hlinkClick r:id="rId27"/>
              </a:rPr>
              <a:t>di=IE3G</a:t>
            </a:r>
            <a:endParaRPr lang="cs-CZ" sz="3600" dirty="0" smtClean="0"/>
          </a:p>
          <a:p>
            <a:r>
              <a:rPr lang="cs-CZ" sz="3600" dirty="0">
                <a:hlinkClick r:id="rId28"/>
              </a:rPr>
              <a:t>http://</a:t>
            </a:r>
            <a:r>
              <a:rPr lang="cs-CZ" sz="3600" dirty="0" smtClean="0">
                <a:hlinkClick r:id="rId28"/>
              </a:rPr>
              <a:t>media1.mypage.cz/images/media1:4b2a76ec82e18.jpg/Holubice%20miru.jpg</a:t>
            </a:r>
            <a:endParaRPr lang="cs-CZ" sz="3600" dirty="0" smtClean="0"/>
          </a:p>
          <a:p>
            <a:r>
              <a:rPr lang="cs-CZ" sz="3600" dirty="0">
                <a:hlinkClick r:id="rId29"/>
              </a:rPr>
              <a:t>http://</a:t>
            </a:r>
            <a:r>
              <a:rPr lang="cs-CZ" sz="3600" dirty="0" smtClean="0">
                <a:hlinkClick r:id="rId29"/>
              </a:rPr>
              <a:t>www.mof.gov.tl/wp-content/uploads/2010/05/2462380423_dbd7b7916f.jpg</a:t>
            </a:r>
            <a:endParaRPr lang="cs-CZ" sz="3600" dirty="0"/>
          </a:p>
          <a:p>
            <a:r>
              <a:rPr lang="cs-CZ" sz="3600" dirty="0" smtClean="0">
                <a:hlinkClick r:id="rId30"/>
              </a:rPr>
              <a:t>http</a:t>
            </a:r>
            <a:r>
              <a:rPr lang="cs-CZ" sz="3600" dirty="0">
                <a:hlinkClick r:id="rId30"/>
              </a:rPr>
              <a:t>://</a:t>
            </a:r>
            <a:r>
              <a:rPr lang="cs-CZ" sz="3600" dirty="0" smtClean="0">
                <a:hlinkClick r:id="rId30"/>
              </a:rPr>
              <a:t>files.vnitrnibohyne.webnode.cz/200000071-16738176d8/gypsy_moth.jpg</a:t>
            </a:r>
            <a:endParaRPr lang="cs-CZ" sz="3600" dirty="0" smtClean="0"/>
          </a:p>
          <a:p>
            <a:r>
              <a:rPr lang="cs-CZ" sz="3600" dirty="0">
                <a:hlinkClick r:id="rId31"/>
              </a:rPr>
              <a:t>http://</a:t>
            </a:r>
            <a:r>
              <a:rPr lang="cs-CZ" sz="3600" dirty="0" smtClean="0">
                <a:hlinkClick r:id="rId31"/>
              </a:rPr>
              <a:t>www.ekobydleni.eu/obrazky/earth.jpg</a:t>
            </a:r>
            <a:endParaRPr lang="cs-CZ" sz="3600" dirty="0" smtClean="0"/>
          </a:p>
          <a:p>
            <a:endParaRPr lang="cs-CZ" sz="3600" dirty="0" smtClean="0"/>
          </a:p>
          <a:p>
            <a:r>
              <a:rPr lang="cs-CZ" sz="3600" dirty="0"/>
              <a:t>text písně:</a:t>
            </a:r>
          </a:p>
          <a:p>
            <a:r>
              <a:rPr lang="cs-CZ" sz="3600" u="sng" dirty="0" smtClean="0">
                <a:solidFill>
                  <a:srgbClr val="0000FF"/>
                </a:solidFill>
                <a:ea typeface="Calibri"/>
                <a:cs typeface="Times New Roman"/>
                <a:hlinkClick r:id="rId32"/>
              </a:rPr>
              <a:t>http</a:t>
            </a:r>
            <a:r>
              <a:rPr lang="cs-CZ" sz="3600" u="sng" dirty="0">
                <a:solidFill>
                  <a:srgbClr val="0000FF"/>
                </a:solidFill>
                <a:ea typeface="Calibri"/>
                <a:cs typeface="Times New Roman"/>
                <a:hlinkClick r:id="rId32"/>
              </a:rPr>
              <a:t>://</a:t>
            </a:r>
            <a:r>
              <a:rPr lang="cs-CZ" sz="3600" u="sng" dirty="0" smtClean="0">
                <a:solidFill>
                  <a:srgbClr val="0000FF"/>
                </a:solidFill>
                <a:ea typeface="Calibri"/>
                <a:cs typeface="Times New Roman"/>
                <a:hlinkClick r:id="rId32"/>
              </a:rPr>
              <a:t>uhlir.host.sk/texty/18.htm</a:t>
            </a:r>
            <a:endParaRPr lang="cs-CZ" sz="3600" u="sng" dirty="0" smtClean="0">
              <a:solidFill>
                <a:srgbClr val="0000FF"/>
              </a:solidFill>
              <a:ea typeface="Calibri"/>
              <a:cs typeface="Times New Roman"/>
            </a:endParaRPr>
          </a:p>
          <a:p>
            <a:pPr marL="0" indent="0">
              <a:buNone/>
            </a:pPr>
            <a:r>
              <a:rPr lang="cs-CZ" sz="1400" dirty="0" smtClean="0">
                <a:ea typeface="Calibri"/>
                <a:cs typeface="Times New Roman"/>
              </a:rPr>
              <a:t> </a:t>
            </a:r>
            <a:endParaRPr lang="cs-CZ" sz="1400" dirty="0" smtClean="0"/>
          </a:p>
          <a:p>
            <a:endParaRPr lang="cs-CZ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6200151"/>
            <a:ext cx="4627563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1877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1938"/>
            <a:ext cx="9515475" cy="633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2240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2348" y="0"/>
            <a:ext cx="6992416" cy="4653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64" y="2798058"/>
            <a:ext cx="5420231" cy="4059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9434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78878"/>
            <a:ext cx="8496944" cy="5310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7935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076" y="692696"/>
            <a:ext cx="8200200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1359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244133" cy="616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300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332655"/>
            <a:ext cx="8160906" cy="6120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6945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120</Words>
  <Application>Microsoft Office PowerPoint</Application>
  <PresentationFormat>Předvádění na obrazovce (4:3)</PresentationFormat>
  <Paragraphs>38</Paragraphs>
  <Slides>33</Slides>
  <Notes>0</Notes>
  <HiddenSlides>0</HiddenSlides>
  <MMClips>1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33</vt:i4>
      </vt:variant>
    </vt:vector>
  </HeadingPairs>
  <TitlesOfParts>
    <vt:vector size="34" baseType="lpstr">
      <vt:lpstr>Motiv sady Office</vt:lpstr>
      <vt:lpstr>CHVÁLÍM TĚ, ZEMĚ MÁ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střední škola, Základní škola a Mateřská škola, Karviná  Určeno pro „Rehabilitační třída – žáci s TMP  a SMP“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Galgaňáková</dc:creator>
  <cp:lastModifiedBy>Galgaňáková</cp:lastModifiedBy>
  <cp:revision>45</cp:revision>
  <dcterms:created xsi:type="dcterms:W3CDTF">2012-11-11T15:40:07Z</dcterms:created>
  <dcterms:modified xsi:type="dcterms:W3CDTF">2012-11-21T12:20:04Z</dcterms:modified>
</cp:coreProperties>
</file>