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61" r:id="rId4"/>
    <p:sldId id="262" r:id="rId5"/>
    <p:sldId id="264" r:id="rId6"/>
    <p:sldId id="263" r:id="rId7"/>
    <p:sldId id="265" r:id="rId8"/>
    <p:sldId id="266" r:id="rId9"/>
    <p:sldId id="267" r:id="rId10"/>
    <p:sldId id="268" r:id="rId11"/>
    <p:sldId id="260" r:id="rId12"/>
    <p:sldId id="269" r:id="rId13"/>
    <p:sldId id="27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E17F57-F70D-4580-88B9-337FAECED46B}" type="doc">
      <dgm:prSet loTypeId="urn:microsoft.com/office/officeart/2005/8/layout/hierarchy4" loCatId="hierarchy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74F2172F-9E1F-4655-8BD0-24C58CBC9038}">
      <dgm:prSet phldrT="[Text]" custT="1"/>
      <dgm:spPr/>
      <dgm:t>
        <a:bodyPr/>
        <a:lstStyle/>
        <a:p>
          <a:r>
            <a:rPr kumimoji="0" lang="cs-CZ" sz="3200" kern="1200" dirty="0" smtClean="0">
              <a:solidFill>
                <a:schemeClr val="bg1"/>
              </a:solidFill>
              <a:latin typeface="Arial" pitchFamily="34" charset="0"/>
              <a:ea typeface="+mn-ea"/>
              <a:cs typeface="Arial" pitchFamily="34" charset="0"/>
            </a:rPr>
            <a:t>součásti počítače</a:t>
          </a:r>
        </a:p>
      </dgm:t>
    </dgm:pt>
    <dgm:pt modelId="{A9E9D68A-41D4-4CE7-A303-7FFC28CA035A}" type="parTrans" cxnId="{6F7B9AFB-7AED-4870-9279-4A36014EAE73}">
      <dgm:prSet/>
      <dgm:spPr/>
      <dgm:t>
        <a:bodyPr/>
        <a:lstStyle/>
        <a:p>
          <a:endParaRPr lang="cs-CZ"/>
        </a:p>
      </dgm:t>
    </dgm:pt>
    <dgm:pt modelId="{D71A1B34-6A1B-48AF-A384-5A7A539D4779}" type="sibTrans" cxnId="{6F7B9AFB-7AED-4870-9279-4A36014EAE73}">
      <dgm:prSet/>
      <dgm:spPr/>
      <dgm:t>
        <a:bodyPr/>
        <a:lstStyle/>
        <a:p>
          <a:endParaRPr lang="cs-CZ"/>
        </a:p>
      </dgm:t>
    </dgm:pt>
    <dgm:pt modelId="{3C87B311-B9D6-4C39-96C7-FCB597DF0DFF}">
      <dgm:prSet phldrT="[Text]" custT="1"/>
      <dgm:spPr/>
      <dgm:t>
        <a:bodyPr/>
        <a:lstStyle/>
        <a:p>
          <a:r>
            <a:rPr kumimoji="0" lang="cs-CZ" sz="3200" kern="1200" dirty="0" smtClean="0">
              <a:solidFill>
                <a:schemeClr val="bg1"/>
              </a:solidFill>
              <a:latin typeface="Arial" pitchFamily="34" charset="0"/>
              <a:ea typeface="+mn-ea"/>
              <a:cs typeface="Arial" pitchFamily="34" charset="0"/>
            </a:rPr>
            <a:t>externí zařízení</a:t>
          </a:r>
        </a:p>
      </dgm:t>
    </dgm:pt>
    <dgm:pt modelId="{ABCFCFCC-4491-4A2A-86B6-F059FC963525}" type="parTrans" cxnId="{2975BFF8-450F-4345-8EB9-7D175B70C1B8}">
      <dgm:prSet/>
      <dgm:spPr/>
      <dgm:t>
        <a:bodyPr/>
        <a:lstStyle/>
        <a:p>
          <a:endParaRPr lang="cs-CZ"/>
        </a:p>
      </dgm:t>
    </dgm:pt>
    <dgm:pt modelId="{101D708E-1DBF-48A5-ABC0-E1D42C26C75C}" type="sibTrans" cxnId="{2975BFF8-450F-4345-8EB9-7D175B70C1B8}">
      <dgm:prSet/>
      <dgm:spPr/>
      <dgm:t>
        <a:bodyPr/>
        <a:lstStyle/>
        <a:p>
          <a:endParaRPr lang="cs-CZ"/>
        </a:p>
      </dgm:t>
    </dgm:pt>
    <dgm:pt modelId="{8E88B808-62F5-4108-8659-35184BFD5D5C}">
      <dgm:prSet phldrT="[Text]" custT="1"/>
      <dgm:spPr/>
      <dgm:t>
        <a:bodyPr/>
        <a:lstStyle/>
        <a:p>
          <a:r>
            <a:rPr kumimoji="0" lang="cs-CZ" sz="3200" kern="1200" dirty="0" smtClean="0">
              <a:solidFill>
                <a:schemeClr val="bg1"/>
              </a:solidFill>
              <a:latin typeface="Arial" pitchFamily="34" charset="0"/>
              <a:ea typeface="+mn-ea"/>
              <a:cs typeface="Arial" pitchFamily="34" charset="0"/>
            </a:rPr>
            <a:t>vstupní zařízení</a:t>
          </a:r>
        </a:p>
      </dgm:t>
    </dgm:pt>
    <dgm:pt modelId="{5104058F-35E0-4AA9-A0D4-084B8E403240}" type="parTrans" cxnId="{1155BA8E-37F8-47B2-AAAD-A027C3B98F83}">
      <dgm:prSet/>
      <dgm:spPr/>
      <dgm:t>
        <a:bodyPr/>
        <a:lstStyle/>
        <a:p>
          <a:endParaRPr lang="cs-CZ"/>
        </a:p>
      </dgm:t>
    </dgm:pt>
    <dgm:pt modelId="{A9B825B4-AC84-48F9-A361-EA6DB459DFD0}" type="sibTrans" cxnId="{1155BA8E-37F8-47B2-AAAD-A027C3B98F83}">
      <dgm:prSet/>
      <dgm:spPr/>
      <dgm:t>
        <a:bodyPr/>
        <a:lstStyle/>
        <a:p>
          <a:endParaRPr lang="cs-CZ"/>
        </a:p>
      </dgm:t>
    </dgm:pt>
    <dgm:pt modelId="{77B9648B-E3EB-454C-903D-F890FE731D39}">
      <dgm:prSet phldrT="[Text]" custT="1"/>
      <dgm:spPr/>
      <dgm:t>
        <a:bodyPr/>
        <a:lstStyle/>
        <a:p>
          <a:r>
            <a:rPr kumimoji="0" lang="cs-CZ" sz="3200" kern="1200" dirty="0" smtClean="0">
              <a:solidFill>
                <a:schemeClr val="bg1"/>
              </a:solidFill>
              <a:latin typeface="Arial" pitchFamily="34" charset="0"/>
              <a:ea typeface="+mn-ea"/>
              <a:cs typeface="Arial" pitchFamily="34" charset="0"/>
            </a:rPr>
            <a:t>výstupní zařízení</a:t>
          </a:r>
        </a:p>
      </dgm:t>
    </dgm:pt>
    <dgm:pt modelId="{DE2464F1-A149-4221-A375-14869507E1CF}" type="parTrans" cxnId="{B2801142-DA01-4FB5-89D5-3F68F733D993}">
      <dgm:prSet/>
      <dgm:spPr/>
      <dgm:t>
        <a:bodyPr/>
        <a:lstStyle/>
        <a:p>
          <a:endParaRPr lang="cs-CZ"/>
        </a:p>
      </dgm:t>
    </dgm:pt>
    <dgm:pt modelId="{93458499-37FE-42DB-B066-89F8337367A3}" type="sibTrans" cxnId="{B2801142-DA01-4FB5-89D5-3F68F733D993}">
      <dgm:prSet/>
      <dgm:spPr/>
      <dgm:t>
        <a:bodyPr/>
        <a:lstStyle/>
        <a:p>
          <a:endParaRPr lang="cs-CZ"/>
        </a:p>
      </dgm:t>
    </dgm:pt>
    <dgm:pt modelId="{5241D474-A203-4197-8275-BB840C4240E4}">
      <dgm:prSet phldrT="[Text]" custT="1"/>
      <dgm:spPr/>
      <dgm:t>
        <a:bodyPr/>
        <a:lstStyle/>
        <a:p>
          <a:r>
            <a:rPr kumimoji="0" lang="cs-CZ" sz="3200" kern="1200" dirty="0" smtClean="0">
              <a:solidFill>
                <a:schemeClr val="bg1"/>
              </a:solidFill>
              <a:latin typeface="Arial" pitchFamily="34" charset="0"/>
              <a:ea typeface="+mn-ea"/>
              <a:cs typeface="Arial" pitchFamily="34" charset="0"/>
            </a:rPr>
            <a:t>zařízení ve skříni </a:t>
          </a:r>
        </a:p>
      </dgm:t>
    </dgm:pt>
    <dgm:pt modelId="{6955DDD2-E778-42D2-AFC2-FD8682163019}" type="parTrans" cxnId="{5429C079-B89C-4207-B0C4-C8B9B3242CFE}">
      <dgm:prSet/>
      <dgm:spPr/>
      <dgm:t>
        <a:bodyPr/>
        <a:lstStyle/>
        <a:p>
          <a:endParaRPr lang="cs-CZ"/>
        </a:p>
      </dgm:t>
    </dgm:pt>
    <dgm:pt modelId="{01F4A7C1-E8E2-4D07-BB6B-742980881550}" type="sibTrans" cxnId="{5429C079-B89C-4207-B0C4-C8B9B3242CFE}">
      <dgm:prSet/>
      <dgm:spPr/>
      <dgm:t>
        <a:bodyPr/>
        <a:lstStyle/>
        <a:p>
          <a:endParaRPr lang="cs-CZ"/>
        </a:p>
      </dgm:t>
    </dgm:pt>
    <dgm:pt modelId="{1CB255ED-433E-41E5-B486-869CF4204411}" type="pres">
      <dgm:prSet presAssocID="{D0E17F57-F70D-4580-88B9-337FAECED46B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AB12730-45A9-4F43-A7EC-CF6CE2D5FF83}" type="pres">
      <dgm:prSet presAssocID="{74F2172F-9E1F-4655-8BD0-24C58CBC9038}" presName="vertOne" presStyleCnt="0"/>
      <dgm:spPr/>
    </dgm:pt>
    <dgm:pt modelId="{BC7C6DD2-5356-4939-B093-E79B100B6298}" type="pres">
      <dgm:prSet presAssocID="{74F2172F-9E1F-4655-8BD0-24C58CBC9038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6FA6B5-5138-4F20-88B7-96B51BAE67FA}" type="pres">
      <dgm:prSet presAssocID="{74F2172F-9E1F-4655-8BD0-24C58CBC9038}" presName="parTransOne" presStyleCnt="0"/>
      <dgm:spPr/>
    </dgm:pt>
    <dgm:pt modelId="{7F393D75-588A-45C7-8865-954A502E30A2}" type="pres">
      <dgm:prSet presAssocID="{74F2172F-9E1F-4655-8BD0-24C58CBC9038}" presName="horzOne" presStyleCnt="0"/>
      <dgm:spPr/>
    </dgm:pt>
    <dgm:pt modelId="{12E91423-AC60-4A57-B22B-B9812F89A938}" type="pres">
      <dgm:prSet presAssocID="{3C87B311-B9D6-4C39-96C7-FCB597DF0DFF}" presName="vertTwo" presStyleCnt="0"/>
      <dgm:spPr/>
    </dgm:pt>
    <dgm:pt modelId="{715889DF-70B0-47CA-A9EE-3BCB41A402B5}" type="pres">
      <dgm:prSet presAssocID="{3C87B311-B9D6-4C39-96C7-FCB597DF0DFF}" presName="txTwo" presStyleLbl="node2" presStyleIdx="0" presStyleCnt="2" custLinFactNeighborX="53814" custLinFactNeighborY="350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43A531-534F-419A-A339-6D47F1B73B54}" type="pres">
      <dgm:prSet presAssocID="{3C87B311-B9D6-4C39-96C7-FCB597DF0DFF}" presName="parTransTwo" presStyleCnt="0"/>
      <dgm:spPr/>
    </dgm:pt>
    <dgm:pt modelId="{0CB2386E-EE3F-40A8-9B3E-0940E6D91BE6}" type="pres">
      <dgm:prSet presAssocID="{3C87B311-B9D6-4C39-96C7-FCB597DF0DFF}" presName="horzTwo" presStyleCnt="0"/>
      <dgm:spPr/>
    </dgm:pt>
    <dgm:pt modelId="{F60C54BD-FFDA-4BDE-91E0-A9A00AE7E02D}" type="pres">
      <dgm:prSet presAssocID="{8E88B808-62F5-4108-8659-35184BFD5D5C}" presName="vertThree" presStyleCnt="0"/>
      <dgm:spPr/>
    </dgm:pt>
    <dgm:pt modelId="{23106D7F-D35B-401C-A5AF-B9F3A29742F5}" type="pres">
      <dgm:prSet presAssocID="{8E88B808-62F5-4108-8659-35184BFD5D5C}" presName="txThree" presStyleLbl="node3" presStyleIdx="0" presStyleCnt="2" custLinFactX="9889" custLinFactNeighborX="100000" custLinFactNeighborY="42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A1B891-BCFE-4AE3-A584-8262359B16B9}" type="pres">
      <dgm:prSet presAssocID="{8E88B808-62F5-4108-8659-35184BFD5D5C}" presName="horzThree" presStyleCnt="0"/>
      <dgm:spPr/>
    </dgm:pt>
    <dgm:pt modelId="{616A0B17-D26F-4238-8A73-588BF7049EBB}" type="pres">
      <dgm:prSet presAssocID="{A9B825B4-AC84-48F9-A361-EA6DB459DFD0}" presName="sibSpaceThree" presStyleCnt="0"/>
      <dgm:spPr/>
    </dgm:pt>
    <dgm:pt modelId="{5B615880-DF55-491D-8ED1-D761CD4BFFCB}" type="pres">
      <dgm:prSet presAssocID="{77B9648B-E3EB-454C-903D-F890FE731D39}" presName="vertThree" presStyleCnt="0"/>
      <dgm:spPr/>
    </dgm:pt>
    <dgm:pt modelId="{DED4CFBB-9771-48A1-B53B-CA8398299016}" type="pres">
      <dgm:prSet presAssocID="{77B9648B-E3EB-454C-903D-F890FE731D39}" presName="txThree" presStyleLbl="node3" presStyleIdx="1" presStyleCnt="2" custLinFactX="8285" custLinFactNeighborX="100000" custLinFactNeighborY="42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26A6F3-25F4-4F0E-90A8-BD91941BCF04}" type="pres">
      <dgm:prSet presAssocID="{77B9648B-E3EB-454C-903D-F890FE731D39}" presName="horzThree" presStyleCnt="0"/>
      <dgm:spPr/>
    </dgm:pt>
    <dgm:pt modelId="{85186040-DA5A-4561-87D1-3EEB0D4EE813}" type="pres">
      <dgm:prSet presAssocID="{101D708E-1DBF-48A5-ABC0-E1D42C26C75C}" presName="sibSpaceTwo" presStyleCnt="0"/>
      <dgm:spPr/>
    </dgm:pt>
    <dgm:pt modelId="{FA545733-8D25-4376-8C8B-2450046AAE5E}" type="pres">
      <dgm:prSet presAssocID="{5241D474-A203-4197-8275-BB840C4240E4}" presName="vertTwo" presStyleCnt="0"/>
      <dgm:spPr/>
    </dgm:pt>
    <dgm:pt modelId="{AB5DBF00-7565-43A9-B2A2-4E3BFD0A5D22}" type="pres">
      <dgm:prSet presAssocID="{5241D474-A203-4197-8275-BB840C4240E4}" presName="txTwo" presStyleLbl="node2" presStyleIdx="1" presStyleCnt="2" custScaleY="183482" custLinFactX="-100000" custLinFactNeighborX="-112942" custLinFactNeighborY="1368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180E399-B6D1-4A92-B3FD-980E61E38E80}" type="pres">
      <dgm:prSet presAssocID="{5241D474-A203-4197-8275-BB840C4240E4}" presName="horzTwo" presStyleCnt="0"/>
      <dgm:spPr/>
    </dgm:pt>
  </dgm:ptLst>
  <dgm:cxnLst>
    <dgm:cxn modelId="{6F7B9AFB-7AED-4870-9279-4A36014EAE73}" srcId="{D0E17F57-F70D-4580-88B9-337FAECED46B}" destId="{74F2172F-9E1F-4655-8BD0-24C58CBC9038}" srcOrd="0" destOrd="0" parTransId="{A9E9D68A-41D4-4CE7-A303-7FFC28CA035A}" sibTransId="{D71A1B34-6A1B-48AF-A384-5A7A539D4779}"/>
    <dgm:cxn modelId="{2975BFF8-450F-4345-8EB9-7D175B70C1B8}" srcId="{74F2172F-9E1F-4655-8BD0-24C58CBC9038}" destId="{3C87B311-B9D6-4C39-96C7-FCB597DF0DFF}" srcOrd="0" destOrd="0" parTransId="{ABCFCFCC-4491-4A2A-86B6-F059FC963525}" sibTransId="{101D708E-1DBF-48A5-ABC0-E1D42C26C75C}"/>
    <dgm:cxn modelId="{CCF37E04-955A-4E9A-8BDB-557C0B7E416C}" type="presOf" srcId="{8E88B808-62F5-4108-8659-35184BFD5D5C}" destId="{23106D7F-D35B-401C-A5AF-B9F3A29742F5}" srcOrd="0" destOrd="0" presId="urn:microsoft.com/office/officeart/2005/8/layout/hierarchy4"/>
    <dgm:cxn modelId="{B2801142-DA01-4FB5-89D5-3F68F733D993}" srcId="{3C87B311-B9D6-4C39-96C7-FCB597DF0DFF}" destId="{77B9648B-E3EB-454C-903D-F890FE731D39}" srcOrd="1" destOrd="0" parTransId="{DE2464F1-A149-4221-A375-14869507E1CF}" sibTransId="{93458499-37FE-42DB-B066-89F8337367A3}"/>
    <dgm:cxn modelId="{5429C079-B89C-4207-B0C4-C8B9B3242CFE}" srcId="{74F2172F-9E1F-4655-8BD0-24C58CBC9038}" destId="{5241D474-A203-4197-8275-BB840C4240E4}" srcOrd="1" destOrd="0" parTransId="{6955DDD2-E778-42D2-AFC2-FD8682163019}" sibTransId="{01F4A7C1-E8E2-4D07-BB6B-742980881550}"/>
    <dgm:cxn modelId="{4839C65A-99CB-4FD9-9CAC-93ED2D4FAA9E}" type="presOf" srcId="{74F2172F-9E1F-4655-8BD0-24C58CBC9038}" destId="{BC7C6DD2-5356-4939-B093-E79B100B6298}" srcOrd="0" destOrd="0" presId="urn:microsoft.com/office/officeart/2005/8/layout/hierarchy4"/>
    <dgm:cxn modelId="{CAD72C44-C35E-4B79-9395-4769F9B4EED1}" type="presOf" srcId="{77B9648B-E3EB-454C-903D-F890FE731D39}" destId="{DED4CFBB-9771-48A1-B53B-CA8398299016}" srcOrd="0" destOrd="0" presId="urn:microsoft.com/office/officeart/2005/8/layout/hierarchy4"/>
    <dgm:cxn modelId="{2FFD1555-CA4F-4EF0-A286-E1271F972905}" type="presOf" srcId="{3C87B311-B9D6-4C39-96C7-FCB597DF0DFF}" destId="{715889DF-70B0-47CA-A9EE-3BCB41A402B5}" srcOrd="0" destOrd="0" presId="urn:microsoft.com/office/officeart/2005/8/layout/hierarchy4"/>
    <dgm:cxn modelId="{ED3CE698-2455-4C57-84B6-DE3BFB74E3F6}" type="presOf" srcId="{5241D474-A203-4197-8275-BB840C4240E4}" destId="{AB5DBF00-7565-43A9-B2A2-4E3BFD0A5D22}" srcOrd="0" destOrd="0" presId="urn:microsoft.com/office/officeart/2005/8/layout/hierarchy4"/>
    <dgm:cxn modelId="{1155BA8E-37F8-47B2-AAAD-A027C3B98F83}" srcId="{3C87B311-B9D6-4C39-96C7-FCB597DF0DFF}" destId="{8E88B808-62F5-4108-8659-35184BFD5D5C}" srcOrd="0" destOrd="0" parTransId="{5104058F-35E0-4AA9-A0D4-084B8E403240}" sibTransId="{A9B825B4-AC84-48F9-A361-EA6DB459DFD0}"/>
    <dgm:cxn modelId="{884F5FF6-94A7-4B3D-A015-8B3F92A95AE3}" type="presOf" srcId="{D0E17F57-F70D-4580-88B9-337FAECED46B}" destId="{1CB255ED-433E-41E5-B486-869CF4204411}" srcOrd="0" destOrd="0" presId="urn:microsoft.com/office/officeart/2005/8/layout/hierarchy4"/>
    <dgm:cxn modelId="{C4BD63FE-E4DF-4807-83B0-3F82CE25256C}" type="presParOf" srcId="{1CB255ED-433E-41E5-B486-869CF4204411}" destId="{BAB12730-45A9-4F43-A7EC-CF6CE2D5FF83}" srcOrd="0" destOrd="0" presId="urn:microsoft.com/office/officeart/2005/8/layout/hierarchy4"/>
    <dgm:cxn modelId="{77B0CE7C-9C77-4024-83B5-A34E6D830558}" type="presParOf" srcId="{BAB12730-45A9-4F43-A7EC-CF6CE2D5FF83}" destId="{BC7C6DD2-5356-4939-B093-E79B100B6298}" srcOrd="0" destOrd="0" presId="urn:microsoft.com/office/officeart/2005/8/layout/hierarchy4"/>
    <dgm:cxn modelId="{11C288ED-06F1-48CF-ACC3-43DA90EBAE73}" type="presParOf" srcId="{BAB12730-45A9-4F43-A7EC-CF6CE2D5FF83}" destId="{596FA6B5-5138-4F20-88B7-96B51BAE67FA}" srcOrd="1" destOrd="0" presId="urn:microsoft.com/office/officeart/2005/8/layout/hierarchy4"/>
    <dgm:cxn modelId="{5C3D12FB-B690-4C37-A0BA-87743F9DA03D}" type="presParOf" srcId="{BAB12730-45A9-4F43-A7EC-CF6CE2D5FF83}" destId="{7F393D75-588A-45C7-8865-954A502E30A2}" srcOrd="2" destOrd="0" presId="urn:microsoft.com/office/officeart/2005/8/layout/hierarchy4"/>
    <dgm:cxn modelId="{0D923B4A-32B0-4BCB-B7E8-934917A4D5C1}" type="presParOf" srcId="{7F393D75-588A-45C7-8865-954A502E30A2}" destId="{12E91423-AC60-4A57-B22B-B9812F89A938}" srcOrd="0" destOrd="0" presId="urn:microsoft.com/office/officeart/2005/8/layout/hierarchy4"/>
    <dgm:cxn modelId="{0E9D4C30-2642-44F3-8B22-FC8C55057565}" type="presParOf" srcId="{12E91423-AC60-4A57-B22B-B9812F89A938}" destId="{715889DF-70B0-47CA-A9EE-3BCB41A402B5}" srcOrd="0" destOrd="0" presId="urn:microsoft.com/office/officeart/2005/8/layout/hierarchy4"/>
    <dgm:cxn modelId="{2D26EA60-8D4C-4D43-91D6-FEA37ECE47C1}" type="presParOf" srcId="{12E91423-AC60-4A57-B22B-B9812F89A938}" destId="{8143A531-534F-419A-A339-6D47F1B73B54}" srcOrd="1" destOrd="0" presId="urn:microsoft.com/office/officeart/2005/8/layout/hierarchy4"/>
    <dgm:cxn modelId="{F2686D47-CB18-4FDC-B3B0-229EFF5A10C3}" type="presParOf" srcId="{12E91423-AC60-4A57-B22B-B9812F89A938}" destId="{0CB2386E-EE3F-40A8-9B3E-0940E6D91BE6}" srcOrd="2" destOrd="0" presId="urn:microsoft.com/office/officeart/2005/8/layout/hierarchy4"/>
    <dgm:cxn modelId="{39B7148B-FFB1-4286-A676-5A2DCDF44372}" type="presParOf" srcId="{0CB2386E-EE3F-40A8-9B3E-0940E6D91BE6}" destId="{F60C54BD-FFDA-4BDE-91E0-A9A00AE7E02D}" srcOrd="0" destOrd="0" presId="urn:microsoft.com/office/officeart/2005/8/layout/hierarchy4"/>
    <dgm:cxn modelId="{E7B19311-A7A6-4FC9-8852-3230796E6E0A}" type="presParOf" srcId="{F60C54BD-FFDA-4BDE-91E0-A9A00AE7E02D}" destId="{23106D7F-D35B-401C-A5AF-B9F3A29742F5}" srcOrd="0" destOrd="0" presId="urn:microsoft.com/office/officeart/2005/8/layout/hierarchy4"/>
    <dgm:cxn modelId="{8E342DE7-A6CC-4307-A379-F00BE0663A06}" type="presParOf" srcId="{F60C54BD-FFDA-4BDE-91E0-A9A00AE7E02D}" destId="{23A1B891-BCFE-4AE3-A584-8262359B16B9}" srcOrd="1" destOrd="0" presId="urn:microsoft.com/office/officeart/2005/8/layout/hierarchy4"/>
    <dgm:cxn modelId="{E2316F7B-4752-4DBF-ACA5-7955EBE6E7BC}" type="presParOf" srcId="{0CB2386E-EE3F-40A8-9B3E-0940E6D91BE6}" destId="{616A0B17-D26F-4238-8A73-588BF7049EBB}" srcOrd="1" destOrd="0" presId="urn:microsoft.com/office/officeart/2005/8/layout/hierarchy4"/>
    <dgm:cxn modelId="{51D0099A-8703-4D0E-99E8-4215788E497E}" type="presParOf" srcId="{0CB2386E-EE3F-40A8-9B3E-0940E6D91BE6}" destId="{5B615880-DF55-491D-8ED1-D761CD4BFFCB}" srcOrd="2" destOrd="0" presId="urn:microsoft.com/office/officeart/2005/8/layout/hierarchy4"/>
    <dgm:cxn modelId="{7C3256E9-3B4C-4BA1-A480-3139DE9844A3}" type="presParOf" srcId="{5B615880-DF55-491D-8ED1-D761CD4BFFCB}" destId="{DED4CFBB-9771-48A1-B53B-CA8398299016}" srcOrd="0" destOrd="0" presId="urn:microsoft.com/office/officeart/2005/8/layout/hierarchy4"/>
    <dgm:cxn modelId="{390C9222-6DCC-4709-8242-D58E8E37CEEA}" type="presParOf" srcId="{5B615880-DF55-491D-8ED1-D761CD4BFFCB}" destId="{2026A6F3-25F4-4F0E-90A8-BD91941BCF04}" srcOrd="1" destOrd="0" presId="urn:microsoft.com/office/officeart/2005/8/layout/hierarchy4"/>
    <dgm:cxn modelId="{B514C8C8-AC25-4D32-8A04-BF5BE768121F}" type="presParOf" srcId="{7F393D75-588A-45C7-8865-954A502E30A2}" destId="{85186040-DA5A-4561-87D1-3EEB0D4EE813}" srcOrd="1" destOrd="0" presId="urn:microsoft.com/office/officeart/2005/8/layout/hierarchy4"/>
    <dgm:cxn modelId="{FE13F22F-C971-4B44-A759-59FEC1F1A652}" type="presParOf" srcId="{7F393D75-588A-45C7-8865-954A502E30A2}" destId="{FA545733-8D25-4376-8C8B-2450046AAE5E}" srcOrd="2" destOrd="0" presId="urn:microsoft.com/office/officeart/2005/8/layout/hierarchy4"/>
    <dgm:cxn modelId="{4892C99A-A022-4B70-BDF8-A0B7E57928F7}" type="presParOf" srcId="{FA545733-8D25-4376-8C8B-2450046AAE5E}" destId="{AB5DBF00-7565-43A9-B2A2-4E3BFD0A5D22}" srcOrd="0" destOrd="0" presId="urn:microsoft.com/office/officeart/2005/8/layout/hierarchy4"/>
    <dgm:cxn modelId="{A9CAFFEC-D3D4-43F6-B2C9-0124515FE1D8}" type="presParOf" srcId="{FA545733-8D25-4376-8C8B-2450046AAE5E}" destId="{3180E399-B6D1-4A92-B3FD-980E61E38E80}" srcOrd="1" destOrd="0" presId="urn:microsoft.com/office/officeart/2005/8/layout/hierarchy4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inich.com/foto/pc/sestava2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9.cz/iR/importprodukt-orig/65a/65a003558f66887968152b50e574d776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im9.cz/iR/importprodukt-orig/6ec/6ec56e301076339dfd2129ed9c0c7f5c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im9.cz/iR/importprodukt-orig/5f7/5f753d75b0f8908197d72d3636ab7d10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im9.cz/iR/importprodukt-orig/01e/01ebff70c4a5696e210d26be7ba62973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im9.cz/iR/importprodukt-orig/11f/11fb6d6b2f56dfe6777f9ec9d5a647cc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im9.cz/iR/importprodukt-orig/f83/f8329e1f8c5f3220c740d83f4245842c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4079379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2. 7. 2012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a software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92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I.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Materiál obsahuje informace o dělení hardwaru, počítačové sestavě a komponentech, které jsou v PC skříni. Na závěr jsou pro žáky připraveny otázky a pro kontrolu  řešení. Inovace – využití ICT (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interaktivní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žáky, kteří se začínají seznamovat s tímto okruhem.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fotografie (obrázek lupy) 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Je vhodné mít k dispozici otevřenou skříň PC, popř. jednotlivé součástky, aby si je žáci mohli prohlédnout.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Hardware 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2819400"/>
            <a:ext cx="8479552" cy="17526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definice a dělení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PC sestava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zařízení ve skříni PC</a:t>
            </a:r>
            <a:endParaRPr lang="cs-CZ" dirty="0"/>
          </a:p>
        </p:txBody>
      </p:sp>
      <p:pic>
        <p:nvPicPr>
          <p:cNvPr id="4" name="Computer Statio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643182"/>
            <a:ext cx="2214578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Co je hardware?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veškeré technické vybavení počítače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říká se mu „železo“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571472" y="2857496"/>
          <a:ext cx="8072494" cy="3492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PC sestava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2"/>
            <a:ext cx="7164898" cy="434850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714348" y="535782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skener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>
            <a:hlinkClick r:id="rId3" tooltip="Obrázek moderní počítačové sestavy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00958" y="5500702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71472" y="1571612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procesor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2000240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paměť RAM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28992" y="1643050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deska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2714620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rozšiřující karty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910" y="3357562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zdroj napájení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472" y="4071942"/>
            <a:ext cx="28479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optická mechanika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28794" y="4929198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pevný disk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7620" y="264318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monitor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6314" y="2857496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reproduktor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4744" y="5143512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klávesnice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57752" y="421481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myš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86446" y="4357694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externí pevný disk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00760" y="2571744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tiskárna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Zařízení ve skříni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Základní deska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upevňují se do ní jednotlivé součástky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zajišťuje jejich propojení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2500" y="2638584"/>
            <a:ext cx="3810000" cy="2541270"/>
          </a:xfrm>
          <a:prstGeom prst="rect">
            <a:avLst/>
          </a:prstGeom>
          <a:noFill/>
        </p:spPr>
      </p:pic>
      <p:pic>
        <p:nvPicPr>
          <p:cNvPr id="8" name="Obrázek 7">
            <a:hlinkClick r:id="rId3" tooltip="Obrázek základní desky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4929198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Zařízení ve skříni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Procesor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řídí všechny operace v počítači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říká se mu „mozek počítače“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7">
            <a:hlinkClick r:id="rId2" tooltip="Obrázek procesoru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4929198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A more powerful CPU"/>
          <p:cNvPicPr>
            <a:picLocks noGrp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476875" y="2718594"/>
            <a:ext cx="23812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Zařízení ve skříni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Pevný disk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harddisk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jsou na něm uloženy všechna data a programy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7">
            <a:hlinkClick r:id="rId2" tooltip="Obrázek harddisku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4929198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Hard Disk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2285992"/>
            <a:ext cx="2786082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Zařízení ve skříni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Paměť RAM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operační paměť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načítá informace, s nimiž počítač často pracuje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7">
            <a:hlinkClick r:id="rId2" tooltip="Obrázek paměti RAM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4929198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2500306"/>
            <a:ext cx="3905244" cy="260479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Zařízení ve skříni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DVD mechanika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optická mechanika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čte nebo zapisuje data na CD či DVD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7">
            <a:hlinkClick r:id="rId2" tooltip="Obrázek DVD mechaniky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4929198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Slim CD drive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571744"/>
            <a:ext cx="3286148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Zařízení ve skříni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757742" cy="452628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Přídavné karty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grafická karta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stará se o zobrazení obrazu na monitoru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zvuková karta – zajišťuje vstup a výstup zvukového signálu</a:t>
            </a:r>
          </a:p>
          <a:p>
            <a:endParaRPr lang="cs-CZ" dirty="0"/>
          </a:p>
        </p:txBody>
      </p:sp>
      <p:pic>
        <p:nvPicPr>
          <p:cNvPr id="8" name="Obrázek 7">
            <a:hlinkClick r:id="rId2" tooltip="Obrázek grafické karty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4643446"/>
            <a:ext cx="1357322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audio card"/>
          <p:cNvPicPr>
            <a:picLocks noGrp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500694" y="1857364"/>
            <a:ext cx="2786059" cy="2670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to hardware?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Vyjmenuj alespoň deset součástí počítače, které tvoří PC sestavu?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Které součástky jsou v PC skříni?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čemu slouží základní deska, procesor, pevný disk, paměť RAM a DVD mechanika?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Které přídavné karty znáš?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Hardware je veškeré technické vybavení počítače.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Monitor, klávesnice, myš, skener, tiskárna, reproduktor, skříň se základní deskou, procesorem, DVD mechanikou, harddiskem, pamětí RAM, 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Základní deska, procesor, DVD mechanika, harddisk, paměť RAM, přídavné karty.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Základní deska zajišťuje propojení jednotlivých součástek. Procesor řídí všechny operace v počítači. Na pevném disku jsou uloženy všechna data a programy. Paměť RAM načítá informace, s nimiž počítač často pracuje. DVD mechanika čte nebo zapisuje data na CD či DVD.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Přídavné karty – grafická a zvuková.</a:t>
            </a: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368903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14446"/>
                <a:gridCol w="7143771"/>
              </a:tblGrid>
              <a:tr h="214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ILNANNY.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13.6.2012]. Dostupný 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na WWW: http://openclipart.org/people/ilnanny/1333842824.svg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HERETOHELP.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Attribution-</a:t>
                      </a:r>
                      <a:r>
                        <a:rPr lang="en-US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ShareAlike</a:t>
                      </a:r>
                      <a:r>
                        <a:rPr lang="en-US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3.0 </a:t>
                      </a:r>
                      <a:r>
                        <a:rPr lang="en-US" sz="12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Unported</a:t>
                      </a:r>
                      <a:r>
                        <a:rPr lang="en-US" sz="12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(CC BY-SA 3.0)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http://upload.wikimedia.org/wikipedia/commons/4/4e/Personal_computer%2C_exploded_6.svg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094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http://www.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picdrome.com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albums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/technology/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computer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-motherboard-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components.jpg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JHNRI4.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http://openclipart.org/people/jhnri4/CPU-20110210190547.svg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ILNANNY.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http://openclipart.org/people/ilnanny/Hard_Disk.svg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8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[cit. 14.6.2012]. Dostupný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http://www.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picdrome.com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albums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/technology/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computer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dram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memory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-in-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slots.jpg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MOSER,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Frederic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http://openclipart.org/people/Anonymous/Anonymous_Slim_CD_drive.svg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10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ILNANNY.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http://openclipart.org/people/ilnanny/1332553385.svg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(lupa)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488</TotalTime>
  <Words>729</Words>
  <Application>Microsoft Office PowerPoint</Application>
  <PresentationFormat>Předvádění na obrazovce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Hardware I</vt:lpstr>
      <vt:lpstr>Co je hardware?</vt:lpstr>
      <vt:lpstr>PC sestava</vt:lpstr>
      <vt:lpstr>Zařízení ve skříni PC</vt:lpstr>
      <vt:lpstr>Zařízení ve skříni PC</vt:lpstr>
      <vt:lpstr>Zařízení ve skříni PC</vt:lpstr>
      <vt:lpstr>Zařízení ve skříni PC</vt:lpstr>
      <vt:lpstr>Zařízení ve skříni PC</vt:lpstr>
      <vt:lpstr>Zařízení ve skříni PC</vt:lpstr>
      <vt:lpstr>Otázky</vt:lpstr>
      <vt:lpstr>Řešení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</dc:title>
  <dc:subject>Hardware I</dc:subject>
  <dc:creator>Mgr. Jiří Benda</dc:creator>
  <cp:lastModifiedBy>Jirka</cp:lastModifiedBy>
  <cp:revision>144</cp:revision>
  <dcterms:modified xsi:type="dcterms:W3CDTF">2012-07-02T18:40:41Z</dcterms:modified>
</cp:coreProperties>
</file>