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9"/>
  </p:notesMasterIdLst>
  <p:sldIdLst>
    <p:sldId id="262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3D69D8-16EB-4F31-AE66-397D42E3AD06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FD6276-1E5C-4CB2-B2FD-0BCB9D334B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489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680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224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5274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05928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1375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19448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5524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2575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93925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5571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336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DA986-BE5C-44F5-808A-A60FB52F4F05}" type="datetimeFigureOut">
              <a:rPr lang="cs-CZ" smtClean="0"/>
              <a:t>6.2.2012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AF1AEF-715C-4B86-B4D1-B331CD400A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23958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VY_32_INOVACE_12_09_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Konflikt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6. ročník. K výkladu a seznámení s učivem na téma Konflikt. Objasní si pojem konflikt a jeho řešení. Rozvede diskusi na téma konflikt v rodině.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001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KONFLIKT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Řešení konfliktu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7772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Konflikt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90364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	Je střet dvou nebo několika neslučitelných stanovisek či nesmiřitelných stran, které se nechtějí nebo nemohou dohodnout. </a:t>
            </a:r>
          </a:p>
          <a:p>
            <a:pPr algn="just"/>
            <a:endParaRPr lang="cs-CZ" sz="2800" dirty="0"/>
          </a:p>
          <a:p>
            <a:pPr algn="just"/>
            <a:r>
              <a:rPr lang="cs-CZ" sz="2800" dirty="0" smtClean="0"/>
              <a:t>Rodinný konflikt – překročení pravidel nebo zákazu v rodině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75" y="4005064"/>
            <a:ext cx="3095625" cy="2859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430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konfliktu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42493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i="1" u="sng" dirty="0" smtClean="0"/>
              <a:t>Únik: </a:t>
            </a:r>
            <a:r>
              <a:rPr lang="cs-CZ" sz="2800" dirty="0" smtClean="0"/>
              <a:t>člověk se vyhýbá konfliktu, nevidí problém, neřeší ho, vyhýbá se mu</a:t>
            </a:r>
          </a:p>
          <a:p>
            <a:pPr marL="514350" indent="-514350">
              <a:buAutoNum type="arabicParenR"/>
            </a:pPr>
            <a:r>
              <a:rPr lang="cs-CZ" sz="2800" b="1" i="1" u="sng" dirty="0" smtClean="0"/>
              <a:t>Konfrontace: </a:t>
            </a:r>
            <a:r>
              <a:rPr lang="cs-CZ" sz="2800" dirty="0" smtClean="0"/>
              <a:t>jde například o hádku, každá strana trvá na svém stanovisku, nelze se dohodnout, nemohou problém vyřešit.</a:t>
            </a:r>
          </a:p>
          <a:p>
            <a:pPr marL="514350" indent="-514350">
              <a:buAutoNum type="arabicParenR"/>
            </a:pPr>
            <a:r>
              <a:rPr lang="cs-CZ" sz="2800" b="1" i="1" u="sng" dirty="0" smtClean="0"/>
              <a:t>Dohoda: </a:t>
            </a:r>
            <a:r>
              <a:rPr lang="cs-CZ" sz="2800" dirty="0" smtClean="0"/>
              <a:t>jde o kompromis, řešení je dobré pro obě strany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365104"/>
            <a:ext cx="2826327" cy="2492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213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Konflikty v rodině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20891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Každá rodina má situaci, období, kdy v rodině dojde ke konfliktu.</a:t>
            </a:r>
          </a:p>
          <a:p>
            <a:r>
              <a:rPr lang="cs-CZ" sz="2800" dirty="0" smtClean="0"/>
              <a:t>Většinou vzniká při překročení pravidel, či nějakého zákazu.</a:t>
            </a:r>
          </a:p>
          <a:p>
            <a:r>
              <a:rPr lang="cs-CZ" sz="2800" dirty="0" smtClean="0"/>
              <a:t>Mohou mít různou podobu a intenzitu.</a:t>
            </a:r>
          </a:p>
          <a:p>
            <a:r>
              <a:rPr lang="cs-CZ" sz="2800" dirty="0" smtClean="0"/>
              <a:t>Je nutné věnovat se jejich řešení.</a:t>
            </a:r>
          </a:p>
          <a:p>
            <a:r>
              <a:rPr lang="cs-CZ" sz="2800" dirty="0" smtClean="0"/>
              <a:t>Důležité je předem stanovit pravidla v rodině.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401" y="4737343"/>
            <a:ext cx="3095625" cy="2120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0753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806489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Obrázky použity ze sady Office</a:t>
            </a:r>
            <a:r>
              <a:rPr lang="cs-CZ" sz="2000" dirty="0" smtClean="0"/>
              <a:t>.</a:t>
            </a:r>
          </a:p>
          <a:p>
            <a:pPr marL="342900" indent="-342900">
              <a:buFontTx/>
              <a:buAutoNum type="arabicParenR"/>
            </a:pPr>
            <a:endParaRPr lang="cs-CZ" sz="2000" dirty="0" smtClean="0"/>
          </a:p>
          <a:p>
            <a:r>
              <a:rPr lang="cs-CZ" dirty="0"/>
              <a:t>Není-li uvedeno jinak je materiál dílem autorky podle učebních osnov odpovídajících ŠVP vyučovaných podle učebnic: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SKÁCELOVÁ, J., MRÁZOVÁ, L. </a:t>
            </a:r>
            <a:r>
              <a:rPr lang="cs-CZ" i="1" dirty="0"/>
              <a:t>Výchova k Občanství pro 6. ročník. </a:t>
            </a:r>
            <a:r>
              <a:rPr lang="cs-CZ" dirty="0"/>
              <a:t>1st </a:t>
            </a:r>
            <a:r>
              <a:rPr lang="cs-CZ" dirty="0" err="1"/>
              <a:t>ed</a:t>
            </a:r>
            <a:r>
              <a:rPr lang="cs-CZ" dirty="0"/>
              <a:t>. Brno: Nová škola, 2010. ISBN 978-80-7289-127-6.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dirty="0"/>
              <a:t>JANOŠKOVÁ, D., ONDRÁČKOVÁ, M., ČEČILOVÁ, A. </a:t>
            </a:r>
            <a:r>
              <a:rPr lang="cs-CZ" i="1" dirty="0"/>
              <a:t>Občanská výchova 6 s blokem Rodinná výchova, učebnice pro základní školy a víceletá gymnázia</a:t>
            </a:r>
            <a:r>
              <a:rPr lang="cs-CZ" dirty="0"/>
              <a:t>. 1st </a:t>
            </a:r>
            <a:r>
              <a:rPr lang="cs-CZ" dirty="0" err="1"/>
              <a:t>ed</a:t>
            </a:r>
            <a:r>
              <a:rPr lang="cs-CZ" dirty="0"/>
              <a:t>. Plzeň: Fraus, 2003. ISBN 80-7238-207-1</a:t>
            </a:r>
            <a:r>
              <a:rPr lang="cs-CZ" dirty="0" smtClean="0"/>
              <a:t>.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smtClean="0"/>
              <a:t>Citováno dne 9.11.2011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79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</TotalTime>
  <Words>248</Words>
  <Application>Microsoft Office PowerPoint</Application>
  <PresentationFormat>Předvádění na obrazovce (4:3)</PresentationFormat>
  <Paragraphs>28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LuckyTie</vt:lpstr>
      <vt:lpstr>Motiv systému Office</vt:lpstr>
      <vt:lpstr>Název školy: ZŠ Klášterec nad Ohří, Krátká 676 Autor: Mgr. Veronika Kubincová Název materiálu: VY_32_INOVACE_12_09_ Konflikt Číslo projektu: CZ.1.07/1.4.00/21.1115  </vt:lpstr>
      <vt:lpstr>KONFLIKT</vt:lpstr>
      <vt:lpstr>Konflikt</vt:lpstr>
      <vt:lpstr>Řešení konfliktu</vt:lpstr>
      <vt:lpstr>Konflikty v rodině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12</cp:revision>
  <dcterms:created xsi:type="dcterms:W3CDTF">2011-11-06T20:11:30Z</dcterms:created>
  <dcterms:modified xsi:type="dcterms:W3CDTF">2012-02-06T12:13:10Z</dcterms:modified>
</cp:coreProperties>
</file>