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7" r:id="rId2"/>
    <p:sldId id="268" r:id="rId3"/>
    <p:sldId id="256" r:id="rId4"/>
    <p:sldId id="261" r:id="rId5"/>
    <p:sldId id="262" r:id="rId6"/>
    <p:sldId id="257" r:id="rId7"/>
    <p:sldId id="259" r:id="rId8"/>
    <p:sldId id="258" r:id="rId9"/>
    <p:sldId id="263" r:id="rId10"/>
    <p:sldId id="266" r:id="rId11"/>
    <p:sldId id="265" r:id="rId12"/>
    <p:sldId id="264" r:id="rId13"/>
    <p:sldId id="260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85F61-E8F6-4423-94DF-14160C8A3D4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DCACA4-AD8C-4EEC-86B1-ECDBF9610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630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DCACA4-AD8C-4EEC-86B1-ECDBF9610C4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VY_32_INOVACE_17_31_ KONTROLNÍ PĚTIMINUTOVKA Č. 22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OPAKOVACÍ KONTROLNÍ PĚTIMINUTOVKA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4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18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22</a:t>
            </a:r>
            <a:endParaRPr lang="cs-CZ" sz="66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733256"/>
            <a:ext cx="3240360" cy="112474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340768"/>
            <a:ext cx="5089022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DĚJINY USA V 19. STOLETÍ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22104"/>
            <a:ext cx="3635896" cy="3635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586" y="3225761"/>
            <a:ext cx="2483768" cy="2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se USA říkalo v 19. století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„ZEMĚ PŘISTĚHOVALCŮ“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pic>
        <p:nvPicPr>
          <p:cNvPr id="8" name="Zástupný symbol pro obsah 7" descr="usa-flag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dobu cca 100 let se přistěhovalo do USA kolik lidí?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25 000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35 000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45 000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písmenko možnosti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649" y="2420888"/>
            <a:ext cx="4566351" cy="2761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v USA našlo nové naleziště zlata a vypukla tzv. „ZLATÁ HOREČKA?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místa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599" y="2348880"/>
            <a:ext cx="472952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Kteří obyvatelé AMERIKY byli PŮVODNÍMI OBYVATELI AMERIKY?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obyvatelů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133" y="2276872"/>
            <a:ext cx="4775302" cy="3378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tzv. DIVOKÝ ZÁPAD?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133" y="2420888"/>
            <a:ext cx="5036867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charakterizuj SEVER USA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hospodářství atd.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29" y="2276872"/>
            <a:ext cx="4969417" cy="2949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charakterizuj JIH USA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hospodářství atd.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451" y="2204865"/>
            <a:ext cx="4814863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pojem PLANTÁŽ?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stručně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889" y="1988840"/>
            <a:ext cx="4900111" cy="2760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pojem PLANTÁŽNÍK?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4572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SEVERU proti JIHU probíhala v tomto období: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1860 – 1864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1861 – 1864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1861 – 1865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písmenko možnosti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sever-proti-jihu-amerik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2472531"/>
            <a:ext cx="3810000" cy="2781300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img.blesk.cz/static/old_abc/tistene_ABC/2009/06/45-zpravy.jpg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www.repliky.info/images/nahledy/L102.jpg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flag-metomorphoses.net/wp-content/uploads/2011/03/USA-flag.jpg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pureinfotech.com/wp-content/uploads/2012/06/usaflag-eagel_small_pureinfotech.png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img.ihned.cz/attachment.php/610/32961610/osvCDEFGINl6QWcfgpqryz1SUw29RVmn/zlato-ryzovani-panev.jpg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745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www.dearamericanhero.com/images/USA%20Flag.jpg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nd01.jxs.cz/530/501/014d980e56_27914907_o2.jpg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www.unitedstates.estranky.cz/img/mid/2/sever-proti-jihu.jpg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i.idnes.cz/11/042/cl5/JB3a6a41_usa.jpg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img.ihned.cz/attachment.php/270/39710270/iotuv345BDEFMOjkl6PWefghrxzSTw2n/11398v.jpg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www.topzine.cz/wp-content/uploads/2012/05/Django-Unchained-Quentin-Tarantino.jpg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p-numismatika.cz/images/kapitola_20/war_02.jpg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518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418</Words>
  <Application>Microsoft Office PowerPoint</Application>
  <PresentationFormat>Předvádění na obrazovce (4:3)</PresentationFormat>
  <Paragraphs>67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Název školy: ZŠ Klášterec nad Ohří, Krátká 676 Autor: Bc. Michael RADIMERSKÝ Název materiálu: VY_32_INOVACE_17_31_ KONTROLNÍ PĚTIMINUTOVKA Č. 22 Číslo projektu: CZ.1.07/1.4.00/21.1115</vt:lpstr>
      <vt:lpstr>ANOTACE:</vt:lpstr>
      <vt:lpstr>PĚTIMINUTOVKA č. 22</vt:lpstr>
      <vt:lpstr>1.</vt:lpstr>
      <vt:lpstr>2.</vt:lpstr>
      <vt:lpstr>3.</vt:lpstr>
      <vt:lpstr>4.</vt:lpstr>
      <vt:lpstr>5.</vt:lpstr>
      <vt:lpstr>6.</vt:lpstr>
      <vt:lpstr>7.</vt:lpstr>
      <vt:lpstr>8. </vt:lpstr>
      <vt:lpstr>9.</vt:lpstr>
      <vt:lpstr>10.</vt:lpstr>
      <vt:lpstr>Použité zdroje:</vt:lpstr>
      <vt:lpstr>ZDROJE PRO OBRÁZKY: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195</cp:revision>
  <dcterms:created xsi:type="dcterms:W3CDTF">2010-11-17T11:41:48Z</dcterms:created>
  <dcterms:modified xsi:type="dcterms:W3CDTF">2012-11-24T09:23:22Z</dcterms:modified>
</cp:coreProperties>
</file>