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1" r:id="rId4"/>
    <p:sldId id="262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43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9AF474-2B59-4629-A159-4851406ED4DD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2FDAB3-474D-43C1-8041-56A1A19EECDA}">
      <dgm:prSet phldrT="[Text]" custT="1"/>
      <dgm:spPr/>
      <dgm:t>
        <a:bodyPr/>
        <a:lstStyle/>
        <a:p>
          <a:pPr algn="ctr"/>
          <a:endParaRPr lang="cs-CZ" sz="1000" dirty="0" smtClean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algn="ctr"/>
          <a:r>
            <a:rPr lang="cs-CZ" sz="1500" dirty="0" smtClean="0">
              <a:latin typeface="Tahoma" pitchFamily="34" charset="0"/>
              <a:ea typeface="Tahoma" pitchFamily="34" charset="0"/>
              <a:cs typeface="Tahoma" pitchFamily="34" charset="0"/>
            </a:rPr>
            <a:t>and (plus)</a:t>
          </a:r>
        </a:p>
        <a:p>
          <a:pPr algn="ctr"/>
          <a:endParaRPr lang="cs-CZ" sz="15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1602D262-81AF-4862-9ACC-E62AC9D4ACAA}" type="parTrans" cxnId="{B49CC30A-C84D-493F-BE9F-B4698CD17004}">
      <dgm:prSet/>
      <dgm:spPr/>
      <dgm:t>
        <a:bodyPr/>
        <a:lstStyle/>
        <a:p>
          <a:endParaRPr lang="cs-CZ"/>
        </a:p>
      </dgm:t>
    </dgm:pt>
    <dgm:pt modelId="{D9EFDFF7-F54B-4674-9749-282EE03126F2}" type="sibTrans" cxnId="{B49CC30A-C84D-493F-BE9F-B4698CD17004}">
      <dgm:prSet/>
      <dgm:spPr/>
      <dgm:t>
        <a:bodyPr/>
        <a:lstStyle/>
        <a:p>
          <a:endParaRPr lang="cs-CZ"/>
        </a:p>
      </dgm:t>
    </dgm:pt>
    <dgm:pt modelId="{0F63DFA0-7974-48DD-9B09-7628777A1A3B}">
      <dgm:prSet phldrT="[Text]" custT="1"/>
      <dgm:spPr/>
      <dgm:t>
        <a:bodyPr/>
        <a:lstStyle/>
        <a:p>
          <a:r>
            <a:rPr lang="cs-CZ" sz="1500" dirty="0" smtClean="0">
              <a:latin typeface="Tahoma" pitchFamily="34" charset="0"/>
              <a:ea typeface="Tahoma" pitchFamily="34" charset="0"/>
              <a:cs typeface="Tahoma" pitchFamily="34" charset="0"/>
            </a:rPr>
            <a:t>minus</a:t>
          </a:r>
          <a:endParaRPr lang="cs-CZ" sz="150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07B24C3-2F6D-48A5-AD81-3E732683C051}" type="parTrans" cxnId="{BBDA9F36-1C40-4A3F-A003-CC0CF80B586F}">
      <dgm:prSet/>
      <dgm:spPr/>
      <dgm:t>
        <a:bodyPr/>
        <a:lstStyle/>
        <a:p>
          <a:endParaRPr lang="cs-CZ"/>
        </a:p>
      </dgm:t>
    </dgm:pt>
    <dgm:pt modelId="{0CF2E41D-E2D6-4C68-9C78-758D40C69F6C}" type="sibTrans" cxnId="{BBDA9F36-1C40-4A3F-A003-CC0CF80B586F}">
      <dgm:prSet/>
      <dgm:spPr/>
      <dgm:t>
        <a:bodyPr/>
        <a:lstStyle/>
        <a:p>
          <a:endParaRPr lang="cs-CZ"/>
        </a:p>
      </dgm:t>
    </dgm:pt>
    <dgm:pt modelId="{0CB3FBEF-DD1E-4DFF-9BED-A1506BD69809}">
      <dgm:prSet phldrT="[Text]" custT="1"/>
      <dgm:spPr/>
      <dgm:t>
        <a:bodyPr/>
        <a:lstStyle/>
        <a:p>
          <a:r>
            <a:rPr lang="cs-CZ" sz="15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i</a:t>
          </a:r>
          <a:r>
            <a:rPr lang="en-GB" sz="15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s (equals</a:t>
          </a:r>
          <a:r>
            <a:rPr lang="cs-CZ" sz="1400" dirty="0" smtClean="0"/>
            <a:t>)</a:t>
          </a:r>
          <a:endParaRPr lang="cs-CZ" sz="1400" dirty="0"/>
        </a:p>
      </dgm:t>
    </dgm:pt>
    <dgm:pt modelId="{A7190A9C-6990-4726-946D-417CA4148ADD}" type="parTrans" cxnId="{3E704552-45E1-454F-81B8-C833238C475A}">
      <dgm:prSet/>
      <dgm:spPr/>
      <dgm:t>
        <a:bodyPr/>
        <a:lstStyle/>
        <a:p>
          <a:endParaRPr lang="cs-CZ"/>
        </a:p>
      </dgm:t>
    </dgm:pt>
    <dgm:pt modelId="{C3C287E4-EF63-42E4-A4AB-F863A9C6A5AC}" type="sibTrans" cxnId="{3E704552-45E1-454F-81B8-C833238C475A}">
      <dgm:prSet/>
      <dgm:spPr/>
      <dgm:t>
        <a:bodyPr/>
        <a:lstStyle/>
        <a:p>
          <a:endParaRPr lang="cs-CZ"/>
        </a:p>
      </dgm:t>
    </dgm:pt>
    <dgm:pt modelId="{9A446FC6-EB06-41D6-B997-6881AF29F8BC}">
      <dgm:prSet phldrT="[Text]" custT="1"/>
      <dgm:spPr/>
      <dgm:t>
        <a:bodyPr/>
        <a:lstStyle/>
        <a:p>
          <a:r>
            <a:rPr lang="en-GB" sz="15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divided by</a:t>
          </a:r>
          <a:endParaRPr lang="en-GB" sz="15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1B747FC-C667-4977-8B27-694BCBE74EF2}" type="parTrans" cxnId="{C47B7AFA-664D-4462-8CC5-FA59AB60F3F7}">
      <dgm:prSet/>
      <dgm:spPr/>
      <dgm:t>
        <a:bodyPr/>
        <a:lstStyle/>
        <a:p>
          <a:endParaRPr lang="cs-CZ"/>
        </a:p>
      </dgm:t>
    </dgm:pt>
    <dgm:pt modelId="{9C00150A-C0D1-4AD7-B2C5-D4D8D6EB8037}" type="sibTrans" cxnId="{C47B7AFA-664D-4462-8CC5-FA59AB60F3F7}">
      <dgm:prSet/>
      <dgm:spPr/>
      <dgm:t>
        <a:bodyPr/>
        <a:lstStyle/>
        <a:p>
          <a:endParaRPr lang="cs-CZ"/>
        </a:p>
      </dgm:t>
    </dgm:pt>
    <dgm:pt modelId="{4D4AD2D7-F02B-4EFD-9093-5EE3D133F5D3}">
      <dgm:prSet phldrT="[Text]" custT="1"/>
      <dgm:spPr/>
      <dgm:t>
        <a:bodyPr/>
        <a:lstStyle/>
        <a:p>
          <a:r>
            <a:rPr lang="en-GB" sz="15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times</a:t>
          </a:r>
          <a:endParaRPr lang="en-GB" sz="15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00D5C68-D397-4446-824F-C5960E8E6461}" type="parTrans" cxnId="{DE4D407D-6A94-42C6-8BAC-C5466E16212E}">
      <dgm:prSet/>
      <dgm:spPr/>
      <dgm:t>
        <a:bodyPr/>
        <a:lstStyle/>
        <a:p>
          <a:endParaRPr lang="cs-CZ"/>
        </a:p>
      </dgm:t>
    </dgm:pt>
    <dgm:pt modelId="{DCCADF00-3AD9-42CD-8893-9C209945E0F3}" type="sibTrans" cxnId="{DE4D407D-6A94-42C6-8BAC-C5466E16212E}">
      <dgm:prSet/>
      <dgm:spPr/>
      <dgm:t>
        <a:bodyPr/>
        <a:lstStyle/>
        <a:p>
          <a:endParaRPr lang="cs-CZ"/>
        </a:p>
      </dgm:t>
    </dgm:pt>
    <dgm:pt modelId="{733F0553-7E4D-4ED4-9901-FD86D08C4066}" type="pres">
      <dgm:prSet presAssocID="{B69AF474-2B59-4629-A159-4851406ED4D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F42B158-2DF6-4EC6-976A-01DE433019D1}" type="pres">
      <dgm:prSet presAssocID="{B69AF474-2B59-4629-A159-4851406ED4DD}" presName="cycle" presStyleCnt="0"/>
      <dgm:spPr/>
    </dgm:pt>
    <dgm:pt modelId="{3672B12C-8F24-4B14-98AB-2257452969A9}" type="pres">
      <dgm:prSet presAssocID="{982FDAB3-474D-43C1-8041-56A1A19EECDA}" presName="nodeFirstNode" presStyleLbl="node1" presStyleIdx="0" presStyleCnt="5" custScaleX="121372" custScaleY="210687" custRadScaleRad="140347" custRadScaleInc="-24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F1641-44E4-4B2C-BCCD-D8C0FB254641}" type="pres">
      <dgm:prSet presAssocID="{D9EFDFF7-F54B-4674-9749-282EE03126F2}" presName="sibTransFirstNode" presStyleLbl="bgShp" presStyleIdx="0" presStyleCnt="1" custScaleX="52112" custScaleY="62580"/>
      <dgm:spPr/>
      <dgm:t>
        <a:bodyPr/>
        <a:lstStyle/>
        <a:p>
          <a:endParaRPr lang="cs-CZ"/>
        </a:p>
      </dgm:t>
    </dgm:pt>
    <dgm:pt modelId="{51731E6D-14C6-4838-9F43-D0B9BAFC3321}" type="pres">
      <dgm:prSet presAssocID="{0F63DFA0-7974-48DD-9B09-7628777A1A3B}" presName="nodeFollowingNodes" presStyleLbl="node1" presStyleIdx="1" presStyleCnt="5" custRadScaleRad="75910" custRadScaleInc="-128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713637-7528-4133-BD12-E17CCB72E603}" type="pres">
      <dgm:prSet presAssocID="{0CB3FBEF-DD1E-4DFF-9BED-A1506BD69809}" presName="nodeFollowingNodes" presStyleLbl="node1" presStyleIdx="2" presStyleCnt="5" custScaleX="142182" custScaleY="260132" custRadScaleRad="101306" custRadScaleInc="-95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843CF7-ECE3-4058-B69A-55BF6AC43CB1}" type="pres">
      <dgm:prSet presAssocID="{9A446FC6-EB06-41D6-B997-6881AF29F8BC}" presName="nodeFollowingNodes" presStyleLbl="node1" presStyleIdx="3" presStyleCnt="5" custScaleX="134595" custScaleY="252421" custRadScaleRad="101056" custRadScaleInc="117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27A1FF-D6E6-4A04-BBDC-DDB36F4AF176}" type="pres">
      <dgm:prSet presAssocID="{4D4AD2D7-F02B-4EFD-9093-5EE3D133F5D3}" presName="nodeFollowingNodes" presStyleLbl="node1" presStyleIdx="4" presStyleCnt="5" custRadScaleRad="81693" custRadScaleInc="96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0B9DB4-E977-49C2-981E-DD0723FE2A3F}" type="presOf" srcId="{9A446FC6-EB06-41D6-B997-6881AF29F8BC}" destId="{C4843CF7-ECE3-4058-B69A-55BF6AC43CB1}" srcOrd="0" destOrd="0" presId="urn:microsoft.com/office/officeart/2005/8/layout/cycle3"/>
    <dgm:cxn modelId="{C47B7AFA-664D-4462-8CC5-FA59AB60F3F7}" srcId="{B69AF474-2B59-4629-A159-4851406ED4DD}" destId="{9A446FC6-EB06-41D6-B997-6881AF29F8BC}" srcOrd="3" destOrd="0" parTransId="{01B747FC-C667-4977-8B27-694BCBE74EF2}" sibTransId="{9C00150A-C0D1-4AD7-B2C5-D4D8D6EB8037}"/>
    <dgm:cxn modelId="{B49CC30A-C84D-493F-BE9F-B4698CD17004}" srcId="{B69AF474-2B59-4629-A159-4851406ED4DD}" destId="{982FDAB3-474D-43C1-8041-56A1A19EECDA}" srcOrd="0" destOrd="0" parTransId="{1602D262-81AF-4862-9ACC-E62AC9D4ACAA}" sibTransId="{D9EFDFF7-F54B-4674-9749-282EE03126F2}"/>
    <dgm:cxn modelId="{13C7F0BE-F356-4D3C-9BE4-4547CA54396F}" type="presOf" srcId="{4D4AD2D7-F02B-4EFD-9093-5EE3D133F5D3}" destId="{3427A1FF-D6E6-4A04-BBDC-DDB36F4AF176}" srcOrd="0" destOrd="0" presId="urn:microsoft.com/office/officeart/2005/8/layout/cycle3"/>
    <dgm:cxn modelId="{827F8146-D4B8-497C-ACB6-0BABD5C15FB8}" type="presOf" srcId="{0CB3FBEF-DD1E-4DFF-9BED-A1506BD69809}" destId="{2D713637-7528-4133-BD12-E17CCB72E603}" srcOrd="0" destOrd="0" presId="urn:microsoft.com/office/officeart/2005/8/layout/cycle3"/>
    <dgm:cxn modelId="{8E81686D-7FB1-4E64-ADF6-65AF056B3D66}" type="presOf" srcId="{0F63DFA0-7974-48DD-9B09-7628777A1A3B}" destId="{51731E6D-14C6-4838-9F43-D0B9BAFC3321}" srcOrd="0" destOrd="0" presId="urn:microsoft.com/office/officeart/2005/8/layout/cycle3"/>
    <dgm:cxn modelId="{BBDA9F36-1C40-4A3F-A003-CC0CF80B586F}" srcId="{B69AF474-2B59-4629-A159-4851406ED4DD}" destId="{0F63DFA0-7974-48DD-9B09-7628777A1A3B}" srcOrd="1" destOrd="0" parTransId="{207B24C3-2F6D-48A5-AD81-3E732683C051}" sibTransId="{0CF2E41D-E2D6-4C68-9C78-758D40C69F6C}"/>
    <dgm:cxn modelId="{AE65C848-31DC-4870-A273-EA1C6AE4B66F}" type="presOf" srcId="{D9EFDFF7-F54B-4674-9749-282EE03126F2}" destId="{E72F1641-44E4-4B2C-BCCD-D8C0FB254641}" srcOrd="0" destOrd="0" presId="urn:microsoft.com/office/officeart/2005/8/layout/cycle3"/>
    <dgm:cxn modelId="{6538104D-FEB1-40D0-995B-CFF83C219F0F}" type="presOf" srcId="{982FDAB3-474D-43C1-8041-56A1A19EECDA}" destId="{3672B12C-8F24-4B14-98AB-2257452969A9}" srcOrd="0" destOrd="0" presId="urn:microsoft.com/office/officeart/2005/8/layout/cycle3"/>
    <dgm:cxn modelId="{3E704552-45E1-454F-81B8-C833238C475A}" srcId="{B69AF474-2B59-4629-A159-4851406ED4DD}" destId="{0CB3FBEF-DD1E-4DFF-9BED-A1506BD69809}" srcOrd="2" destOrd="0" parTransId="{A7190A9C-6990-4726-946D-417CA4148ADD}" sibTransId="{C3C287E4-EF63-42E4-A4AB-F863A9C6A5AC}"/>
    <dgm:cxn modelId="{06E90365-8F1D-436D-BD4A-E0A80E7C8AA0}" type="presOf" srcId="{B69AF474-2B59-4629-A159-4851406ED4DD}" destId="{733F0553-7E4D-4ED4-9901-FD86D08C4066}" srcOrd="0" destOrd="0" presId="urn:microsoft.com/office/officeart/2005/8/layout/cycle3"/>
    <dgm:cxn modelId="{DE4D407D-6A94-42C6-8BAC-C5466E16212E}" srcId="{B69AF474-2B59-4629-A159-4851406ED4DD}" destId="{4D4AD2D7-F02B-4EFD-9093-5EE3D133F5D3}" srcOrd="4" destOrd="0" parTransId="{000D5C68-D397-4446-824F-C5960E8E6461}" sibTransId="{DCCADF00-3AD9-42CD-8893-9C209945E0F3}"/>
    <dgm:cxn modelId="{256377ED-D8A0-4215-A591-D884F8415167}" type="presParOf" srcId="{733F0553-7E4D-4ED4-9901-FD86D08C4066}" destId="{7F42B158-2DF6-4EC6-976A-01DE433019D1}" srcOrd="0" destOrd="0" presId="urn:microsoft.com/office/officeart/2005/8/layout/cycle3"/>
    <dgm:cxn modelId="{B7B6F76F-7AE3-496F-84D4-68A9557FCADC}" type="presParOf" srcId="{7F42B158-2DF6-4EC6-976A-01DE433019D1}" destId="{3672B12C-8F24-4B14-98AB-2257452969A9}" srcOrd="0" destOrd="0" presId="urn:microsoft.com/office/officeart/2005/8/layout/cycle3"/>
    <dgm:cxn modelId="{966FE923-852B-4FB1-B6DD-4AFD0F6EAB24}" type="presParOf" srcId="{7F42B158-2DF6-4EC6-976A-01DE433019D1}" destId="{E72F1641-44E4-4B2C-BCCD-D8C0FB254641}" srcOrd="1" destOrd="0" presId="urn:microsoft.com/office/officeart/2005/8/layout/cycle3"/>
    <dgm:cxn modelId="{9F8854FC-7D91-43DA-A220-2C96FD3C1275}" type="presParOf" srcId="{7F42B158-2DF6-4EC6-976A-01DE433019D1}" destId="{51731E6D-14C6-4838-9F43-D0B9BAFC3321}" srcOrd="2" destOrd="0" presId="urn:microsoft.com/office/officeart/2005/8/layout/cycle3"/>
    <dgm:cxn modelId="{E16F8AFD-0D70-4E8B-A5C3-0FF9261383C0}" type="presParOf" srcId="{7F42B158-2DF6-4EC6-976A-01DE433019D1}" destId="{2D713637-7528-4133-BD12-E17CCB72E603}" srcOrd="3" destOrd="0" presId="urn:microsoft.com/office/officeart/2005/8/layout/cycle3"/>
    <dgm:cxn modelId="{03566108-82F5-4C79-A258-80FA732A215C}" type="presParOf" srcId="{7F42B158-2DF6-4EC6-976A-01DE433019D1}" destId="{C4843CF7-ECE3-4058-B69A-55BF6AC43CB1}" srcOrd="4" destOrd="0" presId="urn:microsoft.com/office/officeart/2005/8/layout/cycle3"/>
    <dgm:cxn modelId="{858DB148-6FC3-41EA-B578-D2D619A2FADA}" type="presParOf" srcId="{7F42B158-2DF6-4EC6-976A-01DE433019D1}" destId="{3427A1FF-D6E6-4A04-BBDC-DDB36F4AF176}" srcOrd="5" destOrd="0" presId="urn:microsoft.com/office/officeart/2005/8/layout/cycle3"/>
  </dgm:cxnLst>
  <dgm:bg>
    <a:blipFill>
      <a:blip xmlns:r="http://schemas.openxmlformats.org/officeDocument/2006/relationships" r:embed="rId1"/>
      <a:tile tx="0" ty="0" sx="100000" sy="100000" flip="none" algn="tl"/>
    </a:blipFill>
  </dgm:bg>
  <dgm:whole>
    <a:ln>
      <a:solidFill>
        <a:srgbClr val="FFFF00"/>
      </a:solidFill>
    </a:ln>
  </dgm:whole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F1641-44E4-4B2C-BCCD-D8C0FB254641}">
      <dsp:nvSpPr>
        <dsp:cNvPr id="0" name=""/>
        <dsp:cNvSpPr/>
      </dsp:nvSpPr>
      <dsp:spPr>
        <a:xfrm>
          <a:off x="540552" y="658849"/>
          <a:ext cx="860616" cy="1033492"/>
        </a:xfrm>
        <a:prstGeom prst="leftCircularArrow">
          <a:avLst>
            <a:gd name="adj1" fmla="val 5544"/>
            <a:gd name="adj2" fmla="val 330680"/>
            <a:gd name="adj3" fmla="val 13726961"/>
            <a:gd name="adj4" fmla="val 17415836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72B12C-8F24-4B14-98AB-2257452969A9}">
      <dsp:nvSpPr>
        <dsp:cNvPr id="0" name=""/>
        <dsp:cNvSpPr/>
      </dsp:nvSpPr>
      <dsp:spPr>
        <a:xfrm>
          <a:off x="576063" y="216024"/>
          <a:ext cx="789595" cy="685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 smtClean="0">
            <a:latin typeface="Tahoma" pitchFamily="34" charset="0"/>
            <a:ea typeface="Tahoma" pitchFamily="34" charset="0"/>
            <a:cs typeface="Tahoma" pitchFamily="34" charset="0"/>
          </a:endParaRP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and (plus)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609518" y="249479"/>
        <a:ext cx="722685" cy="618410"/>
      </dsp:txXfrm>
    </dsp:sp>
    <dsp:sp modelId="{51731E6D-14C6-4838-9F43-D0B9BAFC3321}">
      <dsp:nvSpPr>
        <dsp:cNvPr id="0" name=""/>
        <dsp:cNvSpPr/>
      </dsp:nvSpPr>
      <dsp:spPr>
        <a:xfrm>
          <a:off x="1152128" y="1152131"/>
          <a:ext cx="650558" cy="325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minus</a:t>
          </a:r>
          <a:endParaRPr lang="cs-CZ" sz="15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168007" y="1168010"/>
        <a:ext cx="618800" cy="293521"/>
      </dsp:txXfrm>
    </dsp:sp>
    <dsp:sp modelId="{2D713637-7528-4133-BD12-E17CCB72E603}">
      <dsp:nvSpPr>
        <dsp:cNvPr id="0" name=""/>
        <dsp:cNvSpPr/>
      </dsp:nvSpPr>
      <dsp:spPr>
        <a:xfrm>
          <a:off x="1008110" y="1656188"/>
          <a:ext cx="924976" cy="8461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i</a:t>
          </a:r>
          <a:r>
            <a:rPr lang="en-GB" sz="1500" kern="12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s (equals</a:t>
          </a:r>
          <a:r>
            <a:rPr lang="cs-CZ" sz="1400" kern="1200" dirty="0" smtClean="0"/>
            <a:t>)</a:t>
          </a:r>
          <a:endParaRPr lang="cs-CZ" sz="1400" kern="1200" dirty="0"/>
        </a:p>
      </dsp:txBody>
      <dsp:txXfrm>
        <a:off x="1049416" y="1697494"/>
        <a:ext cx="842364" cy="763542"/>
      </dsp:txXfrm>
    </dsp:sp>
    <dsp:sp modelId="{C4843CF7-ECE3-4058-B69A-55BF6AC43CB1}">
      <dsp:nvSpPr>
        <dsp:cNvPr id="0" name=""/>
        <dsp:cNvSpPr/>
      </dsp:nvSpPr>
      <dsp:spPr>
        <a:xfrm>
          <a:off x="72006" y="1656184"/>
          <a:ext cx="875618" cy="8210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divided by</a:t>
          </a:r>
          <a:endParaRPr lang="en-GB" sz="1500" kern="12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12087" y="1696265"/>
        <a:ext cx="795456" cy="740910"/>
      </dsp:txXfrm>
    </dsp:sp>
    <dsp:sp modelId="{3427A1FF-D6E6-4A04-BBDC-DDB36F4AF176}">
      <dsp:nvSpPr>
        <dsp:cNvPr id="0" name=""/>
        <dsp:cNvSpPr/>
      </dsp:nvSpPr>
      <dsp:spPr>
        <a:xfrm>
          <a:off x="144018" y="1152129"/>
          <a:ext cx="650558" cy="3252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noProof="0" dirty="0" smtClean="0">
              <a:latin typeface="Tahoma" pitchFamily="34" charset="0"/>
              <a:ea typeface="Tahoma" pitchFamily="34" charset="0"/>
              <a:cs typeface="Tahoma" pitchFamily="34" charset="0"/>
            </a:rPr>
            <a:t>times</a:t>
          </a:r>
          <a:endParaRPr lang="en-GB" sz="1500" kern="1200" noProof="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>
        <a:off x="159897" y="1168008"/>
        <a:ext cx="618800" cy="293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Nápověda se přivolá prvním kliknutím, dalšími se přivolají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jednotlivá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Děti mohou psát na tabuli.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audio" Target="../media/audio2.wav"/><Relationship Id="rId7" Type="http://schemas.openxmlformats.org/officeDocument/2006/relationships/diagramData" Target="../diagrams/data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11" Type="http://schemas.microsoft.com/office/2007/relationships/diagramDrawing" Target="../diagrams/drawing1.xml"/><Relationship Id="rId5" Type="http://schemas.openxmlformats.org/officeDocument/2006/relationships/image" Target="../media/image3.jpeg"/><Relationship Id="rId10" Type="http://schemas.openxmlformats.org/officeDocument/2006/relationships/diagramColors" Target="../diagrams/colors1.xml"/><Relationship Id="rId4" Type="http://schemas.openxmlformats.org/officeDocument/2006/relationships/audio" Target="../media/audio3.wav"/><Relationship Id="rId9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Maths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jednoduchých početních příkladů v angličtině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959" y="1604454"/>
            <a:ext cx="8214083" cy="4205169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numCol="2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indent="0" algn="ctr">
              <a:buNone/>
            </a:pPr>
            <a:endParaRPr lang="cs-CZ" sz="1600" b="1" dirty="0"/>
          </a:p>
          <a:p>
            <a:pPr algn="ctr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addition</a:t>
            </a:r>
          </a:p>
          <a:p>
            <a:pPr algn="ctr">
              <a:buNone/>
            </a:pPr>
            <a:r>
              <a:rPr lang="cs-CZ" sz="1500" b="1" i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sčítání</a:t>
            </a: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en-GB" sz="1500" b="1" dirty="0" err="1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su</a:t>
            </a:r>
            <a:r>
              <a:rPr lang="cs-CZ" sz="1500" b="1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</a:t>
            </a:r>
            <a:r>
              <a:rPr lang="en-GB" sz="1500" b="1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traction</a:t>
            </a: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cs-CZ" sz="1500" b="1" i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odčítání</a:t>
            </a: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multiplication</a:t>
            </a:r>
          </a:p>
          <a:p>
            <a:pPr algn="ctr">
              <a:buNone/>
            </a:pPr>
            <a:r>
              <a:rPr lang="cs-CZ" sz="1500" b="1" i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násobení</a:t>
            </a: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division</a:t>
            </a:r>
          </a:p>
          <a:p>
            <a:pPr algn="ctr">
              <a:buNone/>
            </a:pPr>
            <a:r>
              <a:rPr lang="cs-CZ" sz="1500" b="1" i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dělení</a:t>
            </a:r>
          </a:p>
          <a:p>
            <a:pPr algn="ctr">
              <a:buNone/>
            </a:pPr>
            <a:endParaRPr lang="cs-CZ" sz="1500" b="1" i="1" dirty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endParaRPr lang="cs-CZ" sz="1500" b="1" i="1" dirty="0" smtClean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endParaRPr lang="cs-CZ" sz="1500" b="1" i="1" dirty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endParaRPr lang="cs-CZ" sz="1500" b="1" i="1" dirty="0" smtClean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cs-CZ" sz="1500" b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dělení</a:t>
            </a:r>
          </a:p>
          <a:p>
            <a:pPr algn="ctr">
              <a:buNone/>
            </a:pPr>
            <a:endParaRPr lang="cs-CZ" sz="1500" b="1" dirty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cs-CZ" sz="1500" b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odčítání</a:t>
            </a:r>
          </a:p>
          <a:p>
            <a:pPr algn="ctr">
              <a:buNone/>
            </a:pPr>
            <a:endParaRPr lang="cs-CZ" sz="1500" b="1" dirty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cs-CZ" sz="1500" b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sčítání</a:t>
            </a:r>
          </a:p>
          <a:p>
            <a:pPr algn="ctr">
              <a:buNone/>
            </a:pPr>
            <a:endParaRPr lang="cs-CZ" sz="1500" b="1" dirty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None/>
            </a:pPr>
            <a:r>
              <a:rPr lang="cs-CZ" sz="1500" b="1" dirty="0" smtClean="0">
                <a:ln w="50800"/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násobení</a:t>
            </a:r>
          </a:p>
          <a:p>
            <a:pPr algn="ctr">
              <a:buNone/>
            </a:pPr>
            <a:endParaRPr lang="cs-CZ" sz="1500" b="1" dirty="0" smtClean="0">
              <a:ln w="50800"/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475929" y="332656"/>
            <a:ext cx="8229600" cy="114300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anglicky počítá? V učebnicích to najdete jen málokdy. Zkuste si spojit dvojice:</a:t>
            </a:r>
            <a:endParaRPr lang="cs-CZ" sz="1500" dirty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6911" y="1604454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588641" y="1698250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M6EVS6JC\MC9000565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895" y="2522372"/>
            <a:ext cx="1226210" cy="18132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0364" y="327706"/>
            <a:ext cx="8363272" cy="1143000"/>
          </a:xfrm>
          <a:blipFill>
            <a:blip r:embed="rId5"/>
            <a:tile tx="0" ty="0" sx="100000" sy="100000" flip="none" algn="tl"/>
          </a:blip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Přečtěte následující početní příklady. Je více možností. Když nevíte, nechte si nejdříve přivolat nápovědu.</a:t>
            </a:r>
            <a:endParaRPr lang="en-GB" sz="1500" dirty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10029" y="1560835"/>
            <a:ext cx="8323943" cy="445525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4 + 2 = 6</a:t>
            </a:r>
          </a:p>
          <a:p>
            <a:pPr algn="just">
              <a:buFont typeface="Arial" pitchFamily="34" charset="0"/>
              <a:buNone/>
            </a:pP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Four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and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(plus)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two is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(equals) six.</a:t>
            </a: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Add four and two.</a:t>
            </a:r>
            <a:endParaRPr lang="cs-CZ" sz="15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8 - 3 = 5</a:t>
            </a:r>
          </a:p>
          <a:p>
            <a:pPr algn="just">
              <a:buNone/>
            </a:pP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Eight </a:t>
            </a: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minus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three is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equals)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five.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Take three from eight.</a:t>
            </a:r>
            <a:endParaRPr lang="cs-CZ" sz="15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 x 3 = 6</a:t>
            </a:r>
          </a:p>
          <a:p>
            <a:pPr algn="just">
              <a:buNone/>
            </a:pP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Two </a:t>
            </a:r>
            <a:r>
              <a:rPr lang="en-GB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times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three is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equals)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six.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en-GB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Multiply two by three</a:t>
            </a:r>
            <a:r>
              <a:rPr lang="cs-CZ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9 : 3 = 3</a:t>
            </a:r>
          </a:p>
          <a:p>
            <a:pPr algn="just">
              <a:buNone/>
            </a:pP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Nine </a:t>
            </a:r>
            <a:r>
              <a:rPr lang="en-GB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divided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by three is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(equals)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three.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Divide nine by three.</a:t>
            </a: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23827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070320090"/>
              </p:ext>
            </p:extLst>
          </p:nvPr>
        </p:nvGraphicFramePr>
        <p:xfrm>
          <a:off x="5868144" y="2060848"/>
          <a:ext cx="1991544" cy="3039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Zkuste si teď dávat sami příklady.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8653" y="1622443"/>
            <a:ext cx="8229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 descr="C:\Users\oem\AppData\Local\Microsoft\Windows\Temporary Internet Files\Content.IE5\6EZVUUNV\MC9002817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3986043"/>
            <a:ext cx="720080" cy="150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1411</TotalTime>
  <Words>310</Words>
  <Application>Microsoft Office PowerPoint</Application>
  <PresentationFormat>Předvádění na obrazovce (4:3)</PresentationFormat>
  <Paragraphs>116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Jak se anglicky počítá? V učebnicích to najdete jen málokdy. Zkuste si spojit dvojice:</vt:lpstr>
      <vt:lpstr>Přečtěte následující početní příklady. Je více možností. Když nevíte, nechte si nejdříve přivolat nápovědu.</vt:lpstr>
      <vt:lpstr>Zkuste si teď dávat sami příklady.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dana</cp:lastModifiedBy>
  <cp:revision>161</cp:revision>
  <dcterms:created xsi:type="dcterms:W3CDTF">2011-05-26T14:17:08Z</dcterms:created>
  <dcterms:modified xsi:type="dcterms:W3CDTF">2012-03-17T10:26:43Z</dcterms:modified>
</cp:coreProperties>
</file>