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2" r:id="rId5"/>
    <p:sldId id="263" r:id="rId6"/>
    <p:sldId id="264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VY_12_INOVACE_02_Cesta do školy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Cesta </a:t>
          </a:r>
          <a:r>
            <a:rPr lang="cs-CZ" smtClean="0"/>
            <a:t>do školy</a:t>
          </a:r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VY_12_INOVACE_02_Cesta do školy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Cesta </a:t>
          </a:r>
          <a:r>
            <a:rPr lang="cs-CZ" sz="1800" kern="1200" smtClean="0"/>
            <a:t>do školy</a:t>
          </a:r>
          <a:endParaRPr lang="cs-CZ" sz="1800" kern="120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631460-3062-41B2-8C25-F027E3392344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516EB-B3DB-4552-819C-7C81D69E2C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42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 žáky vedeme rozhovor o bezpečné cestě do školy. O tom, jak do školy cestují. </a:t>
            </a:r>
            <a:r>
              <a:rPr lang="cs-CZ" baseline="0" dirty="0" smtClean="0"/>
              <a:t> Jmenujeme účastníky silničního provozu.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516EB-B3DB-4552-819C-7C81D69E2C8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8364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Nejprve pozorně názvy přečteme.  Žáci mají karty se značkami a přikládají správnou dopravní značku.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7D0458-B940-4374-978F-8313289A83D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20468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mají karty se značkami a přikládají správnou dopravní značku.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516EB-B3DB-4552-819C-7C81D69E2C8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4627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malují </a:t>
            </a:r>
            <a:r>
              <a:rPr lang="cs-CZ" baseline="0" smtClean="0"/>
              <a:t>na papír a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2516EB-B3DB-4552-819C-7C81D69E2C8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2969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package" Target="../embeddings/Prezentace_aplikace_Microsoft_PowerPoint1.pptx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1936402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>
            <a:normAutofit/>
          </a:bodyPr>
          <a:lstStyle/>
          <a:p>
            <a:pPr marL="0" indent="0" hangingPunct="0">
              <a:buNone/>
            </a:pPr>
            <a:endParaRPr lang="cs-CZ" sz="2400" dirty="0"/>
          </a:p>
          <a:p>
            <a:pPr lvl="0" hangingPunct="0"/>
            <a:r>
              <a:rPr lang="cs-CZ" sz="2400" b="1" dirty="0"/>
              <a:t>Materiál je určený pro žáky 2. ročníku, pro výuku prvouky</a:t>
            </a:r>
            <a:endParaRPr lang="cs-CZ" sz="2400" dirty="0"/>
          </a:p>
          <a:p>
            <a:pPr lvl="0" hangingPunct="0"/>
            <a:r>
              <a:rPr lang="cs-CZ" sz="2400" b="1" dirty="0"/>
              <a:t>Prezentace na interaktivní </a:t>
            </a:r>
            <a:r>
              <a:rPr lang="cs-CZ" sz="2400" b="1" dirty="0" smtClean="0"/>
              <a:t>tabuli</a:t>
            </a:r>
            <a:endParaRPr lang="cs-CZ" sz="2400" dirty="0"/>
          </a:p>
          <a:p>
            <a:pPr lvl="0" hangingPunct="0"/>
            <a:r>
              <a:rPr lang="cs-CZ" sz="2400" b="1" dirty="0"/>
              <a:t>Pomůcky: </a:t>
            </a:r>
            <a:r>
              <a:rPr lang="cs-CZ" sz="2400" b="1" dirty="0" smtClean="0"/>
              <a:t>karty dopravních značek, magnety</a:t>
            </a:r>
            <a:endParaRPr lang="cs-CZ" sz="2400" dirty="0"/>
          </a:p>
          <a:p>
            <a:pPr lvl="0" hangingPunct="0"/>
            <a:r>
              <a:rPr lang="cs-CZ" sz="2400" b="1" dirty="0"/>
              <a:t>Inovace: interaktivní způsob </a:t>
            </a:r>
            <a:r>
              <a:rPr lang="cs-CZ" sz="2400" b="1" dirty="0" smtClean="0"/>
              <a:t>učení, interaktivní procvičení</a:t>
            </a:r>
          </a:p>
          <a:p>
            <a:pPr marL="0" lvl="0" indent="0" hangingPunct="0">
              <a:buNone/>
            </a:pPr>
            <a:r>
              <a:rPr lang="cs-CZ" sz="2400" b="1" dirty="0" smtClean="0"/>
              <a:t>     nového učiva</a:t>
            </a:r>
            <a:endParaRPr lang="cs-CZ" sz="2400" dirty="0"/>
          </a:p>
          <a:p>
            <a:pPr lvl="0" hangingPunct="0"/>
            <a:r>
              <a:rPr lang="cs-CZ" sz="2400" b="1" dirty="0"/>
              <a:t>Metodické pokyny:  </a:t>
            </a:r>
            <a:r>
              <a:rPr lang="cs-CZ" sz="2400" b="1" dirty="0" smtClean="0"/>
              <a:t>přiřazování dopravních značek k přečtenému textu </a:t>
            </a:r>
            <a:r>
              <a:rPr lang="cs-CZ" sz="2400" b="1" dirty="0"/>
              <a:t> 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31214922"/>
              </p:ext>
            </p:extLst>
          </p:nvPr>
        </p:nvGraphicFramePr>
        <p:xfrm>
          <a:off x="900113" y="620713"/>
          <a:ext cx="6985000" cy="5168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Prezentace" r:id="rId5" imgW="4099738" imgH="3073771" progId="PowerPoint.Show.12">
                  <p:embed/>
                </p:oleObj>
              </mc:Choice>
              <mc:Fallback>
                <p:oleObj name="Prezentace" r:id="rId5" imgW="4099738" imgH="3073771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900113" y="620713"/>
                        <a:ext cx="6985000" cy="5168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977330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3321935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Stůj, dej přednost v jízdě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283566"/>
            <a:ext cx="3754489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Hlavní pozemní komunikace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014481"/>
            <a:ext cx="2523255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Stezka pro cyklisty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795735"/>
            <a:ext cx="4438844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Zákaz vjezdu vyznačených vozidel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656592"/>
            <a:ext cx="271337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Přechod pro chodce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6137" y="4509120"/>
            <a:ext cx="2704779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Dej přednost v jízdě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5280387"/>
            <a:ext cx="2823209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Zákaz vstupu chodců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6137" y="6124654"/>
            <a:ext cx="3191771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Podchod nebo nadchod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61866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5232" y="447055"/>
            <a:ext cx="3546099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Zákaz vjezdu všech vozidel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5232" y="1249720"/>
            <a:ext cx="5428089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Křižovatka s vedlejší pozemní komunikací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5232" y="1988840"/>
            <a:ext cx="2553969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Stezka pro chodce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5232" y="2911394"/>
            <a:ext cx="3634456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Pozor, přechod pro chodce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5232" y="3656260"/>
            <a:ext cx="783676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</a:t>
            </a:r>
            <a:r>
              <a:rPr lang="cs-CZ" sz="2400" b="1" dirty="0"/>
              <a:t>D</a:t>
            </a:r>
            <a:r>
              <a:rPr lang="cs-CZ" sz="2400" b="1" dirty="0" smtClean="0"/>
              <a:t>ěti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9543" y="4342004"/>
            <a:ext cx="3278911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Zákaz vjezdu jízdních kol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5231" y="5024726"/>
            <a:ext cx="3709285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Železniční přejezd bez závor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5232" y="5717045"/>
            <a:ext cx="1865575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Obytná zóna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877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2400" b="1" dirty="0" smtClean="0"/>
              <a:t>Namaluj tyto dopravní značky:</a:t>
            </a:r>
            <a:endParaRPr lang="cs-CZ" sz="2400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484784"/>
            <a:ext cx="4176464" cy="648072"/>
          </a:xfrm>
          <a:solidFill>
            <a:schemeClr val="accent3"/>
          </a:solidFill>
        </p:spPr>
        <p:txBody>
          <a:bodyPr/>
          <a:lstStyle/>
          <a:p>
            <a:pPr algn="ctr"/>
            <a:r>
              <a:rPr lang="cs-CZ" dirty="0" smtClean="0"/>
              <a:t>Dej přednost v jízdě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1484784"/>
            <a:ext cx="4041775" cy="639762"/>
          </a:xfrm>
          <a:solidFill>
            <a:schemeClr val="accent3"/>
          </a:solidFill>
        </p:spPr>
        <p:txBody>
          <a:bodyPr/>
          <a:lstStyle/>
          <a:p>
            <a:pPr algn="ctr"/>
            <a:r>
              <a:rPr lang="cs-CZ" dirty="0" smtClean="0"/>
              <a:t>Zákaz vjezdu jízdních kol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 flipH="1">
            <a:off x="8676456" y="6880270"/>
            <a:ext cx="61664" cy="10487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8117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56</TotalTime>
  <Words>208</Words>
  <Application>Microsoft Office PowerPoint</Application>
  <PresentationFormat>Předvádění na obrazovce (4:3)</PresentationFormat>
  <Paragraphs>42</Paragraphs>
  <Slides>7</Slides>
  <Notes>4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Prezentace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Namaluj tyto dopravní značky: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22</cp:revision>
  <dcterms:created xsi:type="dcterms:W3CDTF">2011-08-21T15:31:45Z</dcterms:created>
  <dcterms:modified xsi:type="dcterms:W3CDTF">2011-11-25T18:51:19Z</dcterms:modified>
</cp:coreProperties>
</file>