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405" r:id="rId2"/>
    <p:sldId id="377" r:id="rId3"/>
    <p:sldId id="378" r:id="rId4"/>
    <p:sldId id="379" r:id="rId5"/>
    <p:sldId id="380" r:id="rId6"/>
    <p:sldId id="381" r:id="rId7"/>
    <p:sldId id="382" r:id="rId8"/>
    <p:sldId id="3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405"/>
            <p14:sldId id="377"/>
            <p14:sldId id="378"/>
            <p14:sldId id="379"/>
            <p14:sldId id="380"/>
            <p14:sldId id="381"/>
            <p14:sldId id="382"/>
            <p14:sldId id="38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>
        <p:scale>
          <a:sx n="76" d="100"/>
          <a:sy n="76" d="100"/>
        </p:scale>
        <p:origin x="-972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VY_32_INOVACE_19_PRV.-LÉTO NA LOUCE, NA POLI, V LESE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LÉTO NA LOUCE , NA POLI , V LESE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PŘÍRODA NA LOUCE – LUČNÍ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KVĚTINY - VLČÍ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MÁKY, CHRPY, KOPRETINY, TRÁVA – SENO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PŘÍRODA NA POLI – OBILNINY –PŠENICE, JEČMEN, ŽITO,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OVES. KLASY – ÚRODA -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ŽNĚ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PŘÍRODA V LESE – LESNÍ PLODY – JAHODA, MALINA, OSTRUŽINA, BORŮVKA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, HOUBY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HŘIBY, MUCHOMŮRKY (JEDOVATÉ HOUBY)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583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LÉTO NA LOUCE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09" b="44245"/>
          <a:stretch/>
        </p:blipFill>
        <p:spPr bwMode="auto">
          <a:xfrm rot="21315182">
            <a:off x="1630724" y="1772795"/>
            <a:ext cx="6065542" cy="455073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9051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LÉTO NA POLI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913" b="9810"/>
          <a:stretch/>
        </p:blipFill>
        <p:spPr bwMode="auto">
          <a:xfrm rot="21301411">
            <a:off x="757066" y="2392030"/>
            <a:ext cx="7079958" cy="352417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6393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LÉTO V LESE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28" b="41250"/>
          <a:stretch/>
        </p:blipFill>
        <p:spPr bwMode="auto">
          <a:xfrm>
            <a:off x="539552" y="1772816"/>
            <a:ext cx="7272808" cy="453650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6265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232"/>
          <a:stretch/>
        </p:blipFill>
        <p:spPr bwMode="auto">
          <a:xfrm>
            <a:off x="179512" y="1628800"/>
            <a:ext cx="8208912" cy="47525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15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555" b="6582"/>
          <a:stretch/>
        </p:blipFill>
        <p:spPr bwMode="auto">
          <a:xfrm>
            <a:off x="539552" y="1700808"/>
            <a:ext cx="7272808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5500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LOUCE A NA POLI.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56. </a:t>
            </a:r>
            <a:r>
              <a:rPr lang="cs-CZ" dirty="0"/>
              <a:t>ISBN 80-85806-80-0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LESE.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57. </a:t>
            </a:r>
            <a:r>
              <a:rPr lang="cs-CZ" dirty="0"/>
              <a:t>ISBN 80-85806-80-0</a:t>
            </a:r>
            <a:r>
              <a:rPr lang="cs-CZ" dirty="0" smtClean="0"/>
              <a:t>.</a:t>
            </a:r>
          </a:p>
          <a:p>
            <a:r>
              <a:rPr lang="cs-CZ" dirty="0" smtClean="0"/>
              <a:t>BOUŘKA.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59. </a:t>
            </a:r>
            <a:r>
              <a:rPr lang="cs-CZ" dirty="0"/>
              <a:t>ISBN 80-85806-80-0.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833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698</TotalTime>
  <Words>112</Words>
  <Application>Microsoft Office PowerPoint</Application>
  <PresentationFormat>Předvádění na obrazovce (4:3)</PresentationFormat>
  <Paragraphs>20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PRVOUKA </vt:lpstr>
      <vt:lpstr>LÉTO NA LOUCE , NA POLI , V LESE</vt:lpstr>
      <vt:lpstr>LÉTO NA LOUCE</vt:lpstr>
      <vt:lpstr>LÉTO NA POLI</vt:lpstr>
      <vt:lpstr>LÉTO V LESE</vt:lpstr>
      <vt:lpstr>ÚKOLY: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Martin Králík</cp:lastModifiedBy>
  <cp:revision>68</cp:revision>
  <dcterms:created xsi:type="dcterms:W3CDTF">2011-12-29T10:37:36Z</dcterms:created>
  <dcterms:modified xsi:type="dcterms:W3CDTF">2012-03-02T09:15:34Z</dcterms:modified>
</cp:coreProperties>
</file>