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61" r:id="rId3"/>
    <p:sldId id="257" r:id="rId4"/>
    <p:sldId id="263" r:id="rId5"/>
    <p:sldId id="258" r:id="rId6"/>
    <p:sldId id="259" r:id="rId7"/>
    <p:sldId id="260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CC00"/>
    <a:srgbClr val="0000FF"/>
    <a:srgbClr val="644C00"/>
    <a:srgbClr val="13EDED"/>
    <a:srgbClr val="CC0099"/>
    <a:srgbClr val="FC6E04"/>
    <a:srgbClr val="960044"/>
    <a:srgbClr val="FFFFFF"/>
    <a:srgbClr val="961A7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7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D5396D-E89E-4285-956E-A20BD4AB34B2}" type="datetimeFigureOut">
              <a:rPr lang="cs-CZ" smtClean="0"/>
              <a:t>22.3.2012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3C7B71-708F-4577-92C8-BA9A2838B41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73505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3C7B71-708F-4577-92C8-BA9A2838B412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33826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67B7E-43B1-48D2-AACE-1F3AE423F9D9}" type="datetimeFigureOut">
              <a:rPr lang="cs-CZ" smtClean="0"/>
              <a:t>22.3.2012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D0A63-59B2-4381-8238-E57EF44FE41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6218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67B7E-43B1-48D2-AACE-1F3AE423F9D9}" type="datetimeFigureOut">
              <a:rPr lang="cs-CZ" smtClean="0"/>
              <a:t>22.3.2012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D0A63-59B2-4381-8238-E57EF44FE41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5917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67B7E-43B1-48D2-AACE-1F3AE423F9D9}" type="datetimeFigureOut">
              <a:rPr lang="cs-CZ" smtClean="0"/>
              <a:t>22.3.2012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D0A63-59B2-4381-8238-E57EF44FE41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6308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67B7E-43B1-48D2-AACE-1F3AE423F9D9}" type="datetimeFigureOut">
              <a:rPr lang="cs-CZ" smtClean="0"/>
              <a:t>22.3.2012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D0A63-59B2-4381-8238-E57EF44FE41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5086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67B7E-43B1-48D2-AACE-1F3AE423F9D9}" type="datetimeFigureOut">
              <a:rPr lang="cs-CZ" smtClean="0"/>
              <a:t>22.3.2012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D0A63-59B2-4381-8238-E57EF44FE41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933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67B7E-43B1-48D2-AACE-1F3AE423F9D9}" type="datetimeFigureOut">
              <a:rPr lang="cs-CZ" smtClean="0"/>
              <a:t>22.3.2012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D0A63-59B2-4381-8238-E57EF44FE41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295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67B7E-43B1-48D2-AACE-1F3AE423F9D9}" type="datetimeFigureOut">
              <a:rPr lang="cs-CZ" smtClean="0"/>
              <a:t>22.3.2012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D0A63-59B2-4381-8238-E57EF44FE41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563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67B7E-43B1-48D2-AACE-1F3AE423F9D9}" type="datetimeFigureOut">
              <a:rPr lang="cs-CZ" smtClean="0"/>
              <a:t>22.3.2012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D0A63-59B2-4381-8238-E57EF44FE41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8937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67B7E-43B1-48D2-AACE-1F3AE423F9D9}" type="datetimeFigureOut">
              <a:rPr lang="cs-CZ" smtClean="0"/>
              <a:t>22.3.2012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D0A63-59B2-4381-8238-E57EF44FE41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9897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67B7E-43B1-48D2-AACE-1F3AE423F9D9}" type="datetimeFigureOut">
              <a:rPr lang="cs-CZ" smtClean="0"/>
              <a:t>22.3.2012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D0A63-59B2-4381-8238-E57EF44FE41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1048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67B7E-43B1-48D2-AACE-1F3AE423F9D9}" type="datetimeFigureOut">
              <a:rPr lang="cs-CZ" smtClean="0"/>
              <a:t>22.3.2012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D0A63-59B2-4381-8238-E57EF44FE41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164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067B7E-43B1-48D2-AACE-1F3AE423F9D9}" type="datetimeFigureOut">
              <a:rPr lang="cs-CZ" smtClean="0"/>
              <a:t>22.3.2012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5D0A63-59B2-4381-8238-E57EF44FE41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0094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3D4A8"/>
            </a:gs>
            <a:gs pos="16000">
              <a:srgbClr val="21D6E0"/>
            </a:gs>
            <a:gs pos="37000">
              <a:srgbClr val="0087E6"/>
            </a:gs>
            <a:gs pos="100000">
              <a:srgbClr val="005CBF"/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539552" y="836712"/>
            <a:ext cx="7848871" cy="4752528"/>
            <a:chOff x="0" y="0"/>
            <a:chExt cx="6410325" cy="3238500"/>
          </a:xfrm>
        </p:grpSpPr>
        <p:grpSp>
          <p:nvGrpSpPr>
            <p:cNvPr id="5" name="Skupina 4"/>
            <p:cNvGrpSpPr/>
            <p:nvPr/>
          </p:nvGrpSpPr>
          <p:grpSpPr>
            <a:xfrm>
              <a:off x="0" y="1257300"/>
              <a:ext cx="6410325" cy="1981200"/>
              <a:chOff x="0" y="0"/>
              <a:chExt cx="6410325" cy="1981200"/>
            </a:xfrm>
          </p:grpSpPr>
          <p:sp>
            <p:nvSpPr>
              <p:cNvPr id="7" name="Obdélník 6"/>
              <p:cNvSpPr/>
              <p:nvPr/>
            </p:nvSpPr>
            <p:spPr>
              <a:xfrm>
                <a:off x="0" y="0"/>
                <a:ext cx="6410325" cy="1981200"/>
              </a:xfrm>
              <a:prstGeom prst="rect">
                <a:avLst/>
              </a:prstGeom>
              <a:gradFill flip="none" rotWithShape="1">
                <a:gsLst>
                  <a:gs pos="20005">
                    <a:schemeClr val="tx2">
                      <a:lumMod val="14000"/>
                      <a:lumOff val="86000"/>
                    </a:schemeClr>
                  </a:gs>
                  <a:gs pos="6500">
                    <a:srgbClr val="5D8AF2"/>
                  </a:gs>
                  <a:gs pos="0">
                    <a:schemeClr val="accent1">
                      <a:lumMod val="40000"/>
                      <a:lumOff val="60000"/>
                    </a:schemeClr>
                  </a:gs>
                  <a:gs pos="13000">
                    <a:srgbClr val="0047FF"/>
                  </a:gs>
                  <a:gs pos="28000">
                    <a:schemeClr val="tx2">
                      <a:lumMod val="60000"/>
                      <a:lumOff val="40000"/>
                    </a:schemeClr>
                  </a:gs>
                  <a:gs pos="42999">
                    <a:schemeClr val="tx2">
                      <a:lumMod val="40000"/>
                      <a:lumOff val="60000"/>
                    </a:schemeClr>
                  </a:gs>
                  <a:gs pos="58000">
                    <a:schemeClr val="tx2">
                      <a:lumMod val="20000"/>
                      <a:lumOff val="80000"/>
                    </a:schemeClr>
                  </a:gs>
                  <a:gs pos="72000">
                    <a:srgbClr val="0047FF"/>
                  </a:gs>
                  <a:gs pos="87000">
                    <a:schemeClr val="tx2">
                      <a:lumMod val="40000"/>
                      <a:lumOff val="60000"/>
                    </a:schemeClr>
                  </a:gs>
                  <a:gs pos="100000">
                    <a:srgbClr val="0047FF"/>
                  </a:gs>
                </a:gsLst>
                <a:lin ang="18900000" scaled="1"/>
                <a:tileRect/>
              </a:gra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cs-CZ" dirty="0"/>
              </a:p>
            </p:txBody>
          </p:sp>
          <p:grpSp>
            <p:nvGrpSpPr>
              <p:cNvPr id="8" name="Skupina 7"/>
              <p:cNvGrpSpPr/>
              <p:nvPr/>
            </p:nvGrpSpPr>
            <p:grpSpPr>
              <a:xfrm>
                <a:off x="285750" y="200025"/>
                <a:ext cx="5925185" cy="1619250"/>
                <a:chOff x="0" y="0"/>
                <a:chExt cx="5925600" cy="1619400"/>
              </a:xfrm>
            </p:grpSpPr>
            <p:sp>
              <p:nvSpPr>
                <p:cNvPr id="9" name="Obdélník 8"/>
                <p:cNvSpPr/>
                <p:nvPr/>
              </p:nvSpPr>
              <p:spPr>
                <a:xfrm>
                  <a:off x="0" y="0"/>
                  <a:ext cx="5924550" cy="32385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lnSpc>
                      <a:spcPct val="115000"/>
                    </a:lnSpc>
                    <a:spcAft>
                      <a:spcPts val="1000"/>
                    </a:spcAft>
                  </a:pPr>
                  <a:r>
                    <a:rPr lang="cs-CZ" sz="1400" dirty="0">
                      <a:solidFill>
                        <a:srgbClr val="000000"/>
                      </a:solidFill>
                      <a:effectLst/>
                      <a:latin typeface="Times New Roman"/>
                      <a:ea typeface="Calibri"/>
                      <a:cs typeface="Times New Roman"/>
                    </a:rPr>
                    <a:t>NÁZEV  ŠKOLY:  ZŠ J. E. Purkyně a ZUŠ Libochovice</a:t>
                  </a:r>
                  <a:endParaRPr lang="cs-CZ" sz="1100" dirty="0">
                    <a:effectLst/>
                    <a:ea typeface="Calibri"/>
                    <a:cs typeface="Times New Roman"/>
                  </a:endParaRPr>
                </a:p>
              </p:txBody>
            </p:sp>
            <p:sp>
              <p:nvSpPr>
                <p:cNvPr id="10" name="Obdélník 9"/>
                <p:cNvSpPr/>
                <p:nvPr/>
              </p:nvSpPr>
              <p:spPr>
                <a:xfrm>
                  <a:off x="0" y="323850"/>
                  <a:ext cx="5924550" cy="32385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lnSpc>
                      <a:spcPct val="115000"/>
                    </a:lnSpc>
                    <a:spcAft>
                      <a:spcPts val="1000"/>
                    </a:spcAft>
                  </a:pPr>
                  <a:r>
                    <a:rPr lang="cs-CZ" sz="1400" dirty="0">
                      <a:solidFill>
                        <a:srgbClr val="000000"/>
                      </a:solidFill>
                      <a:effectLst/>
                      <a:latin typeface="Times New Roman"/>
                      <a:ea typeface="Calibri"/>
                      <a:cs typeface="Times New Roman"/>
                    </a:rPr>
                    <a:t>AUTOR:  Mgr. Eva </a:t>
                  </a:r>
                  <a:r>
                    <a:rPr lang="cs-CZ" sz="1400" dirty="0">
                      <a:solidFill>
                        <a:srgbClr val="000000"/>
                      </a:solidFill>
                      <a:effectLst/>
                      <a:latin typeface="Times New Roman"/>
                      <a:ea typeface="Calibri"/>
                      <a:cs typeface="Times New Roman"/>
                    </a:rPr>
                    <a:t>Štorová</a:t>
                  </a:r>
                  <a:endParaRPr lang="cs-CZ" sz="1100" dirty="0">
                    <a:effectLst/>
                    <a:ea typeface="Calibri"/>
                    <a:cs typeface="Times New Roman"/>
                  </a:endParaRPr>
                </a:p>
              </p:txBody>
            </p:sp>
            <p:sp>
              <p:nvSpPr>
                <p:cNvPr id="11" name="Obdélník 10"/>
                <p:cNvSpPr/>
                <p:nvPr/>
              </p:nvSpPr>
              <p:spPr>
                <a:xfrm>
                  <a:off x="0" y="647700"/>
                  <a:ext cx="5925600" cy="32400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lnSpc>
                      <a:spcPct val="115000"/>
                    </a:lnSpc>
                    <a:spcAft>
                      <a:spcPts val="1000"/>
                    </a:spcAft>
                  </a:pPr>
                  <a:r>
                    <a:rPr lang="cs-CZ" sz="1400" dirty="0">
                      <a:solidFill>
                        <a:srgbClr val="000000"/>
                      </a:solidFill>
                      <a:effectLst/>
                      <a:latin typeface="Times New Roman"/>
                      <a:ea typeface="Calibri"/>
                      <a:cs typeface="Times New Roman"/>
                    </a:rPr>
                    <a:t>NÁZEV:  VY_32_INOVACE_09_M-Vyvození násobilky dvěma</a:t>
                  </a:r>
                  <a:endParaRPr lang="cs-CZ" sz="1100" dirty="0">
                    <a:effectLst/>
                    <a:ea typeface="Calibri"/>
                    <a:cs typeface="Times New Roman"/>
                  </a:endParaRPr>
                </a:p>
              </p:txBody>
            </p:sp>
            <p:sp>
              <p:nvSpPr>
                <p:cNvPr id="12" name="Obdélník 11"/>
                <p:cNvSpPr/>
                <p:nvPr/>
              </p:nvSpPr>
              <p:spPr>
                <a:xfrm>
                  <a:off x="0" y="971550"/>
                  <a:ext cx="5925600" cy="32400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lnSpc>
                      <a:spcPct val="115000"/>
                    </a:lnSpc>
                    <a:spcAft>
                      <a:spcPts val="1000"/>
                    </a:spcAft>
                  </a:pPr>
                  <a:r>
                    <a:rPr lang="cs-CZ" sz="1400" dirty="0">
                      <a:solidFill>
                        <a:srgbClr val="000000"/>
                      </a:solidFill>
                      <a:effectLst/>
                      <a:latin typeface="Times New Roman"/>
                      <a:ea typeface="Calibri"/>
                      <a:cs typeface="Times New Roman"/>
                    </a:rPr>
                    <a:t>TÉMA:  Vyvození násobilky dvěma</a:t>
                  </a:r>
                  <a:endParaRPr lang="cs-CZ" sz="1100" dirty="0">
                    <a:effectLst/>
                    <a:ea typeface="Calibri"/>
                    <a:cs typeface="Times New Roman"/>
                  </a:endParaRPr>
                </a:p>
              </p:txBody>
            </p:sp>
            <p:sp>
              <p:nvSpPr>
                <p:cNvPr id="13" name="Obdélník 12"/>
                <p:cNvSpPr/>
                <p:nvPr/>
              </p:nvSpPr>
              <p:spPr>
                <a:xfrm>
                  <a:off x="0" y="1295400"/>
                  <a:ext cx="5925600" cy="32400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lnSpc>
                      <a:spcPct val="115000"/>
                    </a:lnSpc>
                    <a:spcAft>
                      <a:spcPts val="1000"/>
                    </a:spcAft>
                  </a:pPr>
                  <a:r>
                    <a:rPr lang="cs-CZ" sz="1400" dirty="0">
                      <a:solidFill>
                        <a:srgbClr val="000000"/>
                      </a:solidFill>
                      <a:effectLst/>
                      <a:latin typeface="Times New Roman"/>
                      <a:ea typeface="Calibri"/>
                      <a:cs typeface="Times New Roman"/>
                    </a:rPr>
                    <a:t>ČÍSLO  PROJEKTU:  CZ.1.07/1.4.00/21.2803</a:t>
                  </a:r>
                  <a:endParaRPr lang="cs-CZ" sz="1100" dirty="0">
                    <a:effectLst/>
                    <a:ea typeface="Calibri"/>
                    <a:cs typeface="Times New Roman"/>
                  </a:endParaRPr>
                </a:p>
              </p:txBody>
            </p:sp>
          </p:grpSp>
        </p:grpSp>
        <p:pic>
          <p:nvPicPr>
            <p:cNvPr id="6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7200" y="0"/>
              <a:ext cx="5400675" cy="1047750"/>
            </a:xfrm>
            <a:prstGeom prst="rect">
              <a:avLst/>
            </a:prstGeom>
            <a:noFill/>
            <a:ln>
              <a:noFill/>
            </a:ln>
            <a:effectLst/>
            <a:extLst/>
          </p:spPr>
        </p:pic>
      </p:grpSp>
    </p:spTree>
    <p:extLst>
      <p:ext uri="{BB962C8B-B14F-4D97-AF65-F5344CB8AC3E}">
        <p14:creationId xmlns:p14="http://schemas.microsoft.com/office/powerpoint/2010/main" val="18701809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7000"/>
    </mc:Choice>
    <mc:Fallback>
      <p:transition spd="slow" advClick="0" advTm="7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3D4A8"/>
            </a:gs>
            <a:gs pos="16000">
              <a:srgbClr val="21D6E0"/>
            </a:gs>
            <a:gs pos="79000">
              <a:srgbClr val="0087E6"/>
            </a:gs>
            <a:gs pos="100000">
              <a:srgbClr val="005CBF"/>
            </a:gs>
          </a:gsLst>
          <a:path path="rect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1584176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/>
              <a:t>Žáci a žákyně pozorují </a:t>
            </a:r>
            <a:r>
              <a:rPr lang="cs-CZ" dirty="0" smtClean="0"/>
              <a:t>prezentaci </a:t>
            </a:r>
          </a:p>
          <a:p>
            <a:pPr marL="0" indent="0" algn="ctr">
              <a:buNone/>
            </a:pPr>
            <a:r>
              <a:rPr lang="cs-CZ" dirty="0" smtClean="0"/>
              <a:t>na vyvození násobilky dvěma.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15890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4000"/>
    </mc:Choice>
    <mc:Fallback>
      <p:transition spd="slow" advClick="0" advTm="400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35000">
              <a:srgbClr val="F0EBD5"/>
            </a:gs>
            <a:gs pos="100000">
              <a:srgbClr val="D1C39F"/>
            </a:gs>
          </a:gsLst>
          <a:lin ang="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5" name="Přímá spojnice 74"/>
          <p:cNvCxnSpPr/>
          <p:nvPr/>
        </p:nvCxnSpPr>
        <p:spPr>
          <a:xfrm>
            <a:off x="58231" y="1593079"/>
            <a:ext cx="9085769" cy="0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16632"/>
            <a:ext cx="7772400" cy="1080120"/>
          </a:xfrm>
        </p:spPr>
        <p:txBody>
          <a:bodyPr/>
          <a:lstStyle/>
          <a:p>
            <a:r>
              <a:rPr lang="cs-CZ" dirty="0" smtClean="0"/>
              <a:t>Počítáme kuličky.</a:t>
            </a:r>
            <a:endParaRPr lang="cs-CZ" dirty="0"/>
          </a:p>
        </p:txBody>
      </p:sp>
      <p:sp>
        <p:nvSpPr>
          <p:cNvPr id="6" name="Ovál 5"/>
          <p:cNvSpPr>
            <a:spLocks noChangeAspect="1"/>
          </p:cNvSpPr>
          <p:nvPr/>
        </p:nvSpPr>
        <p:spPr>
          <a:xfrm>
            <a:off x="23351" y="1421757"/>
            <a:ext cx="332897" cy="332897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vál 6"/>
          <p:cNvSpPr>
            <a:spLocks noChangeAspect="1"/>
          </p:cNvSpPr>
          <p:nvPr/>
        </p:nvSpPr>
        <p:spPr>
          <a:xfrm>
            <a:off x="398882" y="1416920"/>
            <a:ext cx="332897" cy="332897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vál 7"/>
          <p:cNvSpPr>
            <a:spLocks noChangeAspect="1"/>
          </p:cNvSpPr>
          <p:nvPr/>
        </p:nvSpPr>
        <p:spPr>
          <a:xfrm>
            <a:off x="828114" y="1444823"/>
            <a:ext cx="332897" cy="332897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vál 8"/>
          <p:cNvSpPr>
            <a:spLocks noChangeAspect="1"/>
          </p:cNvSpPr>
          <p:nvPr/>
        </p:nvSpPr>
        <p:spPr>
          <a:xfrm>
            <a:off x="1213640" y="1426631"/>
            <a:ext cx="332897" cy="332897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vál 9"/>
          <p:cNvSpPr>
            <a:spLocks noChangeAspect="1"/>
          </p:cNvSpPr>
          <p:nvPr/>
        </p:nvSpPr>
        <p:spPr>
          <a:xfrm>
            <a:off x="1660661" y="1430773"/>
            <a:ext cx="332897" cy="332897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vál 10"/>
          <p:cNvSpPr>
            <a:spLocks noChangeAspect="1"/>
          </p:cNvSpPr>
          <p:nvPr/>
        </p:nvSpPr>
        <p:spPr>
          <a:xfrm>
            <a:off x="2079048" y="1407406"/>
            <a:ext cx="332897" cy="332897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vál 11"/>
          <p:cNvSpPr>
            <a:spLocks noChangeAspect="1"/>
          </p:cNvSpPr>
          <p:nvPr/>
        </p:nvSpPr>
        <p:spPr>
          <a:xfrm>
            <a:off x="2524228" y="1416918"/>
            <a:ext cx="332897" cy="332897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vál 12"/>
          <p:cNvSpPr>
            <a:spLocks noChangeAspect="1"/>
          </p:cNvSpPr>
          <p:nvPr/>
        </p:nvSpPr>
        <p:spPr>
          <a:xfrm>
            <a:off x="2938315" y="1430771"/>
            <a:ext cx="332897" cy="332897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vál 13"/>
          <p:cNvSpPr>
            <a:spLocks noChangeAspect="1"/>
          </p:cNvSpPr>
          <p:nvPr/>
        </p:nvSpPr>
        <p:spPr>
          <a:xfrm>
            <a:off x="3352059" y="1416916"/>
            <a:ext cx="332897" cy="332897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vál 14"/>
          <p:cNvSpPr>
            <a:spLocks noChangeAspect="1"/>
          </p:cNvSpPr>
          <p:nvPr/>
        </p:nvSpPr>
        <p:spPr>
          <a:xfrm>
            <a:off x="3778164" y="1410607"/>
            <a:ext cx="332897" cy="332897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vál 15"/>
          <p:cNvSpPr>
            <a:spLocks noChangeAspect="1"/>
          </p:cNvSpPr>
          <p:nvPr/>
        </p:nvSpPr>
        <p:spPr>
          <a:xfrm>
            <a:off x="4650135" y="1410607"/>
            <a:ext cx="332897" cy="332897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vál 16"/>
          <p:cNvSpPr>
            <a:spLocks noChangeAspect="1"/>
          </p:cNvSpPr>
          <p:nvPr/>
        </p:nvSpPr>
        <p:spPr>
          <a:xfrm>
            <a:off x="4225193" y="1416915"/>
            <a:ext cx="332897" cy="332897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vál 17"/>
          <p:cNvSpPr>
            <a:spLocks noChangeAspect="1"/>
          </p:cNvSpPr>
          <p:nvPr/>
        </p:nvSpPr>
        <p:spPr>
          <a:xfrm>
            <a:off x="5086762" y="1426630"/>
            <a:ext cx="332897" cy="332897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Ovál 18"/>
          <p:cNvSpPr>
            <a:spLocks noChangeAspect="1"/>
          </p:cNvSpPr>
          <p:nvPr/>
        </p:nvSpPr>
        <p:spPr>
          <a:xfrm>
            <a:off x="5488901" y="1426631"/>
            <a:ext cx="332897" cy="332897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vál 19"/>
          <p:cNvSpPr>
            <a:spLocks noChangeAspect="1"/>
          </p:cNvSpPr>
          <p:nvPr/>
        </p:nvSpPr>
        <p:spPr>
          <a:xfrm>
            <a:off x="5900669" y="1440483"/>
            <a:ext cx="332897" cy="332897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Ovál 20"/>
          <p:cNvSpPr>
            <a:spLocks noChangeAspect="1"/>
          </p:cNvSpPr>
          <p:nvPr/>
        </p:nvSpPr>
        <p:spPr>
          <a:xfrm>
            <a:off x="6330516" y="1426631"/>
            <a:ext cx="332897" cy="332897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vál 23"/>
          <p:cNvSpPr>
            <a:spLocks noChangeAspect="1"/>
          </p:cNvSpPr>
          <p:nvPr/>
        </p:nvSpPr>
        <p:spPr>
          <a:xfrm>
            <a:off x="6746542" y="1422096"/>
            <a:ext cx="332897" cy="332897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vál 24"/>
          <p:cNvSpPr>
            <a:spLocks noChangeAspect="1"/>
          </p:cNvSpPr>
          <p:nvPr/>
        </p:nvSpPr>
        <p:spPr>
          <a:xfrm>
            <a:off x="7176391" y="1430771"/>
            <a:ext cx="332897" cy="332897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Ovál 25"/>
          <p:cNvSpPr>
            <a:spLocks noChangeAspect="1"/>
          </p:cNvSpPr>
          <p:nvPr/>
        </p:nvSpPr>
        <p:spPr>
          <a:xfrm>
            <a:off x="7574304" y="1435949"/>
            <a:ext cx="332897" cy="332897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Ovál 26"/>
          <p:cNvSpPr>
            <a:spLocks noChangeAspect="1"/>
          </p:cNvSpPr>
          <p:nvPr/>
        </p:nvSpPr>
        <p:spPr>
          <a:xfrm>
            <a:off x="7990295" y="1408241"/>
            <a:ext cx="332897" cy="332897"/>
          </a:xfrm>
          <a:prstGeom prst="ellipse">
            <a:avLst/>
          </a:prstGeom>
          <a:solidFill>
            <a:srgbClr val="FFFF00"/>
          </a:solidFill>
          <a:ln w="31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8" name="Nadpis 1"/>
          <p:cNvSpPr txBox="1">
            <a:spLocks/>
          </p:cNvSpPr>
          <p:nvPr/>
        </p:nvSpPr>
        <p:spPr>
          <a:xfrm>
            <a:off x="-50835" y="1951401"/>
            <a:ext cx="9540552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300" dirty="0" smtClean="0"/>
              <a:t>1+1+1+1+1+1+1+1+1+1+1+1+1+1+1+1+1+1+1+1=20</a:t>
            </a:r>
            <a:endParaRPr lang="cs-CZ" sz="3300" dirty="0"/>
          </a:p>
        </p:txBody>
      </p:sp>
      <p:cxnSp>
        <p:nvCxnSpPr>
          <p:cNvPr id="120" name="Přímá spojnice 119"/>
          <p:cNvCxnSpPr/>
          <p:nvPr/>
        </p:nvCxnSpPr>
        <p:spPr>
          <a:xfrm>
            <a:off x="127537" y="3037774"/>
            <a:ext cx="9085769" cy="0"/>
          </a:xfrm>
          <a:prstGeom prst="line">
            <a:avLst/>
          </a:prstGeom>
          <a:ln w="158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1" name="Ovál 120"/>
          <p:cNvSpPr>
            <a:spLocks noChangeAspect="1"/>
          </p:cNvSpPr>
          <p:nvPr/>
        </p:nvSpPr>
        <p:spPr>
          <a:xfrm>
            <a:off x="92657" y="2866452"/>
            <a:ext cx="332897" cy="332897"/>
          </a:xfrm>
          <a:prstGeom prst="ellipse">
            <a:avLst/>
          </a:prstGeom>
          <a:solidFill>
            <a:srgbClr val="0000FF"/>
          </a:solidFill>
          <a:ln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2" name="Ovál 121"/>
          <p:cNvSpPr>
            <a:spLocks noChangeAspect="1"/>
          </p:cNvSpPr>
          <p:nvPr/>
        </p:nvSpPr>
        <p:spPr>
          <a:xfrm>
            <a:off x="468188" y="2861615"/>
            <a:ext cx="332897" cy="332897"/>
          </a:xfrm>
          <a:prstGeom prst="ellipse">
            <a:avLst/>
          </a:prstGeom>
          <a:solidFill>
            <a:srgbClr val="0000FF"/>
          </a:solidFill>
          <a:ln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3" name="Ovál 122"/>
          <p:cNvSpPr>
            <a:spLocks noChangeAspect="1"/>
          </p:cNvSpPr>
          <p:nvPr/>
        </p:nvSpPr>
        <p:spPr>
          <a:xfrm>
            <a:off x="897420" y="2889518"/>
            <a:ext cx="332897" cy="332897"/>
          </a:xfrm>
          <a:prstGeom prst="ellipse">
            <a:avLst/>
          </a:prstGeom>
          <a:solidFill>
            <a:srgbClr val="99CC00"/>
          </a:solidFill>
          <a:ln>
            <a:solidFill>
              <a:srgbClr val="99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4" name="Ovál 123"/>
          <p:cNvSpPr>
            <a:spLocks noChangeAspect="1"/>
          </p:cNvSpPr>
          <p:nvPr/>
        </p:nvSpPr>
        <p:spPr>
          <a:xfrm>
            <a:off x="1282946" y="2871326"/>
            <a:ext cx="332897" cy="332897"/>
          </a:xfrm>
          <a:prstGeom prst="ellipse">
            <a:avLst/>
          </a:prstGeom>
          <a:solidFill>
            <a:srgbClr val="99CC00"/>
          </a:solidFill>
          <a:ln>
            <a:solidFill>
              <a:srgbClr val="99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5" name="Ovál 124"/>
          <p:cNvSpPr>
            <a:spLocks noChangeAspect="1"/>
          </p:cNvSpPr>
          <p:nvPr/>
        </p:nvSpPr>
        <p:spPr>
          <a:xfrm>
            <a:off x="1729967" y="2875468"/>
            <a:ext cx="332897" cy="332897"/>
          </a:xfrm>
          <a:prstGeom prst="ellipse">
            <a:avLst/>
          </a:prstGeom>
          <a:solidFill>
            <a:srgbClr val="0000FF"/>
          </a:solidFill>
          <a:ln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6" name="Ovál 125"/>
          <p:cNvSpPr>
            <a:spLocks noChangeAspect="1"/>
          </p:cNvSpPr>
          <p:nvPr/>
        </p:nvSpPr>
        <p:spPr>
          <a:xfrm>
            <a:off x="2148354" y="2852101"/>
            <a:ext cx="332897" cy="332897"/>
          </a:xfrm>
          <a:prstGeom prst="ellipse">
            <a:avLst/>
          </a:prstGeom>
          <a:solidFill>
            <a:srgbClr val="0000FF"/>
          </a:solidFill>
          <a:ln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7" name="Ovál 126"/>
          <p:cNvSpPr>
            <a:spLocks noChangeAspect="1"/>
          </p:cNvSpPr>
          <p:nvPr/>
        </p:nvSpPr>
        <p:spPr>
          <a:xfrm>
            <a:off x="2593534" y="2861613"/>
            <a:ext cx="332897" cy="332897"/>
          </a:xfrm>
          <a:prstGeom prst="ellipse">
            <a:avLst/>
          </a:prstGeom>
          <a:solidFill>
            <a:srgbClr val="99CC00"/>
          </a:solidFill>
          <a:ln>
            <a:solidFill>
              <a:srgbClr val="99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8" name="Ovál 127"/>
          <p:cNvSpPr>
            <a:spLocks noChangeAspect="1"/>
          </p:cNvSpPr>
          <p:nvPr/>
        </p:nvSpPr>
        <p:spPr>
          <a:xfrm>
            <a:off x="3007621" y="2875466"/>
            <a:ext cx="332897" cy="332897"/>
          </a:xfrm>
          <a:prstGeom prst="ellipse">
            <a:avLst/>
          </a:prstGeom>
          <a:solidFill>
            <a:srgbClr val="99CC00"/>
          </a:solidFill>
          <a:ln>
            <a:solidFill>
              <a:srgbClr val="99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9" name="Ovál 128"/>
          <p:cNvSpPr>
            <a:spLocks noChangeAspect="1"/>
          </p:cNvSpPr>
          <p:nvPr/>
        </p:nvSpPr>
        <p:spPr>
          <a:xfrm>
            <a:off x="3421365" y="2861611"/>
            <a:ext cx="332897" cy="332897"/>
          </a:xfrm>
          <a:prstGeom prst="ellipse">
            <a:avLst/>
          </a:prstGeom>
          <a:solidFill>
            <a:srgbClr val="0000FF"/>
          </a:solidFill>
          <a:ln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0" name="Ovál 129"/>
          <p:cNvSpPr>
            <a:spLocks noChangeAspect="1"/>
          </p:cNvSpPr>
          <p:nvPr/>
        </p:nvSpPr>
        <p:spPr>
          <a:xfrm>
            <a:off x="3847470" y="2855302"/>
            <a:ext cx="332897" cy="332897"/>
          </a:xfrm>
          <a:prstGeom prst="ellipse">
            <a:avLst/>
          </a:prstGeom>
          <a:solidFill>
            <a:srgbClr val="0000FF"/>
          </a:solidFill>
          <a:ln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1" name="Ovál 130"/>
          <p:cNvSpPr>
            <a:spLocks noChangeAspect="1"/>
          </p:cNvSpPr>
          <p:nvPr/>
        </p:nvSpPr>
        <p:spPr>
          <a:xfrm>
            <a:off x="4719441" y="2855302"/>
            <a:ext cx="332897" cy="332897"/>
          </a:xfrm>
          <a:prstGeom prst="ellipse">
            <a:avLst/>
          </a:prstGeom>
          <a:solidFill>
            <a:srgbClr val="99CC00"/>
          </a:solidFill>
          <a:ln>
            <a:solidFill>
              <a:srgbClr val="99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2" name="Ovál 131"/>
          <p:cNvSpPr>
            <a:spLocks noChangeAspect="1"/>
          </p:cNvSpPr>
          <p:nvPr/>
        </p:nvSpPr>
        <p:spPr>
          <a:xfrm>
            <a:off x="4294499" y="2861610"/>
            <a:ext cx="332897" cy="332897"/>
          </a:xfrm>
          <a:prstGeom prst="ellipse">
            <a:avLst/>
          </a:prstGeom>
          <a:solidFill>
            <a:srgbClr val="99CC00"/>
          </a:solidFill>
          <a:ln>
            <a:solidFill>
              <a:srgbClr val="99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3" name="Ovál 132"/>
          <p:cNvSpPr>
            <a:spLocks noChangeAspect="1"/>
          </p:cNvSpPr>
          <p:nvPr/>
        </p:nvSpPr>
        <p:spPr>
          <a:xfrm>
            <a:off x="5156068" y="2871325"/>
            <a:ext cx="332897" cy="332897"/>
          </a:xfrm>
          <a:prstGeom prst="ellipse">
            <a:avLst/>
          </a:prstGeom>
          <a:solidFill>
            <a:srgbClr val="0000FF"/>
          </a:solidFill>
          <a:ln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4" name="Ovál 133"/>
          <p:cNvSpPr>
            <a:spLocks noChangeAspect="1"/>
          </p:cNvSpPr>
          <p:nvPr/>
        </p:nvSpPr>
        <p:spPr>
          <a:xfrm>
            <a:off x="5558207" y="2871326"/>
            <a:ext cx="332897" cy="332897"/>
          </a:xfrm>
          <a:prstGeom prst="ellipse">
            <a:avLst/>
          </a:prstGeom>
          <a:solidFill>
            <a:srgbClr val="0000FF"/>
          </a:solidFill>
          <a:ln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5" name="Ovál 134"/>
          <p:cNvSpPr>
            <a:spLocks noChangeAspect="1"/>
          </p:cNvSpPr>
          <p:nvPr/>
        </p:nvSpPr>
        <p:spPr>
          <a:xfrm>
            <a:off x="5969975" y="2885178"/>
            <a:ext cx="332897" cy="332897"/>
          </a:xfrm>
          <a:prstGeom prst="ellipse">
            <a:avLst/>
          </a:prstGeom>
          <a:solidFill>
            <a:srgbClr val="99CC00"/>
          </a:solidFill>
          <a:ln>
            <a:solidFill>
              <a:srgbClr val="99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6" name="Ovál 135"/>
          <p:cNvSpPr>
            <a:spLocks noChangeAspect="1"/>
          </p:cNvSpPr>
          <p:nvPr/>
        </p:nvSpPr>
        <p:spPr>
          <a:xfrm>
            <a:off x="6399822" y="2871326"/>
            <a:ext cx="332897" cy="332897"/>
          </a:xfrm>
          <a:prstGeom prst="ellipse">
            <a:avLst/>
          </a:prstGeom>
          <a:solidFill>
            <a:srgbClr val="99CC00"/>
          </a:solidFill>
          <a:ln>
            <a:solidFill>
              <a:srgbClr val="99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7" name="Ovál 136"/>
          <p:cNvSpPr>
            <a:spLocks noChangeAspect="1"/>
          </p:cNvSpPr>
          <p:nvPr/>
        </p:nvSpPr>
        <p:spPr>
          <a:xfrm>
            <a:off x="6815848" y="2866791"/>
            <a:ext cx="332897" cy="332897"/>
          </a:xfrm>
          <a:prstGeom prst="ellipse">
            <a:avLst/>
          </a:prstGeom>
          <a:solidFill>
            <a:srgbClr val="0000FF"/>
          </a:solidFill>
          <a:ln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8" name="Ovál 137"/>
          <p:cNvSpPr>
            <a:spLocks noChangeAspect="1"/>
          </p:cNvSpPr>
          <p:nvPr/>
        </p:nvSpPr>
        <p:spPr>
          <a:xfrm>
            <a:off x="7245697" y="2875466"/>
            <a:ext cx="332897" cy="332897"/>
          </a:xfrm>
          <a:prstGeom prst="ellipse">
            <a:avLst/>
          </a:prstGeom>
          <a:solidFill>
            <a:srgbClr val="0000FF"/>
          </a:solidFill>
          <a:ln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9" name="Ovál 138"/>
          <p:cNvSpPr>
            <a:spLocks noChangeAspect="1"/>
          </p:cNvSpPr>
          <p:nvPr/>
        </p:nvSpPr>
        <p:spPr>
          <a:xfrm>
            <a:off x="7643610" y="2880644"/>
            <a:ext cx="332897" cy="332897"/>
          </a:xfrm>
          <a:prstGeom prst="ellipse">
            <a:avLst/>
          </a:prstGeom>
          <a:solidFill>
            <a:srgbClr val="99CC00"/>
          </a:solidFill>
          <a:ln>
            <a:solidFill>
              <a:srgbClr val="99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0" name="Ovál 139"/>
          <p:cNvSpPr>
            <a:spLocks noChangeAspect="1"/>
          </p:cNvSpPr>
          <p:nvPr/>
        </p:nvSpPr>
        <p:spPr>
          <a:xfrm>
            <a:off x="8059601" y="2852936"/>
            <a:ext cx="332897" cy="332897"/>
          </a:xfrm>
          <a:prstGeom prst="ellipse">
            <a:avLst/>
          </a:prstGeom>
          <a:solidFill>
            <a:srgbClr val="99CC00"/>
          </a:solidFill>
          <a:ln w="3175">
            <a:solidFill>
              <a:srgbClr val="99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1" name="Obdélník 140"/>
          <p:cNvSpPr/>
          <p:nvPr/>
        </p:nvSpPr>
        <p:spPr>
          <a:xfrm>
            <a:off x="8230" y="3384974"/>
            <a:ext cx="5421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solidFill>
                  <a:srgbClr val="0000FF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</a:t>
            </a:r>
            <a:endParaRPr lang="cs-CZ" sz="5400" b="1" cap="none" spc="50" dirty="0">
              <a:ln w="11430"/>
              <a:solidFill>
                <a:srgbClr val="0000FF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42" name="Obdélník 141"/>
          <p:cNvSpPr/>
          <p:nvPr/>
        </p:nvSpPr>
        <p:spPr>
          <a:xfrm>
            <a:off x="426735" y="3384974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+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43" name="Obdélník 142"/>
          <p:cNvSpPr/>
          <p:nvPr/>
        </p:nvSpPr>
        <p:spPr>
          <a:xfrm>
            <a:off x="809639" y="3397449"/>
            <a:ext cx="5421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solidFill>
                  <a:srgbClr val="99CC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</a:t>
            </a:r>
            <a:endParaRPr lang="cs-CZ" sz="5400" b="1" cap="none" spc="50" dirty="0">
              <a:ln w="11430"/>
              <a:solidFill>
                <a:srgbClr val="99CC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44" name="Obdélník 143"/>
          <p:cNvSpPr/>
          <p:nvPr/>
        </p:nvSpPr>
        <p:spPr>
          <a:xfrm>
            <a:off x="1214289" y="3383595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+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45" name="Obdélník 144"/>
          <p:cNvSpPr/>
          <p:nvPr/>
        </p:nvSpPr>
        <p:spPr>
          <a:xfrm>
            <a:off x="1653473" y="3422860"/>
            <a:ext cx="5421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solidFill>
                  <a:srgbClr val="0000FF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</a:t>
            </a:r>
            <a:endParaRPr lang="cs-CZ" sz="5400" b="1" cap="none" spc="50" dirty="0">
              <a:ln w="11430"/>
              <a:solidFill>
                <a:srgbClr val="0000FF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46" name="Obdélník 145"/>
          <p:cNvSpPr/>
          <p:nvPr/>
        </p:nvSpPr>
        <p:spPr>
          <a:xfrm>
            <a:off x="2071978" y="3422860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+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47" name="Obdélník 146"/>
          <p:cNvSpPr/>
          <p:nvPr/>
        </p:nvSpPr>
        <p:spPr>
          <a:xfrm>
            <a:off x="2454882" y="3435335"/>
            <a:ext cx="5421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solidFill>
                  <a:srgbClr val="99CC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</a:t>
            </a:r>
            <a:endParaRPr lang="cs-CZ" sz="5400" b="1" cap="none" spc="50" dirty="0">
              <a:ln w="11430"/>
              <a:solidFill>
                <a:srgbClr val="99CC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48" name="Obdélník 147"/>
          <p:cNvSpPr/>
          <p:nvPr/>
        </p:nvSpPr>
        <p:spPr>
          <a:xfrm>
            <a:off x="2859532" y="3421481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+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49" name="Obdélník 148"/>
          <p:cNvSpPr/>
          <p:nvPr/>
        </p:nvSpPr>
        <p:spPr>
          <a:xfrm>
            <a:off x="3332725" y="3452867"/>
            <a:ext cx="5421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solidFill>
                  <a:srgbClr val="0000FF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</a:t>
            </a:r>
            <a:endParaRPr lang="cs-CZ" sz="5400" b="1" cap="none" spc="50" dirty="0">
              <a:ln w="11430"/>
              <a:solidFill>
                <a:srgbClr val="0000FF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50" name="Obdélník 149"/>
          <p:cNvSpPr/>
          <p:nvPr/>
        </p:nvSpPr>
        <p:spPr>
          <a:xfrm>
            <a:off x="3737375" y="3384974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+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51" name="Obdélník 150"/>
          <p:cNvSpPr/>
          <p:nvPr/>
        </p:nvSpPr>
        <p:spPr>
          <a:xfrm>
            <a:off x="4186510" y="3452867"/>
            <a:ext cx="5421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solidFill>
                  <a:srgbClr val="99CC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</a:t>
            </a:r>
            <a:endParaRPr lang="cs-CZ" sz="5400" b="1" cap="none" spc="50" dirty="0">
              <a:ln w="11430"/>
              <a:solidFill>
                <a:srgbClr val="99CC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52" name="Obdélník 151"/>
          <p:cNvSpPr/>
          <p:nvPr/>
        </p:nvSpPr>
        <p:spPr>
          <a:xfrm>
            <a:off x="4610233" y="3383595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+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53" name="Obdélník 152"/>
          <p:cNvSpPr/>
          <p:nvPr/>
        </p:nvSpPr>
        <p:spPr>
          <a:xfrm>
            <a:off x="4981584" y="3450568"/>
            <a:ext cx="5421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solidFill>
                  <a:srgbClr val="0000FF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</a:t>
            </a:r>
            <a:endParaRPr lang="cs-CZ" sz="5400" b="1" cap="none" spc="50" dirty="0">
              <a:ln w="11430"/>
              <a:solidFill>
                <a:srgbClr val="0000FF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54" name="Obdélník 153"/>
          <p:cNvSpPr/>
          <p:nvPr/>
        </p:nvSpPr>
        <p:spPr>
          <a:xfrm>
            <a:off x="5386234" y="3436714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+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55" name="Obdélník 154"/>
          <p:cNvSpPr/>
          <p:nvPr/>
        </p:nvSpPr>
        <p:spPr>
          <a:xfrm>
            <a:off x="5802858" y="3449189"/>
            <a:ext cx="5421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solidFill>
                  <a:srgbClr val="99CC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</a:t>
            </a:r>
            <a:endParaRPr lang="cs-CZ" sz="5400" b="1" cap="none" spc="50" dirty="0">
              <a:ln w="11430"/>
              <a:solidFill>
                <a:srgbClr val="99CC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56" name="Obdélník 155"/>
          <p:cNvSpPr/>
          <p:nvPr/>
        </p:nvSpPr>
        <p:spPr>
          <a:xfrm>
            <a:off x="6254015" y="3403488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+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57" name="Obdélník 156"/>
          <p:cNvSpPr/>
          <p:nvPr/>
        </p:nvSpPr>
        <p:spPr>
          <a:xfrm>
            <a:off x="6676905" y="3426537"/>
            <a:ext cx="5421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solidFill>
                  <a:srgbClr val="0000FF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</a:t>
            </a:r>
            <a:endParaRPr lang="cs-CZ" sz="5400" b="1" cap="none" spc="50" dirty="0">
              <a:ln w="11430"/>
              <a:solidFill>
                <a:srgbClr val="0000FF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58" name="Obdélník 157"/>
          <p:cNvSpPr/>
          <p:nvPr/>
        </p:nvSpPr>
        <p:spPr>
          <a:xfrm>
            <a:off x="7095877" y="3426538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+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59" name="Obdélník 158"/>
          <p:cNvSpPr/>
          <p:nvPr/>
        </p:nvSpPr>
        <p:spPr>
          <a:xfrm>
            <a:off x="7478781" y="3411304"/>
            <a:ext cx="5421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solidFill>
                  <a:srgbClr val="99CC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</a:t>
            </a:r>
            <a:endParaRPr lang="cs-CZ" sz="5400" b="1" cap="none" spc="50" dirty="0">
              <a:ln w="11430"/>
              <a:solidFill>
                <a:srgbClr val="99CC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60" name="Obdélník 159"/>
          <p:cNvSpPr/>
          <p:nvPr/>
        </p:nvSpPr>
        <p:spPr>
          <a:xfrm>
            <a:off x="7869577" y="3425159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=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65" name="Obdélník 164"/>
          <p:cNvSpPr/>
          <p:nvPr/>
        </p:nvSpPr>
        <p:spPr>
          <a:xfrm>
            <a:off x="8230573" y="3408546"/>
            <a:ext cx="8996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20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66" name="Obdélník 165"/>
          <p:cNvSpPr/>
          <p:nvPr/>
        </p:nvSpPr>
        <p:spPr>
          <a:xfrm>
            <a:off x="4816583" y="4376197"/>
            <a:ext cx="8996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10</a:t>
            </a:r>
            <a:endParaRPr lang="cs-CZ" sz="5400" b="1" cap="none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67" name="Obdélník 166"/>
          <p:cNvSpPr/>
          <p:nvPr/>
        </p:nvSpPr>
        <p:spPr>
          <a:xfrm>
            <a:off x="5898962" y="4376197"/>
            <a:ext cx="3754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.</a:t>
            </a:r>
            <a:endParaRPr lang="cs-CZ" sz="5400" b="1" cap="none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68" name="Obdélník 167"/>
          <p:cNvSpPr/>
          <p:nvPr/>
        </p:nvSpPr>
        <p:spPr>
          <a:xfrm>
            <a:off x="6468696" y="4390116"/>
            <a:ext cx="5421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</a:t>
            </a:r>
            <a:endParaRPr lang="cs-CZ" sz="5400" b="1" cap="none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69" name="Obdélník 168"/>
          <p:cNvSpPr/>
          <p:nvPr/>
        </p:nvSpPr>
        <p:spPr>
          <a:xfrm>
            <a:off x="7214298" y="4387774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=</a:t>
            </a:r>
            <a:endParaRPr lang="cs-CZ" sz="5400" b="1" cap="none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70" name="Obdélník 169"/>
          <p:cNvSpPr/>
          <p:nvPr/>
        </p:nvSpPr>
        <p:spPr>
          <a:xfrm>
            <a:off x="7964786" y="4390139"/>
            <a:ext cx="8996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20</a:t>
            </a:r>
            <a:endParaRPr lang="cs-CZ" sz="5400" b="1" cap="none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8" name="Obdélník 77"/>
          <p:cNvSpPr/>
          <p:nvPr/>
        </p:nvSpPr>
        <p:spPr>
          <a:xfrm>
            <a:off x="5129569" y="5318282"/>
            <a:ext cx="5421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solidFill>
                  <a:srgbClr val="CC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</a:t>
            </a:r>
            <a:endParaRPr lang="cs-CZ" sz="5400" b="1" cap="none" spc="50" dirty="0">
              <a:ln w="11430"/>
              <a:solidFill>
                <a:srgbClr val="CC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9" name="Obdélník 78"/>
          <p:cNvSpPr/>
          <p:nvPr/>
        </p:nvSpPr>
        <p:spPr>
          <a:xfrm>
            <a:off x="5898962" y="5299527"/>
            <a:ext cx="3754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solidFill>
                  <a:srgbClr val="CC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.</a:t>
            </a:r>
            <a:endParaRPr lang="cs-CZ" sz="5400" b="1" cap="none" spc="50" dirty="0">
              <a:ln w="11430"/>
              <a:solidFill>
                <a:srgbClr val="CC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0" name="Obdélník 79"/>
          <p:cNvSpPr/>
          <p:nvPr/>
        </p:nvSpPr>
        <p:spPr>
          <a:xfrm>
            <a:off x="6359268" y="5332201"/>
            <a:ext cx="8996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CC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10</a:t>
            </a:r>
            <a:endParaRPr lang="cs-CZ" sz="5400" b="1" cap="none" spc="50" dirty="0">
              <a:ln w="11430"/>
              <a:solidFill>
                <a:srgbClr val="CC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1" name="Obdélník 80"/>
          <p:cNvSpPr/>
          <p:nvPr/>
        </p:nvSpPr>
        <p:spPr>
          <a:xfrm>
            <a:off x="7283604" y="5329859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solidFill>
                  <a:srgbClr val="CC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=</a:t>
            </a:r>
            <a:endParaRPr lang="cs-CZ" sz="5400" b="1" cap="none" spc="50" dirty="0">
              <a:ln w="11430"/>
              <a:solidFill>
                <a:srgbClr val="CC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2" name="Obdélník 81"/>
          <p:cNvSpPr/>
          <p:nvPr/>
        </p:nvSpPr>
        <p:spPr>
          <a:xfrm>
            <a:off x="8034092" y="5332224"/>
            <a:ext cx="8996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solidFill>
                  <a:srgbClr val="CC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20</a:t>
            </a:r>
            <a:endParaRPr lang="cs-CZ" sz="5400" b="1" cap="none" spc="50" dirty="0">
              <a:ln w="11430"/>
              <a:solidFill>
                <a:srgbClr val="CC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107948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98000"/>
    </mc:Choice>
    <mc:Fallback>
      <p:transition spd="slow" advClick="0" advTm="98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3" presetID="22" presetClass="entr" presetSubtype="4" fill="hold" grpId="0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42" presetClass="entr" presetSubtype="0" fill="hold" grpId="0" nodeType="clickEffect">
                                  <p:stCondLst>
                                    <p:cond delay="325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175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75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75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3" presetID="42" presetClass="entr" presetSubtype="0" fill="hold" grpId="0" nodeType="withEffect">
                                  <p:stCondLst>
                                    <p:cond delay="325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175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75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75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175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175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75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75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75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75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175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75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75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9" dur="175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" dur="175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75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6" dur="175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" dur="175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75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1" dur="175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175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75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8" dur="175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9" dur="175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75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3" dur="175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175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75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0" dur="175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175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75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5" dur="175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6" dur="175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75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2" dur="175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3" dur="175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75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7" dur="175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8" dur="175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175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0" fill="hold">
                      <p:stCondLst>
                        <p:cond delay="indefinite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4" dur="175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5" dur="175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175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9" dur="175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0" dur="175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175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2" fill="hold">
                      <p:stCondLst>
                        <p:cond delay="indefinite"/>
                      </p:stCondLst>
                      <p:childTnLst>
                        <p:par>
                          <p:cTn id="223" fill="hold">
                            <p:stCondLst>
                              <p:cond delay="0"/>
                            </p:stCondLst>
                            <p:childTnLst>
                              <p:par>
                                <p:cTn id="2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6" dur="175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7" dur="175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175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1" dur="175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2" dur="175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175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4" fill="hold">
                      <p:stCondLst>
                        <p:cond delay="indefinite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8" dur="175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9" dur="175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175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3" dur="175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4" dur="175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175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6" fill="hold">
                      <p:stCondLst>
                        <p:cond delay="indefinite"/>
                      </p:stCondLst>
                      <p:childTnLst>
                        <p:par>
                          <p:cTn id="247" fill="hold">
                            <p:stCondLst>
                              <p:cond delay="0"/>
                            </p:stCondLst>
                            <p:childTnLst>
                              <p:par>
                                <p:cTn id="248" presetID="16" presetClass="entr" presetSubtype="21" fill="hold" grpId="0" nodeType="click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0" dur="125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1" fill="hold">
                      <p:stCondLst>
                        <p:cond delay="indefinite"/>
                      </p:stCondLst>
                      <p:childTnLst>
                        <p:par>
                          <p:cTn id="252" fill="hold">
                            <p:stCondLst>
                              <p:cond delay="0"/>
                            </p:stCondLst>
                            <p:childTnLst>
                              <p:par>
                                <p:cTn id="2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5" dur="125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6" fill="hold">
                      <p:stCondLst>
                        <p:cond delay="indefinite"/>
                      </p:stCondLst>
                      <p:childTnLst>
                        <p:par>
                          <p:cTn id="257" fill="hold">
                            <p:stCondLst>
                              <p:cond delay="0"/>
                            </p:stCondLst>
                            <p:childTnLst>
                              <p:par>
                                <p:cTn id="25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0" dur="125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1" fill="hold">
                      <p:stCondLst>
                        <p:cond delay="indefinite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5" dur="125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6" fill="hold">
                      <p:stCondLst>
                        <p:cond delay="indefinite"/>
                      </p:stCondLst>
                      <p:childTnLst>
                        <p:par>
                          <p:cTn id="267" fill="hold">
                            <p:stCondLst>
                              <p:cond delay="0"/>
                            </p:stCondLst>
                            <p:childTnLst>
                              <p:par>
                                <p:cTn id="26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0" dur="125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1" fill="hold">
                      <p:stCondLst>
                        <p:cond delay="indefinite"/>
                      </p:stCondLst>
                      <p:childTnLst>
                        <p:par>
                          <p:cTn id="272" fill="hold">
                            <p:stCondLst>
                              <p:cond delay="0"/>
                            </p:stCondLst>
                            <p:childTnLst>
                              <p:par>
                                <p:cTn id="27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5" dur="125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6" fill="hold">
                      <p:stCondLst>
                        <p:cond delay="indefinite"/>
                      </p:stCondLst>
                      <p:childTnLst>
                        <p:par>
                          <p:cTn id="277" fill="hold">
                            <p:stCondLst>
                              <p:cond delay="0"/>
                            </p:stCondLst>
                            <p:childTnLst>
                              <p:par>
                                <p:cTn id="27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0" dur="125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1" fill="hold">
                      <p:stCondLst>
                        <p:cond delay="indefinite"/>
                      </p:stCondLst>
                      <p:childTnLst>
                        <p:par>
                          <p:cTn id="282" fill="hold">
                            <p:stCondLst>
                              <p:cond delay="0"/>
                            </p:stCondLst>
                            <p:childTnLst>
                              <p:par>
                                <p:cTn id="28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5" dur="125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6" fill="hold">
                      <p:stCondLst>
                        <p:cond delay="indefinite"/>
                      </p:stCondLst>
                      <p:childTnLst>
                        <p:par>
                          <p:cTn id="287" fill="hold">
                            <p:stCondLst>
                              <p:cond delay="0"/>
                            </p:stCondLst>
                            <p:childTnLst>
                              <p:par>
                                <p:cTn id="28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0" dur="125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1" fill="hold">
                      <p:stCondLst>
                        <p:cond delay="indefinite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5" dur="125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6" fill="hold">
                      <p:stCondLst>
                        <p:cond delay="indefinite"/>
                      </p:stCondLst>
                      <p:childTnLst>
                        <p:par>
                          <p:cTn id="297" fill="hold">
                            <p:stCondLst>
                              <p:cond delay="0"/>
                            </p:stCondLst>
                            <p:childTnLst>
                              <p:par>
                                <p:cTn id="29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0" dur="125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1" fill="hold">
                      <p:stCondLst>
                        <p:cond delay="indefinite"/>
                      </p:stCondLst>
                      <p:childTnLst>
                        <p:par>
                          <p:cTn id="302" fill="hold">
                            <p:stCondLst>
                              <p:cond delay="0"/>
                            </p:stCondLst>
                            <p:childTnLst>
                              <p:par>
                                <p:cTn id="30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5" dur="125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6" fill="hold">
                      <p:stCondLst>
                        <p:cond delay="indefinite"/>
                      </p:stCondLst>
                      <p:childTnLst>
                        <p:par>
                          <p:cTn id="307" fill="hold">
                            <p:stCondLst>
                              <p:cond delay="0"/>
                            </p:stCondLst>
                            <p:childTnLst>
                              <p:par>
                                <p:cTn id="30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0" dur="125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1" fill="hold">
                      <p:stCondLst>
                        <p:cond delay="indefinite"/>
                      </p:stCondLst>
                      <p:childTnLst>
                        <p:par>
                          <p:cTn id="312" fill="hold">
                            <p:stCondLst>
                              <p:cond delay="0"/>
                            </p:stCondLst>
                            <p:childTnLst>
                              <p:par>
                                <p:cTn id="3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5" dur="125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6" fill="hold">
                      <p:stCondLst>
                        <p:cond delay="indefinite"/>
                      </p:stCondLst>
                      <p:childTnLst>
                        <p:par>
                          <p:cTn id="317" fill="hold">
                            <p:stCondLst>
                              <p:cond delay="0"/>
                            </p:stCondLst>
                            <p:childTnLst>
                              <p:par>
                                <p:cTn id="3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0" dur="125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1" fill="hold">
                      <p:stCondLst>
                        <p:cond delay="indefinite"/>
                      </p:stCondLst>
                      <p:childTnLst>
                        <p:par>
                          <p:cTn id="322" fill="hold">
                            <p:stCondLst>
                              <p:cond delay="0"/>
                            </p:stCondLst>
                            <p:childTnLst>
                              <p:par>
                                <p:cTn id="3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5" dur="1250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6" fill="hold">
                      <p:stCondLst>
                        <p:cond delay="indefinite"/>
                      </p:stCondLst>
                      <p:childTnLst>
                        <p:par>
                          <p:cTn id="327" fill="hold">
                            <p:stCondLst>
                              <p:cond delay="0"/>
                            </p:stCondLst>
                            <p:childTnLst>
                              <p:par>
                                <p:cTn id="3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0" dur="125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1" fill="hold">
                      <p:stCondLst>
                        <p:cond delay="indefinite"/>
                      </p:stCondLst>
                      <p:childTnLst>
                        <p:par>
                          <p:cTn id="332" fill="hold">
                            <p:stCondLst>
                              <p:cond delay="0"/>
                            </p:stCondLst>
                            <p:childTnLst>
                              <p:par>
                                <p:cTn id="3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5" dur="1250"/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6" fill="hold">
                      <p:stCondLst>
                        <p:cond delay="indefinite"/>
                      </p:stCondLst>
                      <p:childTnLst>
                        <p:par>
                          <p:cTn id="337" fill="hold">
                            <p:stCondLst>
                              <p:cond delay="0"/>
                            </p:stCondLst>
                            <p:childTnLst>
                              <p:par>
                                <p:cTn id="33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0" dur="1250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1" fill="hold">
                      <p:stCondLst>
                        <p:cond delay="indefinite"/>
                      </p:stCondLst>
                      <p:childTnLst>
                        <p:par>
                          <p:cTn id="342" fill="hold">
                            <p:stCondLst>
                              <p:cond delay="0"/>
                            </p:stCondLst>
                            <p:childTnLst>
                              <p:par>
                                <p:cTn id="34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5" dur="125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6" fill="hold">
                      <p:stCondLst>
                        <p:cond delay="indefinite"/>
                      </p:stCondLst>
                      <p:childTnLst>
                        <p:par>
                          <p:cTn id="347" fill="hold">
                            <p:stCondLst>
                              <p:cond delay="0"/>
                            </p:stCondLst>
                            <p:childTnLst>
                              <p:par>
                                <p:cTn id="348" presetID="16" presetClass="entr" presetSubtype="21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0" dur="125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1" fill="hold">
                      <p:stCondLst>
                        <p:cond delay="indefinite"/>
                      </p:stCondLst>
                      <p:childTnLst>
                        <p:par>
                          <p:cTn id="352" fill="hold">
                            <p:stCondLst>
                              <p:cond delay="0"/>
                            </p:stCondLst>
                            <p:childTnLst>
                              <p:par>
                                <p:cTn id="353" presetID="16" presetClass="entr" presetSubtype="21" fill="hold" grpId="0" nodeType="click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3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5" dur="1250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6" fill="hold">
                      <p:stCondLst>
                        <p:cond delay="indefinite"/>
                      </p:stCondLst>
                      <p:childTnLst>
                        <p:par>
                          <p:cTn id="357" fill="hold">
                            <p:stCondLst>
                              <p:cond delay="0"/>
                            </p:stCondLst>
                            <p:childTnLst>
                              <p:par>
                                <p:cTn id="358" presetID="16" presetClass="entr" presetSubtype="21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0" dur="75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1" fill="hold">
                      <p:stCondLst>
                        <p:cond delay="indefinite"/>
                      </p:stCondLst>
                      <p:childTnLst>
                        <p:par>
                          <p:cTn id="362" fill="hold">
                            <p:stCondLst>
                              <p:cond delay="0"/>
                            </p:stCondLst>
                            <p:childTnLst>
                              <p:par>
                                <p:cTn id="363" presetID="16" presetClass="entr" presetSubtype="21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5" dur="750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6" fill="hold">
                      <p:stCondLst>
                        <p:cond delay="indefinite"/>
                      </p:stCondLst>
                      <p:childTnLst>
                        <p:par>
                          <p:cTn id="367" fill="hold">
                            <p:stCondLst>
                              <p:cond delay="0"/>
                            </p:stCondLst>
                            <p:childTnLst>
                              <p:par>
                                <p:cTn id="368" presetID="16" presetClass="entr" presetSubtype="21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0" dur="750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1" fill="hold">
                      <p:stCondLst>
                        <p:cond delay="indefinite"/>
                      </p:stCondLst>
                      <p:childTnLst>
                        <p:par>
                          <p:cTn id="372" fill="hold">
                            <p:stCondLst>
                              <p:cond delay="0"/>
                            </p:stCondLst>
                            <p:childTnLst>
                              <p:par>
                                <p:cTn id="373" presetID="16" presetClass="entr" presetSubtype="21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5" dur="125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6" fill="hold">
                      <p:stCondLst>
                        <p:cond delay="indefinite"/>
                      </p:stCondLst>
                      <p:childTnLst>
                        <p:par>
                          <p:cTn id="377" fill="hold">
                            <p:stCondLst>
                              <p:cond delay="0"/>
                            </p:stCondLst>
                            <p:childTnLst>
                              <p:par>
                                <p:cTn id="378" presetID="16" presetClass="entr" presetSubtype="21" fill="hold" grpId="0" nodeType="click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3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0" dur="125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1" fill="hold">
                      <p:stCondLst>
                        <p:cond delay="indefinite"/>
                      </p:stCondLst>
                      <p:childTnLst>
                        <p:par>
                          <p:cTn id="382" fill="hold">
                            <p:stCondLst>
                              <p:cond delay="0"/>
                            </p:stCondLst>
                            <p:childTnLst>
                              <p:par>
                                <p:cTn id="383" presetID="16" presetClass="entr" presetSubtype="21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5" dur="75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6" fill="hold">
                      <p:stCondLst>
                        <p:cond delay="indefinite"/>
                      </p:stCondLst>
                      <p:childTnLst>
                        <p:par>
                          <p:cTn id="387" fill="hold">
                            <p:stCondLst>
                              <p:cond delay="0"/>
                            </p:stCondLst>
                            <p:childTnLst>
                              <p:par>
                                <p:cTn id="388" presetID="16" presetClass="entr" presetSubtype="21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0" dur="75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1" fill="hold">
                      <p:stCondLst>
                        <p:cond delay="indefinite"/>
                      </p:stCondLst>
                      <p:childTnLst>
                        <p:par>
                          <p:cTn id="392" fill="hold">
                            <p:stCondLst>
                              <p:cond delay="0"/>
                            </p:stCondLst>
                            <p:childTnLst>
                              <p:par>
                                <p:cTn id="393" presetID="16" presetClass="entr" presetSubtype="21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5" dur="75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6" fill="hold">
                      <p:stCondLst>
                        <p:cond delay="indefinite"/>
                      </p:stCondLst>
                      <p:childTnLst>
                        <p:par>
                          <p:cTn id="397" fill="hold">
                            <p:stCondLst>
                              <p:cond delay="0"/>
                            </p:stCondLst>
                            <p:childTnLst>
                              <p:par>
                                <p:cTn id="398" presetID="16" presetClass="entr" presetSubtype="21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0" dur="125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4" grpId="0" animBg="1"/>
      <p:bldP spid="25" grpId="0" animBg="1"/>
      <p:bldP spid="26" grpId="0" animBg="1"/>
      <p:bldP spid="27" grpId="0" animBg="1"/>
      <p:bldP spid="98" grpId="0"/>
      <p:bldP spid="121" grpId="0" animBg="1"/>
      <p:bldP spid="122" grpId="0" animBg="1"/>
      <p:bldP spid="123" grpId="0" animBg="1"/>
      <p:bldP spid="124" grpId="0" animBg="1"/>
      <p:bldP spid="125" grpId="0" animBg="1"/>
      <p:bldP spid="126" grpId="0" animBg="1"/>
      <p:bldP spid="127" grpId="0" animBg="1"/>
      <p:bldP spid="128" grpId="0" animBg="1"/>
      <p:bldP spid="129" grpId="0" animBg="1"/>
      <p:bldP spid="130" grpId="0" animBg="1"/>
      <p:bldP spid="131" grpId="0" animBg="1"/>
      <p:bldP spid="132" grpId="0" animBg="1"/>
      <p:bldP spid="133" grpId="0" animBg="1"/>
      <p:bldP spid="134" grpId="0" animBg="1"/>
      <p:bldP spid="135" grpId="0" animBg="1"/>
      <p:bldP spid="136" grpId="0" animBg="1"/>
      <p:bldP spid="137" grpId="0" animBg="1"/>
      <p:bldP spid="138" grpId="0" animBg="1"/>
      <p:bldP spid="139" grpId="0" animBg="1"/>
      <p:bldP spid="140" grpId="0" animBg="1"/>
      <p:bldP spid="141" grpId="0"/>
      <p:bldP spid="142" grpId="0"/>
      <p:bldP spid="143" grpId="0"/>
      <p:bldP spid="144" grpId="0"/>
      <p:bldP spid="145" grpId="0"/>
      <p:bldP spid="146" grpId="0"/>
      <p:bldP spid="147" grpId="0"/>
      <p:bldP spid="148" grpId="0"/>
      <p:bldP spid="149" grpId="0"/>
      <p:bldP spid="150" grpId="0"/>
      <p:bldP spid="151" grpId="0"/>
      <p:bldP spid="152" grpId="0"/>
      <p:bldP spid="153" grpId="0"/>
      <p:bldP spid="154" grpId="0"/>
      <p:bldP spid="155" grpId="0"/>
      <p:bldP spid="156" grpId="0"/>
      <p:bldP spid="157" grpId="0"/>
      <p:bldP spid="158" grpId="0"/>
      <p:bldP spid="159" grpId="0"/>
      <p:bldP spid="160" grpId="0"/>
      <p:bldP spid="165" grpId="0"/>
      <p:bldP spid="166" grpId="0"/>
      <p:bldP spid="167" grpId="0"/>
      <p:bldP spid="168" grpId="0"/>
      <p:bldP spid="169" grpId="0"/>
      <p:bldP spid="170" grpId="0"/>
      <p:bldP spid="78" grpId="0"/>
      <p:bldP spid="79" grpId="0"/>
      <p:bldP spid="80" grpId="0"/>
      <p:bldP spid="81" grpId="0"/>
      <p:bldP spid="8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023312" y="882579"/>
            <a:ext cx="5421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</a:t>
            </a:r>
            <a:endParaRPr lang="cs-CZ" sz="5400" b="1" cap="none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813043" y="907836"/>
            <a:ext cx="3754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solidFill>
                  <a:srgbClr val="644C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.</a:t>
            </a:r>
            <a:endParaRPr lang="cs-CZ" sz="5400" b="1" cap="none" spc="50" dirty="0">
              <a:ln w="11430"/>
              <a:solidFill>
                <a:srgbClr val="644C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023312" y="887397"/>
            <a:ext cx="5421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</a:t>
            </a:r>
            <a:endParaRPr lang="cs-CZ" sz="5400" b="1" cap="none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99370" y="905514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solidFill>
                  <a:srgbClr val="644C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=</a:t>
            </a:r>
          </a:p>
        </p:txBody>
      </p:sp>
      <p:sp>
        <p:nvSpPr>
          <p:cNvPr id="8" name="Obdélník 7"/>
          <p:cNvSpPr/>
          <p:nvPr/>
        </p:nvSpPr>
        <p:spPr>
          <a:xfrm>
            <a:off x="6732240" y="882579"/>
            <a:ext cx="8996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solidFill>
                  <a:schemeClr val="tx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20</a:t>
            </a:r>
            <a:endParaRPr lang="cs-CZ" sz="5400" b="1" cap="none" spc="50" dirty="0">
              <a:ln w="11430"/>
              <a:solidFill>
                <a:schemeClr val="tx2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772527" y="3222090"/>
            <a:ext cx="3754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solidFill>
                  <a:srgbClr val="644C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.</a:t>
            </a:r>
            <a:endParaRPr lang="cs-CZ" sz="5400" b="1" spc="50" dirty="0">
              <a:ln w="11430"/>
              <a:solidFill>
                <a:srgbClr val="644C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953802" y="905514"/>
            <a:ext cx="8996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CC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10</a:t>
            </a:r>
            <a:endParaRPr lang="cs-CZ" sz="5400" b="1" cap="none" spc="50" dirty="0">
              <a:ln w="11430"/>
              <a:solidFill>
                <a:srgbClr val="CC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429636" y="3212976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solidFill>
                  <a:srgbClr val="644C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=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364831" y="2107862"/>
            <a:ext cx="233650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CC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činitel</a:t>
            </a:r>
            <a:endParaRPr lang="cs-CZ" sz="5400" b="1" cap="none" spc="50" dirty="0">
              <a:ln w="11430"/>
              <a:solidFill>
                <a:srgbClr val="CC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188467" y="2132618"/>
            <a:ext cx="210706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činitel</a:t>
            </a:r>
            <a:endParaRPr lang="cs-CZ" sz="5400" b="1" cap="none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058907" y="2107862"/>
            <a:ext cx="20746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solidFill>
                  <a:schemeClr val="tx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součin</a:t>
            </a:r>
            <a:endParaRPr lang="cs-CZ" sz="5400" b="1" cap="none" spc="50" dirty="0">
              <a:ln w="11430"/>
              <a:solidFill>
                <a:schemeClr val="tx2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6734525" y="882579"/>
            <a:ext cx="8996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solidFill>
                  <a:schemeClr val="tx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20</a:t>
            </a:r>
            <a:endParaRPr lang="cs-CZ" sz="5400" b="1" cap="none" spc="50" dirty="0">
              <a:ln w="11430"/>
              <a:solidFill>
                <a:schemeClr val="tx2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78507" y="2135473"/>
            <a:ext cx="233650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CC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činitel</a:t>
            </a:r>
            <a:endParaRPr lang="cs-CZ" sz="5400" b="1" cap="none" spc="50" dirty="0">
              <a:ln w="11430"/>
              <a:solidFill>
                <a:srgbClr val="CC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3186412" y="2135473"/>
            <a:ext cx="210706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činitel</a:t>
            </a:r>
            <a:endParaRPr lang="cs-CZ" sz="5400" b="1" cap="none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6060332" y="2132618"/>
            <a:ext cx="20746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solidFill>
                  <a:schemeClr val="tx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součin</a:t>
            </a:r>
            <a:endParaRPr lang="cs-CZ" sz="5400" b="1" cap="none" spc="50" dirty="0">
              <a:ln w="11430"/>
              <a:solidFill>
                <a:schemeClr val="tx2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cxnSp>
        <p:nvCxnSpPr>
          <p:cNvPr id="33" name="Přímá spojnice se šipkou 32"/>
          <p:cNvCxnSpPr/>
          <p:nvPr/>
        </p:nvCxnSpPr>
        <p:spPr>
          <a:xfrm flipV="1">
            <a:off x="1403604" y="1831186"/>
            <a:ext cx="0" cy="303774"/>
          </a:xfrm>
          <a:prstGeom prst="straightConnector1">
            <a:avLst/>
          </a:prstGeom>
          <a:ln w="34925" cap="flat" cmpd="sng">
            <a:solidFill>
              <a:schemeClr val="tx1"/>
            </a:solidFill>
            <a:miter lim="800000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 flipV="1">
            <a:off x="4294380" y="1831699"/>
            <a:ext cx="0" cy="303774"/>
          </a:xfrm>
          <a:prstGeom prst="straightConnector1">
            <a:avLst/>
          </a:prstGeom>
          <a:ln w="34925" cap="flat" cmpd="sng">
            <a:solidFill>
              <a:schemeClr val="tx1"/>
            </a:solidFill>
            <a:miter lim="800000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V="1">
            <a:off x="7158628" y="1902430"/>
            <a:ext cx="0" cy="303774"/>
          </a:xfrm>
          <a:prstGeom prst="straightConnector1">
            <a:avLst/>
          </a:prstGeom>
          <a:ln w="34925" cap="flat" cmpd="sng">
            <a:solidFill>
              <a:schemeClr val="tx1"/>
            </a:solidFill>
            <a:miter lim="800000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 flipV="1">
            <a:off x="1533081" y="4249990"/>
            <a:ext cx="0" cy="303774"/>
          </a:xfrm>
          <a:prstGeom prst="straightConnector1">
            <a:avLst/>
          </a:prstGeom>
          <a:ln w="34925" cap="flat" cmpd="sng">
            <a:solidFill>
              <a:schemeClr val="tx1"/>
            </a:solidFill>
            <a:miter lim="800000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 flipV="1">
            <a:off x="4312492" y="4290169"/>
            <a:ext cx="0" cy="303774"/>
          </a:xfrm>
          <a:prstGeom prst="straightConnector1">
            <a:avLst/>
          </a:prstGeom>
          <a:ln w="34925" cap="flat" cmpd="sng">
            <a:solidFill>
              <a:schemeClr val="tx1"/>
            </a:solidFill>
            <a:miter lim="800000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 flipV="1">
            <a:off x="7288105" y="4321234"/>
            <a:ext cx="0" cy="303774"/>
          </a:xfrm>
          <a:prstGeom prst="straightConnector1">
            <a:avLst/>
          </a:prstGeom>
          <a:ln w="34925" cap="flat" cmpd="sng">
            <a:solidFill>
              <a:schemeClr val="tx1"/>
            </a:solidFill>
            <a:miter lim="800000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Obdélník 38"/>
          <p:cNvSpPr/>
          <p:nvPr/>
        </p:nvSpPr>
        <p:spPr>
          <a:xfrm>
            <a:off x="953801" y="916013"/>
            <a:ext cx="8996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CC0099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10</a:t>
            </a:r>
            <a:endParaRPr lang="cs-CZ" sz="5400" b="1" cap="none" spc="50" dirty="0">
              <a:ln w="11430"/>
              <a:solidFill>
                <a:srgbClr val="CC0099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125197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64000"/>
    </mc:Choice>
    <mc:Fallback>
      <p:transition spd="slow" advClick="0" advTm="6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7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12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0.00046 C -0.02257 0.00024 -0.04479 -0.00046 -0.06684 0.00139 C -0.06858 0.00186 -0.0684 0.00533 -0.0684 0.00741 C -0.0684 0.02825 -0.07309 0.05996 -0.05816 0.07755 C -0.05486 0.07686 -0.05104 0.07755 -0.04809 0.0757 C -0.04462 0.07338 -0.03941 0.06598 -0.03941 0.06598 C -0.03681 0.05672 -0.0375 0.05186 -0.04462 0.04653 C -0.07066 0.04769 -0.0816 0.04213 -0.09896 0.05811 C -0.10469 0.06343 -0.1092 0.07176 -0.11441 0.07755 C -0.11667 0.0801 -0.11893 0.08241 -0.12118 0.08542 C -0.12292 0.08727 -0.12622 0.09144 -0.12622 0.09167 C -0.12726 0.09468 -0.12952 0.10163 -0.12952 0.10487 C -0.12952 0.11065 -0.13021 0.11737 -0.12795 0.12246 C -0.12153 0.13774 -0.10261 0.14098 -0.09063 0.14584 C -0.08177 0.14098 -0.07761 0.13357 -0.08368 0.12061 C -0.08524 0.1176 -0.08941 0.11667 -0.09219 0.11436 C -0.10469 0.1044 -0.11962 0.1 -0.1349 0.097 C -0.1434 0.09815 -0.15278 0.09653 -0.16042 0.10093 C -0.16181 0.10186 -0.16233 0.10417 -0.16372 0.10487 C -0.16893 0.10834 -0.17691 0.10996 -0.18247 0.11274 C -0.19115 0.11783 -0.19236 0.122 -0.20295 0.12454 C -0.21476 0.13357 -0.225 0.14237 -0.23524 0.15394 C -0.23698 0.15788 -0.24028 0.16436 -0.24028 0.16922 C -0.24028 0.18218 -0.23993 0.19514 -0.23854 0.20811 C -0.23715 0.21968 -0.2158 0.23241 -0.21129 0.23565 C -0.19184 0.24792 -0.17188 0.25047 -0.15 0.25301 C -0.14774 0.25232 -0.14497 0.25255 -0.14323 0.25093 C -0.14184 0.24954 -0.14236 0.247 -0.14167 0.24491 C -0.13993 0.24098 -0.1375 0.23889 -0.1349 0.23565 C -0.13542 0.22616 -0.13507 0.2169 -0.13646 0.20811 C -0.13681 0.20602 -0.13889 0.20417 -0.13993 0.20232 C -0.15 0.1801 -0.17066 0.17315 -0.19097 0.16737 C -0.20347 0.16783 -0.21597 0.16737 -0.22847 0.16922 C -0.24097 0.17107 -0.25486 0.17871 -0.26597 0.18496 C -0.26754 0.18588 -0.26927 0.18588 -0.27101 0.18681 C -0.27274 0.1875 -0.27448 0.18774 -0.27604 0.18889 C -0.28108 0.19144 -0.28507 0.19676 -0.28976 0.20024 C -0.29323 0.20672 -0.29774 0.20973 -0.30156 0.21598 C -0.30816 0.2463 -0.30087 0.26968 -0.27604 0.27801 C -0.26545 0.29098 -0.24549 0.28843 -0.23681 0.27431 C -0.23594 0.27061 -0.23351 0.2669 -0.23351 0.26297 C -0.23351 0.23612 -0.26233 0.23913 -0.27778 0.23565 C -0.28455 0.23588 -0.29167 0.23542 -0.29809 0.2375 C -0.30156 0.23866 -0.30486 0.2551 -0.3066 0.26088 C -0.30608 0.27801 -0.3059 0.29468 -0.30486 0.31135 C -0.30452 0.31922 -0.30156 0.32686 -0.30156 0.33542 " pathEditMode="relative" rAng="0" ptsTypes="fffffffffffffffffffffffffffffffffffffffffffffA">
                                      <p:cBhvr>
                                        <p:cTn id="6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417" y="16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ntr" presetSubtype="21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0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4.07407E-6 C 0.01146 -0.00162 0.01268 -0.00255 0.01979 0.00509 C 0.02466 0.0199 0.02396 0.0125 0.02136 0.02824 C 0.01927 0.02754 0.01597 0.02893 0.01476 0.02662 C 0.01389 0.025 0.01806 0.02523 0.01979 0.025 C 0.02813 0.02338 0.03646 0.02268 0.04479 0.02106 C 0.06094 0.01551 0.05938 0.0162 0.08021 0.01944 C 0.08299 0.02893 0.08663 0.04074 0.08021 0.05 C 0.07726 0.0537 0.07448 0.05856 0.07014 0.06041 C 0.06684 0.0618 0.0599 0.06412 0.0599 0.06435 C 0.05729 0.05463 0.05729 0.04676 0.06511 0.04097 C 0.09445 0.04213 0.1033 0.03588 0.12031 0.05324 C 0.12222 0.06041 0.12396 0.06713 0.12518 0.07476 C 0.12431 0.08865 0.12622 0.10671 0.11667 0.11898 C 0.11597 0.12037 0.10538 0.13402 0.10504 0.13333 C 0.10191 0.12963 0.11233 0.12314 0.11354 0.12268 C 0.12101 0.11875 0.13091 0.11828 0.13872 0.11713 C 0.15295 0.11782 0.16667 0.11736 0.18056 0.11898 C 0.18507 0.11921 0.19445 0.12476 0.19896 0.12638 C 0.2066 0.13449 0.21389 0.14351 0.21754 0.15463 C 0.2165 0.17893 0.21945 0.21875 0.2007 0.24004 C 0.19809 0.23958 0.19479 0.23981 0.19236 0.23796 C 0.19097 0.23726 0.1908 0.23449 0.1908 0.23263 C 0.1908 0.22615 0.19115 0.21944 0.19236 0.21319 C 0.19306 0.20926 0.19844 0.20856 0.2007 0.20787 C 0.204 0.20694 0.21077 0.20416 0.21077 0.20439 C 0.22518 0.20532 0.23611 0.20532 0.24931 0.20949 C 0.26146 0.21851 0.27604 0.22592 0.28438 0.24004 C 0.28351 0.25787 0.28889 0.29282 0.2658 0.30023 C 0.26198 0.29953 0.25764 0.30046 0.25417 0.29861 C 0.24896 0.2956 0.25417 0.28009 0.25938 0.27708 C 0.26719 0.27245 0.27587 0.27291 0.28438 0.27199 C 0.33195 0.27361 0.31684 0.27152 0.34462 0.28078 C 0.34514 0.28263 0.34653 0.28426 0.34653 0.28611 C 0.34653 0.29467 0.34584 0.30301 0.34462 0.31111 C 0.34393 0.3162 0.33959 0.31713 0.33646 0.31967 C 0.33091 0.3243 0.32535 0.33032 0.31945 0.33402 C 0.3092 0.34097 0.3191 0.33101 0.31111 0.33912 " pathEditMode="relative" rAng="0" ptsTypes="fffffffffffffffffffffffffffffffffffffA">
                                      <p:cBhvr>
                                        <p:cTn id="7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26" y="169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6" presetClass="entr" presetSubtype="21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3" dur="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576 0.00625 C 0.04254 0.00139 0.04965 0.00116 0.05868 -0.00046 C 0.0658 -0.00046 0.07257 -0.00046 0.07934 0.0007 C 0.08194 0.00116 0.08264 0.00371 0.08472 0.0044 C 0.08715 0.00533 0.08993 0.00556 0.09236 0.00625 C 0.09288 0.00695 0.0974 0.01598 0.0974 0.0169 C 0.0974 0.02709 0.0967 0.03727 0.09514 0.04723 C 0.09288 0.06436 0.05382 0.07014 0.03576 0.07431 C 0.02274 0.04838 0.05434 0.05463 0.07934 0.05301 C 0.10104 0.05348 0.12222 0.05348 0.14392 0.05463 C 0.14635 0.05487 0.14965 0.05487 0.15191 0.05625 C 0.15365 0.05764 0.1526 0.06019 0.15434 0.06158 C 0.15625 0.06389 0.15972 0.06528 0.16233 0.06713 C 0.16597 0.07431 0.16892 0.08033 0.175 0.08681 C 0.17604 0.08936 0.17795 0.09144 0.17795 0.09399 C 0.17795 0.10301 0.17691 0.11204 0.175 0.12107 C 0.17292 0.12987 0.15017 0.14399 0.14392 0.14977 C 0.1349 0.15834 0.12535 0.16505 0.11319 0.1713 C 0.10347 0.17593 0.09201 0.17778 0.08229 0.18218 C 0.05347 0.19399 0.08646 0.18588 0.05122 0.19283 C 0.04028 0.19792 0.04514 0.1963 0.03038 0.19977 C 0.02535 0.20093 0.0151 0.20348 0.0151 0.20371 C 0.00278 0.20301 -0.0092 0.20301 -0.02101 0.20163 C -0.02396 0.20116 -0.02569 0.19885 -0.02865 0.19792 C -0.03281 0.19723 -0.03715 0.19723 -0.04184 0.19653 C -0.05451 0.19283 -0.06076 0.19144 -0.06458 0.18218 C -0.06389 0.17709 -0.06562 0.172 -0.06215 0.16783 C -0.0566 0.15857 -0.03663 0.15903 -0.02378 0.15533 C -0.00017 0.14792 0.0224 0.14584 0.04861 0.14445 C 0.10052 0.14723 0.11372 0.14237 0.14392 0.16389 C 0.14479 0.1669 0.14531 0.16899 0.14635 0.1713 C 0.14792 0.175 0.15191 0.18218 0.15191 0.18241 C 0.14965 0.20649 0.15504 0.20973 0.13872 0.22477 C 0.13264 0.2375 0.12031 0.24422 0.11042 0.25533 C 0.08576 0.2838 0.06042 0.30139 0.0151 0.31135 C -0.00382 0.31065 -0.02257 0.31135 -0.04184 0.30926 C -0.0467 0.30903 -0.0684 0.2919 -0.07292 0.28982 C -0.07361 0.28843 -0.0809 0.28125 -0.08038 0.27871 C -0.07969 0.27709 -0.07674 0.27639 -0.075 0.27547 C -0.06198 0.2676 -0.05 0.26621 -0.03403 0.2625 C -0.0151 0.26343 0.00399 0.2625 0.02274 0.26436 C 0.03194 0.26436 0.0408 0.27871 0.0408 0.27894 C 0.03924 0.29491 0.04045 0.32061 0.01788 0.33079 C 0.01684 0.33264 0.01719 0.33542 0.0151 0.33658 C 0.01059 0.33843 -0.00035 0.34005 -0.00035 0.34028 C -0.00746 0.34422 -0.00365 0.3426 -0.01059 0.34584 " pathEditMode="relative" rAng="0" ptsTypes="fffffffffffffffffffffffffffffffffffffffffffffA">
                                      <p:cBhvr>
                                        <p:cTn id="9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67" y="166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646 -0.00231 C 0.01684 -0.00023 -0.00364 -0.00463 -0.02257 0.00162 C -0.02656 0.00301 -0.01597 0.0088 -0.0118 0.00996 C -0.00121 0.01343 0.00938 0.01713 0.02031 0.02037 C 0.02639 0.02732 0.03542 0.03403 0.04358 0.03681 C 0.04653 0.04051 0.05521 0.04375 0.05243 0.04723 C 0.04479 0.05649 0.03455 0.05718 0.02396 0.05764 C 0.00365 0.0588 -0.01649 0.0588 -0.0368 0.05973 C -0.0493 0.06019 -0.06198 0.06111 -0.07448 0.06181 C -0.08559 0.06598 -0.09531 0.07107 -0.10642 0.07431 C -0.11285 0.07894 -0.1191 0.08172 -0.12604 0.08449 C -0.11232 0.09561 -0.09166 0.10024 -0.07621 0.10741 C -0.05295 0.11806 -0.05156 0.12153 -0.0316 0.12801 C -0.00781 0.13588 0.01632 0.14236 0.03993 0.15093 C 0.03264 0.17292 0.00209 0.16922 -0.01528 0.16968 C -0.06962 0.17084 -0.12378 0.17107 -0.17812 0.17176 C -0.19149 0.17547 -0.20521 0.17894 -0.21736 0.18635 C -0.20781 0.20232 -0.18472 0.19977 -0.1691 0.20486 C -0.14705 0.21181 -0.12535 0.22107 -0.10295 0.22755 C -0.09878 0.22894 -0.08802 0.23195 -0.08541 0.23403 C -0.07847 0.23936 -0.07361 0.24399 -0.06545 0.24653 C -0.06423 0.24792 -0.06371 0.24977 -0.06198 0.25047 C -0.05226 0.25533 -0.05052 0.24815 -0.05642 0.2588 C -0.13003 0.25764 -0.20139 0.25417 -0.27448 0.25695 C -0.25555 0.26181 -0.27778 0.2551 -0.26198 0.26297 C -0.25851 0.26505 -0.25121 0.26713 -0.25121 0.26736 C -0.24791 0.2794 -0.2493 0.29561 -0.23698 0.30255 C -0.23455 0.30394 -0.23212 0.30486 -0.22986 0.30649 C -0.22621 0.30926 -0.2191 0.31482 -0.2191 0.31505 C -0.21389 0.32385 -0.21111 0.32871 -0.20469 0.33565 C -0.22969 0.33681 -0.25278 0.33473 -0.27639 0.34375 C -0.28489 0.3544 -0.27413 0.34236 -0.28524 0.35 C -0.29253 0.3551 -0.28541 0.35394 -0.29236 0.36042 C -0.29288 0.36088 -0.30243 0.36436 -0.30295 0.36459 C -0.30764 0.36991 -0.30521 0.36783 -0.31007 0.37107 " pathEditMode="relative" rAng="0" ptsTypes="ffffffffffffffffffffffffffffffffffA">
                                      <p:cBhvr>
                                        <p:cTn id="10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389" y="185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7 0.00579 C 0.01371 0.01482 0.02604 0.01899 0.04114 0.02199 C 0.05972 0.03033 0.07795 0.03056 0.09722 0.03403 C 0.07743 0.04074 0.10121 0.03125 0.08802 0.04005 C 0.07621 0.04792 0.06319 0.04838 0.05173 0.0544 C 0.04392 0.05834 0.03889 0.06065 0.03055 0.06227 C 0.02552 0.0669 0.02118 0.06783 0.01545 0.07037 C 0.01093 0.07246 0.00173 0.07662 0.00173 0.07686 C 0.025 0.07732 0.04809 0.07778 0.07135 0.07848 C 0.08611 0.07894 0.10104 0.07686 0.11545 0.08056 C 0.11771 0.08102 0.11389 0.08658 0.11232 0.08866 C 0.11024 0.09144 0.10729 0.09283 0.10468 0.09468 C 0.09132 0.10417 0.07899 0.11042 0.06389 0.11297 C 0.06076 0.11436 0.05781 0.11551 0.05468 0.1169 C 0.0533 0.1176 0.05642 0.12061 0.05781 0.12107 C 0.06423 0.12269 0.07083 0.12199 0.07743 0.12292 C 0.08646 0.12408 0.09566 0.1257 0.10468 0.12709 C 0.1408 0.13264 0.17187 0.13889 0.20781 0.14121 C 0.20937 0.14167 0.22257 0.14445 0.22291 0.14514 C 0.22673 0.15186 0.21146 0.15672 0.20937 0.15741 C 0.19045 0.16482 0.1743 0.17524 0.15468 0.17963 C 0.15017 0.18056 0.14566 0.18079 0.14114 0.18149 C 0.13403 0.18264 0.12708 0.18426 0.11996 0.18565 C 0.11649 0.18635 0.10937 0.18774 0.10937 0.18797 C 0.09444 0.19352 0.12361 0.19561 0.12448 0.19561 C 0.15521 0.19861 0.18611 0.20047 0.21684 0.20371 C 0.24861 0.20695 0.28055 0.2088 0.31232 0.21181 C 0.31354 0.21667 0.31614 0.22292 0.31232 0.22801 C 0.31007 0.23102 0.30642 0.23149 0.3033 0.23218 C 0.2908 0.23473 0.27743 0.23658 0.26545 0.24213 C 0.26284 0.24561 0.25903 0.24769 0.25781 0.25232 C 0.25677 0.25625 0.25468 0.26436 0.25468 0.26459 C 0.27951 0.27547 0.31198 0.27524 0.33663 0.27848 C 0.36041 0.28149 0.38403 0.28473 0.40764 0.28658 C 0.43368 0.29098 0.42639 0.28889 0.37604 0.29074 C 0.35486 0.29144 0.3335 0.2919 0.31232 0.2926 C 0.29982 0.29607 0.28958 0.30186 0.27743 0.30672 C 0.27534 0.31111 0.27187 0.31783 0.27291 0.31899 C 0.27691 0.32315 0.28298 0.32223 0.28802 0.32292 C 0.29965 0.32454 0.31128 0.325 0.32291 0.32709 C 0.32639 0.32778 0.33003 0.32824 0.3335 0.32894 C 0.34184 0.33287 0.35087 0.33449 0.35937 0.33704 C 0.35625 0.34954 0.34861 0.35116 0.33958 0.35533 C 0.33611 0.35695 0.3335 0.36065 0.33055 0.36343 C 0.32934 0.36459 0.30746 0.36922 0.30625 0.36945 C 0.3026 0.37686 0.30416 0.37338 0.30173 0.37963 " pathEditMode="relative" rAng="0" ptsTypes="fffffffffffffffffffffffffffffffffffffffffffffA">
                                      <p:cBhvr>
                                        <p:cTn id="11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667" y="186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4.07407E-6 C -0.004 0.0176 -0.00434 0.03658 -0.00747 0.05463 C -0.00851 0.07014 -0.00955 0.08588 -0.01198 0.10116 C -0.0125 0.10394 -0.01511 0.10718 -0.01354 0.10926 C -0.01233 0.11088 -0.01059 0.10649 -0.00903 0.1051 C -0.004 0.10093 0.00069 0.09607 0.00607 0.09306 C 0.01337 0.08913 0.01962 0.08357 0.02725 0.08079 C 0.02934 0.07871 0.03142 0.07686 0.03333 0.07477 C 0.03437 0.07362 0.03594 0.06899 0.03646 0.07084 C 0.03715 0.07315 0.03212 0.0926 0.03194 0.09306 C 0.03055 0.09908 0.02691 0.10394 0.0243 0.10926 C 0.02187 0.11436 0.02031 0.11991 0.01823 0.12524 C 0.01354 0.13774 0.01198 0.15209 0.00607 0.16366 C 0.00469 0.17385 0.00243 0.18033 -2.5E-6 0.19005 C -0.00122 0.19468 -0.00382 0.19954 -0.00295 0.20417 C -0.00243 0.20695 0.00017 0.20024 0.00156 0.19815 C 0.00278 0.1963 0.00347 0.19375 0.00469 0.1919 C 0.00607 0.18982 0.00781 0.18797 0.0092 0.18588 C 0.01857 0.1713 0.02847 0.1595 0.04097 0.14954 C 0.04514 0.13797 0.04739 0.14167 0.05156 0.13334 C 0.05382 0.12871 0.05538 0.12385 0.05764 0.11922 C 0.06736 0.13889 0.05173 0.15926 0.04548 0.17593 C 0.03767 0.197 0.03194 0.22153 0.02135 0.24051 C 0.01805 0.25325 0.0217 0.24144 0.01215 0.26065 C 0.01111 0.26274 0.00764 0.26783 0.0092 0.26667 C 0.01441 0.2632 0.0158 0.25556 0.01979 0.2507 C 0.02656 0.24237 0.0335 0.2338 0.04097 0.22639 C 0.04687 0.22061 0.05312 0.21551 0.0592 0.21019 C 0.0625 0.20718 0.06493 0.20278 0.06823 0.2 C 0.07291 0.19607 0.07847 0.19399 0.08333 0.19005 C 0.08854 0.18102 0.09323 0.17385 0.09705 0.16366 C 0.09809 0.16505 0.1 0.16598 0.1 0.16783 C 0.1 0.17014 0.09791 0.17176 0.09705 0.17385 C 0.09496 0.17917 0.09305 0.18473 0.09097 0.19005 C 0.08646 0.20232 0.07882 0.21204 0.0743 0.22431 C 0.06979 0.23681 0.0651 0.24862 0.05764 0.25857 C 0.05538 0.27014 0.05069 0.2757 0.04548 0.28496 C 0.03646 0.3007 0.0434 0.29329 0.03489 0.30116 C 0.03177 0.30996 0.02743 0.31991 0.02135 0.32524 C 0.02031 0.32801 0.01666 0.33102 0.01823 0.33334 C 0.01962 0.33542 0.02118 0.32917 0.02274 0.32732 C 0.02517 0.32454 0.0276 0.32153 0.03038 0.31922 C 0.04028 0.31042 0.05087 0.30394 0.06215 0.29908 C 0.06614 0.29977 0.07118 0.29769 0.0743 0.30116 C 0.07604 0.30301 0.07257 0.30672 0.07135 0.30926 C 0.06996 0.31204 0.0684 0.31482 0.06666 0.31737 C 0.06007 0.32755 0.06267 0.32061 0.05312 0.33334 C 0.04166 0.34862 0.05503 0.33565 0.04392 0.34561 C 0.04288 0.34769 0.04219 0.34977 0.04097 0.35163 C 0.03958 0.35371 0.03767 0.35533 0.03646 0.35764 C 0.03403 0.3625 0.03333 0.36829 0.03194 0.37385 C 0.03125 0.37639 0.03142 0.3794 0.03038 0.38195 C 0.02969 0.38357 0.02725 0.38588 0.02725 0.38588 " pathEditMode="relative" ptsTypes="ffffffffffffffffffffffffffffffffffffffffffffffffffffA">
                                      <p:cBhvr>
                                        <p:cTn id="13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5" grpId="0"/>
      <p:bldP spid="6" grpId="0"/>
      <p:bldP spid="7" grpId="0"/>
      <p:bldP spid="8" grpId="0"/>
      <p:bldP spid="10" grpId="0"/>
      <p:bldP spid="11" grpId="0"/>
      <p:bldP spid="12" grpId="0"/>
      <p:bldP spid="24" grpId="0"/>
      <p:bldP spid="26" grpId="0"/>
      <p:bldP spid="27" grpId="0"/>
      <p:bldP spid="28" grpId="0"/>
      <p:bldP spid="28" grpId="1"/>
      <p:bldP spid="29" grpId="0"/>
      <p:bldP spid="29" grpId="1"/>
      <p:bldP spid="30" grpId="0"/>
      <p:bldP spid="30" grpId="1"/>
      <p:bldP spid="31" grpId="0"/>
      <p:bldP spid="31" grpId="1"/>
      <p:bldP spid="39" grpId="0"/>
      <p:bldP spid="39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ěticípá hvězda 3"/>
          <p:cNvSpPr>
            <a:spLocks noChangeAspect="1"/>
          </p:cNvSpPr>
          <p:nvPr/>
        </p:nvSpPr>
        <p:spPr>
          <a:xfrm>
            <a:off x="539552" y="476672"/>
            <a:ext cx="648072" cy="648072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Pěticípá hvězda 4"/>
          <p:cNvSpPr>
            <a:spLocks noChangeAspect="1"/>
          </p:cNvSpPr>
          <p:nvPr/>
        </p:nvSpPr>
        <p:spPr>
          <a:xfrm>
            <a:off x="1358485" y="476672"/>
            <a:ext cx="648072" cy="648072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Pěticípá hvězda 5"/>
          <p:cNvSpPr>
            <a:spLocks noChangeAspect="1"/>
          </p:cNvSpPr>
          <p:nvPr/>
        </p:nvSpPr>
        <p:spPr>
          <a:xfrm>
            <a:off x="539552" y="1450448"/>
            <a:ext cx="648072" cy="648072"/>
          </a:xfrm>
          <a:prstGeom prst="star5">
            <a:avLst/>
          </a:prstGeom>
          <a:solidFill>
            <a:srgbClr val="FFFFF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Pěticípá hvězda 6"/>
          <p:cNvSpPr>
            <a:spLocks noChangeAspect="1"/>
          </p:cNvSpPr>
          <p:nvPr/>
        </p:nvSpPr>
        <p:spPr>
          <a:xfrm>
            <a:off x="1358485" y="1450448"/>
            <a:ext cx="648072" cy="648072"/>
          </a:xfrm>
          <a:prstGeom prst="star5">
            <a:avLst/>
          </a:prstGeom>
          <a:solidFill>
            <a:srgbClr val="FFFFF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Pěticípá hvězda 7"/>
          <p:cNvSpPr>
            <a:spLocks noChangeAspect="1"/>
          </p:cNvSpPr>
          <p:nvPr/>
        </p:nvSpPr>
        <p:spPr>
          <a:xfrm>
            <a:off x="516449" y="2473482"/>
            <a:ext cx="648072" cy="648072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Pěticípá hvězda 8"/>
          <p:cNvSpPr>
            <a:spLocks noChangeAspect="1"/>
          </p:cNvSpPr>
          <p:nvPr/>
        </p:nvSpPr>
        <p:spPr>
          <a:xfrm>
            <a:off x="1335382" y="2473482"/>
            <a:ext cx="648072" cy="648072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Pěticípá hvězda 9"/>
          <p:cNvSpPr>
            <a:spLocks noChangeAspect="1"/>
          </p:cNvSpPr>
          <p:nvPr/>
        </p:nvSpPr>
        <p:spPr>
          <a:xfrm>
            <a:off x="525081" y="3412671"/>
            <a:ext cx="648072" cy="648072"/>
          </a:xfrm>
          <a:prstGeom prst="star5">
            <a:avLst/>
          </a:prstGeom>
          <a:solidFill>
            <a:srgbClr val="FFFFF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Pěticípá hvězda 10"/>
          <p:cNvSpPr>
            <a:spLocks noChangeAspect="1"/>
          </p:cNvSpPr>
          <p:nvPr/>
        </p:nvSpPr>
        <p:spPr>
          <a:xfrm>
            <a:off x="1344014" y="3412671"/>
            <a:ext cx="648072" cy="648072"/>
          </a:xfrm>
          <a:prstGeom prst="star5">
            <a:avLst/>
          </a:prstGeom>
          <a:solidFill>
            <a:srgbClr val="FFFFF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Pěticípá hvězda 11"/>
          <p:cNvSpPr>
            <a:spLocks noChangeAspect="1"/>
          </p:cNvSpPr>
          <p:nvPr/>
        </p:nvSpPr>
        <p:spPr>
          <a:xfrm>
            <a:off x="563039" y="4386897"/>
            <a:ext cx="648072" cy="648072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Pěticípá hvězda 12"/>
          <p:cNvSpPr>
            <a:spLocks noChangeAspect="1"/>
          </p:cNvSpPr>
          <p:nvPr/>
        </p:nvSpPr>
        <p:spPr>
          <a:xfrm>
            <a:off x="1381972" y="4386897"/>
            <a:ext cx="648072" cy="648072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Pěticípá hvězda 13"/>
          <p:cNvSpPr>
            <a:spLocks noChangeAspect="1"/>
          </p:cNvSpPr>
          <p:nvPr/>
        </p:nvSpPr>
        <p:spPr>
          <a:xfrm>
            <a:off x="525081" y="5301208"/>
            <a:ext cx="648072" cy="648072"/>
          </a:xfrm>
          <a:prstGeom prst="star5">
            <a:avLst/>
          </a:prstGeom>
          <a:solidFill>
            <a:srgbClr val="FFFFF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Pěticípá hvězda 14"/>
          <p:cNvSpPr>
            <a:spLocks noChangeAspect="1"/>
          </p:cNvSpPr>
          <p:nvPr/>
        </p:nvSpPr>
        <p:spPr>
          <a:xfrm>
            <a:off x="1344014" y="5301208"/>
            <a:ext cx="648072" cy="648072"/>
          </a:xfrm>
          <a:prstGeom prst="star5">
            <a:avLst/>
          </a:prstGeom>
          <a:solidFill>
            <a:srgbClr val="FFFFF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3203848" y="516906"/>
            <a:ext cx="808235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9600" b="1" dirty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6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4298461" y="516906"/>
            <a:ext cx="513282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9600" b="1" dirty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.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5098122" y="516906"/>
            <a:ext cx="808235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9600" b="1" dirty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2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6050068" y="516906"/>
            <a:ext cx="798617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9600" b="1" dirty="0" smtClean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=</a:t>
            </a:r>
            <a:endParaRPr lang="cs-CZ" sz="9600" b="1" dirty="0">
              <a:ln w="11430"/>
              <a:solidFill>
                <a:srgbClr val="FFFF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883174" y="542059"/>
            <a:ext cx="1431802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9600" b="1" dirty="0" smtClean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12</a:t>
            </a:r>
            <a:endParaRPr lang="cs-CZ" sz="9600" b="1" dirty="0">
              <a:ln w="11430"/>
              <a:solidFill>
                <a:srgbClr val="FFFF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481237" y="409925"/>
            <a:ext cx="1572471" cy="800472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Zaoblený obdélník 21"/>
          <p:cNvSpPr/>
          <p:nvPr/>
        </p:nvSpPr>
        <p:spPr>
          <a:xfrm>
            <a:off x="464266" y="1392116"/>
            <a:ext cx="1572471" cy="800472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Zaoblený obdélník 22"/>
          <p:cNvSpPr/>
          <p:nvPr/>
        </p:nvSpPr>
        <p:spPr>
          <a:xfrm>
            <a:off x="491975" y="2409680"/>
            <a:ext cx="1572471" cy="800472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Zaoblený obdélník 23"/>
          <p:cNvSpPr/>
          <p:nvPr/>
        </p:nvSpPr>
        <p:spPr>
          <a:xfrm>
            <a:off x="486533" y="3366470"/>
            <a:ext cx="1572471" cy="800472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Zaoblený obdélník 24"/>
          <p:cNvSpPr/>
          <p:nvPr/>
        </p:nvSpPr>
        <p:spPr>
          <a:xfrm>
            <a:off x="491975" y="4310697"/>
            <a:ext cx="1572471" cy="800472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Zaoblený obdélník 25"/>
          <p:cNvSpPr/>
          <p:nvPr/>
        </p:nvSpPr>
        <p:spPr>
          <a:xfrm>
            <a:off x="464265" y="5278550"/>
            <a:ext cx="1572471" cy="800472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3356248" y="2384884"/>
            <a:ext cx="808235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9600" b="1" dirty="0" smtClean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2</a:t>
            </a:r>
            <a:endParaRPr lang="cs-CZ" sz="9600" b="1" dirty="0">
              <a:ln w="11430"/>
              <a:solidFill>
                <a:srgbClr val="FFFF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450861" y="2384884"/>
            <a:ext cx="513282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9600" b="1" dirty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.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5250522" y="2384884"/>
            <a:ext cx="808235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9600" b="1" dirty="0" smtClean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6</a:t>
            </a:r>
            <a:endParaRPr lang="cs-CZ" sz="9600" b="1" dirty="0">
              <a:ln w="11430"/>
              <a:solidFill>
                <a:srgbClr val="FFFF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6202468" y="2384884"/>
            <a:ext cx="798617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9600" b="1" dirty="0" smtClean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=</a:t>
            </a:r>
            <a:endParaRPr lang="cs-CZ" sz="9600" b="1" dirty="0">
              <a:ln w="11430"/>
              <a:solidFill>
                <a:srgbClr val="FFFF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7035574" y="2410037"/>
            <a:ext cx="1431802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9600" b="1" dirty="0" smtClean="0">
                <a:ln w="11430"/>
                <a:solidFill>
                  <a:srgbClr val="FF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12</a:t>
            </a:r>
            <a:endParaRPr lang="cs-CZ" sz="9600" b="1" dirty="0">
              <a:ln w="11430"/>
              <a:solidFill>
                <a:srgbClr val="FFFF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912673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95000"/>
    </mc:Choice>
    <mc:Fallback>
      <p:transition spd="slow" advClick="0" advTm="9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0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6" presetClass="entr" presetSubtype="16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0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5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0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5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6" presetClass="entr" presetSubtype="16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/>
      <p:bldP spid="17" grpId="0"/>
      <p:bldP spid="18" grpId="0"/>
      <p:bldP spid="19" grpId="0"/>
      <p:bldP spid="20" grpId="0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/>
      <p:bldP spid="28" grpId="0"/>
      <p:bldP spid="29" grpId="0"/>
      <p:bldP spid="30" grpId="0"/>
      <p:bldP spid="3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0">
              <a:srgbClr val="960044"/>
            </a:gs>
            <a:gs pos="0">
              <a:srgbClr val="000082"/>
            </a:gs>
            <a:gs pos="0">
              <a:srgbClr val="66008F">
                <a:lumMod val="41000"/>
              </a:srgbClr>
            </a:gs>
            <a:gs pos="22000">
              <a:srgbClr val="BA0066"/>
            </a:gs>
            <a:gs pos="68000">
              <a:srgbClr val="FF0000"/>
            </a:gs>
            <a:gs pos="84000">
              <a:srgbClr val="FFFF00"/>
            </a:gs>
          </a:gsLst>
          <a:lin ang="108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Zaoblený obdélník 20"/>
          <p:cNvSpPr/>
          <p:nvPr/>
        </p:nvSpPr>
        <p:spPr>
          <a:xfrm>
            <a:off x="449697" y="1384679"/>
            <a:ext cx="1394949" cy="609600"/>
          </a:xfrm>
          <a:prstGeom prst="roundRect">
            <a:avLst/>
          </a:prstGeom>
          <a:solidFill>
            <a:srgbClr val="92D050"/>
          </a:solid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Zaoblený obdélník 21"/>
          <p:cNvSpPr/>
          <p:nvPr/>
        </p:nvSpPr>
        <p:spPr>
          <a:xfrm>
            <a:off x="449696" y="2098513"/>
            <a:ext cx="1394949" cy="609600"/>
          </a:xfrm>
          <a:prstGeom prst="roundRect">
            <a:avLst/>
          </a:prstGeom>
          <a:solidFill>
            <a:srgbClr val="92D050"/>
          </a:solid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Zaoblený obdélník 22"/>
          <p:cNvSpPr/>
          <p:nvPr/>
        </p:nvSpPr>
        <p:spPr>
          <a:xfrm>
            <a:off x="462556" y="2773728"/>
            <a:ext cx="1394949" cy="609600"/>
          </a:xfrm>
          <a:prstGeom prst="roundRect">
            <a:avLst/>
          </a:prstGeom>
          <a:solidFill>
            <a:srgbClr val="92D050"/>
          </a:solid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Zaoblený obdélník 23"/>
          <p:cNvSpPr/>
          <p:nvPr/>
        </p:nvSpPr>
        <p:spPr>
          <a:xfrm>
            <a:off x="448701" y="3483129"/>
            <a:ext cx="1394949" cy="609600"/>
          </a:xfrm>
          <a:prstGeom prst="roundRect">
            <a:avLst/>
          </a:prstGeom>
          <a:solidFill>
            <a:srgbClr val="92D050"/>
          </a:solid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Zaoblený obdélník 24"/>
          <p:cNvSpPr/>
          <p:nvPr/>
        </p:nvSpPr>
        <p:spPr>
          <a:xfrm>
            <a:off x="491804" y="4191880"/>
            <a:ext cx="1394949" cy="609600"/>
          </a:xfrm>
          <a:prstGeom prst="roundRect">
            <a:avLst/>
          </a:prstGeom>
          <a:solidFill>
            <a:srgbClr val="92D050"/>
          </a:solid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Zaoblený obdélník 25"/>
          <p:cNvSpPr/>
          <p:nvPr/>
        </p:nvSpPr>
        <p:spPr>
          <a:xfrm>
            <a:off x="479857" y="4941347"/>
            <a:ext cx="1394949" cy="609600"/>
          </a:xfrm>
          <a:prstGeom prst="roundRect">
            <a:avLst/>
          </a:prstGeom>
          <a:solidFill>
            <a:srgbClr val="92D050"/>
          </a:solid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Zaoblený obdélník 26"/>
          <p:cNvSpPr/>
          <p:nvPr/>
        </p:nvSpPr>
        <p:spPr>
          <a:xfrm>
            <a:off x="491803" y="5644271"/>
            <a:ext cx="1394949" cy="609600"/>
          </a:xfrm>
          <a:prstGeom prst="roundRect">
            <a:avLst/>
          </a:prstGeom>
          <a:solidFill>
            <a:srgbClr val="92D050"/>
          </a:solid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462556" y="692696"/>
            <a:ext cx="1394949" cy="609600"/>
          </a:xfrm>
          <a:prstGeom prst="roundRect">
            <a:avLst/>
          </a:prstGeom>
          <a:solidFill>
            <a:srgbClr val="92D050"/>
          </a:solid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Veselý obličej 3"/>
          <p:cNvSpPr>
            <a:spLocks noChangeAspect="1"/>
          </p:cNvSpPr>
          <p:nvPr/>
        </p:nvSpPr>
        <p:spPr>
          <a:xfrm>
            <a:off x="499770" y="692696"/>
            <a:ext cx="576064" cy="576064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Veselý obličej 4"/>
          <p:cNvSpPr>
            <a:spLocks noChangeAspect="1"/>
          </p:cNvSpPr>
          <p:nvPr/>
        </p:nvSpPr>
        <p:spPr>
          <a:xfrm>
            <a:off x="1191187" y="692696"/>
            <a:ext cx="576064" cy="576064"/>
          </a:xfrm>
          <a:prstGeom prst="smileyFace">
            <a:avLst>
              <a:gd name="adj" fmla="val 4653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Veselý obličej 5"/>
          <p:cNvSpPr>
            <a:spLocks noChangeAspect="1"/>
          </p:cNvSpPr>
          <p:nvPr/>
        </p:nvSpPr>
        <p:spPr>
          <a:xfrm>
            <a:off x="499770" y="1401447"/>
            <a:ext cx="576064" cy="576064"/>
          </a:xfrm>
          <a:prstGeom prst="smileyFace">
            <a:avLst>
              <a:gd name="adj" fmla="val -4653"/>
            </a:avLst>
          </a:prstGeom>
          <a:solidFill>
            <a:srgbClr val="13EDED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Veselý obličej 6"/>
          <p:cNvSpPr>
            <a:spLocks noChangeAspect="1"/>
          </p:cNvSpPr>
          <p:nvPr/>
        </p:nvSpPr>
        <p:spPr>
          <a:xfrm>
            <a:off x="1191187" y="1401447"/>
            <a:ext cx="576064" cy="576064"/>
          </a:xfrm>
          <a:prstGeom prst="smileyFace">
            <a:avLst>
              <a:gd name="adj" fmla="val -4653"/>
            </a:avLst>
          </a:prstGeom>
          <a:solidFill>
            <a:srgbClr val="13EDED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Veselý obličej 7"/>
          <p:cNvSpPr>
            <a:spLocks noChangeAspect="1"/>
          </p:cNvSpPr>
          <p:nvPr/>
        </p:nvSpPr>
        <p:spPr>
          <a:xfrm>
            <a:off x="511717" y="2098513"/>
            <a:ext cx="576064" cy="576064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Veselý obličej 8"/>
          <p:cNvSpPr>
            <a:spLocks noChangeAspect="1"/>
          </p:cNvSpPr>
          <p:nvPr/>
        </p:nvSpPr>
        <p:spPr>
          <a:xfrm>
            <a:off x="1203134" y="2098513"/>
            <a:ext cx="576064" cy="576064"/>
          </a:xfrm>
          <a:prstGeom prst="smileyFace">
            <a:avLst>
              <a:gd name="adj" fmla="val 4653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Veselý obličej 9"/>
          <p:cNvSpPr>
            <a:spLocks noChangeAspect="1"/>
          </p:cNvSpPr>
          <p:nvPr/>
        </p:nvSpPr>
        <p:spPr>
          <a:xfrm>
            <a:off x="511717" y="2807264"/>
            <a:ext cx="576064" cy="576064"/>
          </a:xfrm>
          <a:prstGeom prst="smileyFace">
            <a:avLst>
              <a:gd name="adj" fmla="val -4653"/>
            </a:avLst>
          </a:prstGeom>
          <a:solidFill>
            <a:srgbClr val="13EDED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Veselý obličej 10"/>
          <p:cNvSpPr>
            <a:spLocks noChangeAspect="1"/>
          </p:cNvSpPr>
          <p:nvPr/>
        </p:nvSpPr>
        <p:spPr>
          <a:xfrm>
            <a:off x="1203134" y="2807264"/>
            <a:ext cx="576064" cy="576064"/>
          </a:xfrm>
          <a:prstGeom prst="smileyFace">
            <a:avLst>
              <a:gd name="adj" fmla="val -4653"/>
            </a:avLst>
          </a:prstGeom>
          <a:solidFill>
            <a:srgbClr val="13EDED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Veselý obličej 11"/>
          <p:cNvSpPr>
            <a:spLocks noChangeAspect="1"/>
          </p:cNvSpPr>
          <p:nvPr/>
        </p:nvSpPr>
        <p:spPr>
          <a:xfrm>
            <a:off x="520751" y="3499897"/>
            <a:ext cx="576064" cy="576064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Veselý obličej 12"/>
          <p:cNvSpPr>
            <a:spLocks noChangeAspect="1"/>
          </p:cNvSpPr>
          <p:nvPr/>
        </p:nvSpPr>
        <p:spPr>
          <a:xfrm>
            <a:off x="1212168" y="3499897"/>
            <a:ext cx="576064" cy="576064"/>
          </a:xfrm>
          <a:prstGeom prst="smileyFace">
            <a:avLst>
              <a:gd name="adj" fmla="val 4653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Veselý obličej 13"/>
          <p:cNvSpPr>
            <a:spLocks noChangeAspect="1"/>
          </p:cNvSpPr>
          <p:nvPr/>
        </p:nvSpPr>
        <p:spPr>
          <a:xfrm>
            <a:off x="520751" y="4208648"/>
            <a:ext cx="576064" cy="576064"/>
          </a:xfrm>
          <a:prstGeom prst="smileyFace">
            <a:avLst>
              <a:gd name="adj" fmla="val -4653"/>
            </a:avLst>
          </a:prstGeom>
          <a:solidFill>
            <a:srgbClr val="13EDED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Veselý obličej 14"/>
          <p:cNvSpPr>
            <a:spLocks noChangeAspect="1"/>
          </p:cNvSpPr>
          <p:nvPr/>
        </p:nvSpPr>
        <p:spPr>
          <a:xfrm>
            <a:off x="1212168" y="4208648"/>
            <a:ext cx="576064" cy="576064"/>
          </a:xfrm>
          <a:prstGeom prst="smileyFace">
            <a:avLst>
              <a:gd name="adj" fmla="val -4653"/>
            </a:avLst>
          </a:prstGeom>
          <a:solidFill>
            <a:srgbClr val="13EDED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Veselý obličej 15"/>
          <p:cNvSpPr>
            <a:spLocks noChangeAspect="1"/>
          </p:cNvSpPr>
          <p:nvPr/>
        </p:nvSpPr>
        <p:spPr>
          <a:xfrm>
            <a:off x="520751" y="4955233"/>
            <a:ext cx="576064" cy="576064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Veselý obličej 16"/>
          <p:cNvSpPr>
            <a:spLocks noChangeAspect="1"/>
          </p:cNvSpPr>
          <p:nvPr/>
        </p:nvSpPr>
        <p:spPr>
          <a:xfrm>
            <a:off x="1212168" y="4955233"/>
            <a:ext cx="576064" cy="576064"/>
          </a:xfrm>
          <a:prstGeom prst="smileyFace">
            <a:avLst>
              <a:gd name="adj" fmla="val 4653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Veselý obličej 17"/>
          <p:cNvSpPr>
            <a:spLocks noChangeAspect="1"/>
          </p:cNvSpPr>
          <p:nvPr/>
        </p:nvSpPr>
        <p:spPr>
          <a:xfrm>
            <a:off x="520751" y="5663984"/>
            <a:ext cx="576064" cy="576064"/>
          </a:xfrm>
          <a:prstGeom prst="smileyFace">
            <a:avLst>
              <a:gd name="adj" fmla="val -4653"/>
            </a:avLst>
          </a:prstGeom>
          <a:solidFill>
            <a:srgbClr val="13EDED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Veselý obličej 18"/>
          <p:cNvSpPr>
            <a:spLocks noChangeAspect="1"/>
          </p:cNvSpPr>
          <p:nvPr/>
        </p:nvSpPr>
        <p:spPr>
          <a:xfrm>
            <a:off x="1212168" y="5663984"/>
            <a:ext cx="576064" cy="576064"/>
          </a:xfrm>
          <a:prstGeom prst="smileyFace">
            <a:avLst>
              <a:gd name="adj" fmla="val -4653"/>
            </a:avLst>
          </a:prstGeom>
          <a:solidFill>
            <a:srgbClr val="13EDED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3868990" y="923014"/>
            <a:ext cx="704040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cap="none" spc="0" dirty="0" smtClean="0">
                <a:ln w="24500" cmpd="dbl">
                  <a:solidFill>
                    <a:srgbClr val="99CC00"/>
                  </a:solidFill>
                  <a:prstDash val="solid"/>
                  <a:miter lim="800000"/>
                </a:ln>
                <a:solidFill>
                  <a:srgbClr val="99CC00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8</a:t>
            </a:r>
            <a:endParaRPr lang="cs-CZ" sz="8000" b="1" cap="none" spc="0" dirty="0">
              <a:ln w="24500" cmpd="dbl">
                <a:solidFill>
                  <a:srgbClr val="99CC00"/>
                </a:solidFill>
                <a:prstDash val="solid"/>
                <a:miter lim="800000"/>
              </a:ln>
              <a:solidFill>
                <a:srgbClr val="99CC00"/>
              </a:soli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4807526" y="923014"/>
            <a:ext cx="458780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dirty="0">
                <a:ln w="24500" cmpd="dbl">
                  <a:solidFill>
                    <a:srgbClr val="99CC00"/>
                  </a:solidFill>
                  <a:prstDash val="solid"/>
                  <a:miter lim="800000"/>
                </a:ln>
                <a:solidFill>
                  <a:srgbClr val="99CC00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.</a:t>
            </a:r>
            <a:endParaRPr lang="cs-CZ" sz="8000" b="1" cap="none" spc="0" dirty="0">
              <a:ln w="24500" cmpd="dbl">
                <a:solidFill>
                  <a:srgbClr val="99CC00"/>
                </a:solidFill>
                <a:prstDash val="solid"/>
                <a:miter lim="800000"/>
              </a:ln>
              <a:solidFill>
                <a:srgbClr val="99CC00"/>
              </a:soli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5388936" y="923013"/>
            <a:ext cx="704040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dirty="0">
                <a:ln w="24500" cmpd="dbl">
                  <a:solidFill>
                    <a:srgbClr val="99CC00"/>
                  </a:solidFill>
                  <a:prstDash val="solid"/>
                  <a:miter lim="800000"/>
                </a:ln>
                <a:solidFill>
                  <a:srgbClr val="99CC00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2</a:t>
            </a:r>
            <a:endParaRPr lang="cs-CZ" sz="8000" b="1" cap="none" spc="0" dirty="0">
              <a:ln w="24500" cmpd="dbl">
                <a:solidFill>
                  <a:srgbClr val="99CC00"/>
                </a:solidFill>
                <a:prstDash val="solid"/>
                <a:miter lim="800000"/>
              </a:ln>
              <a:solidFill>
                <a:srgbClr val="99CC00"/>
              </a:soli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6096984" y="923012"/>
            <a:ext cx="69602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dirty="0">
                <a:ln w="24500" cmpd="dbl">
                  <a:solidFill>
                    <a:srgbClr val="99CC00"/>
                  </a:solidFill>
                  <a:prstDash val="solid"/>
                  <a:miter lim="800000"/>
                </a:ln>
                <a:solidFill>
                  <a:srgbClr val="99CC00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=</a:t>
            </a:r>
            <a:endParaRPr lang="cs-CZ" sz="8000" b="1" cap="none" spc="0" dirty="0">
              <a:ln w="24500" cmpd="dbl">
                <a:solidFill>
                  <a:srgbClr val="99CC00"/>
                </a:solidFill>
                <a:prstDash val="solid"/>
                <a:miter lim="800000"/>
              </a:ln>
              <a:solidFill>
                <a:srgbClr val="99CC00"/>
              </a:soli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6617326" y="923012"/>
            <a:ext cx="122341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dirty="0" smtClean="0">
                <a:ln w="24500" cmpd="dbl">
                  <a:solidFill>
                    <a:srgbClr val="99CC00"/>
                  </a:solidFill>
                  <a:prstDash val="solid"/>
                  <a:miter lim="800000"/>
                </a:ln>
                <a:solidFill>
                  <a:srgbClr val="99CC00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16</a:t>
            </a:r>
            <a:endParaRPr lang="cs-CZ" sz="8000" b="1" cap="none" spc="0" dirty="0">
              <a:ln w="24500" cmpd="dbl">
                <a:solidFill>
                  <a:srgbClr val="99CC00"/>
                </a:solidFill>
                <a:prstDash val="solid"/>
                <a:miter lim="800000"/>
              </a:ln>
              <a:solidFill>
                <a:srgbClr val="99CC00"/>
              </a:soli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3898760" y="2481908"/>
            <a:ext cx="704040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dirty="0">
                <a:ln w="24500" cmpd="dbl">
                  <a:solidFill>
                    <a:srgbClr val="99CC00"/>
                  </a:solidFill>
                  <a:prstDash val="solid"/>
                  <a:miter lim="800000"/>
                </a:ln>
                <a:solidFill>
                  <a:srgbClr val="99CC00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2</a:t>
            </a:r>
            <a:endParaRPr lang="cs-CZ" sz="8000" b="1" cap="none" spc="0" dirty="0">
              <a:ln w="24500" cmpd="dbl">
                <a:solidFill>
                  <a:srgbClr val="99CC00"/>
                </a:solidFill>
                <a:prstDash val="solid"/>
                <a:miter lim="800000"/>
              </a:ln>
              <a:solidFill>
                <a:srgbClr val="99CC00"/>
              </a:soli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4837296" y="2481908"/>
            <a:ext cx="458780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dirty="0">
                <a:ln w="24500" cmpd="dbl">
                  <a:solidFill>
                    <a:srgbClr val="99CC00"/>
                  </a:solidFill>
                  <a:prstDash val="solid"/>
                  <a:miter lim="800000"/>
                </a:ln>
                <a:solidFill>
                  <a:srgbClr val="99CC00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.</a:t>
            </a:r>
            <a:endParaRPr lang="cs-CZ" sz="8000" b="1" cap="none" spc="0" dirty="0">
              <a:ln w="24500" cmpd="dbl">
                <a:solidFill>
                  <a:srgbClr val="99CC00"/>
                </a:solidFill>
                <a:prstDash val="solid"/>
                <a:miter lim="800000"/>
              </a:ln>
              <a:solidFill>
                <a:srgbClr val="99CC00"/>
              </a:soli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5418706" y="2481907"/>
            <a:ext cx="704040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dirty="0" smtClean="0">
                <a:ln w="24500" cmpd="dbl">
                  <a:solidFill>
                    <a:srgbClr val="99CC00"/>
                  </a:solidFill>
                  <a:prstDash val="solid"/>
                  <a:miter lim="800000"/>
                </a:ln>
                <a:solidFill>
                  <a:srgbClr val="99CC00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8</a:t>
            </a:r>
            <a:endParaRPr lang="cs-CZ" sz="8000" b="1" cap="none" spc="0" dirty="0">
              <a:ln w="24500" cmpd="dbl">
                <a:solidFill>
                  <a:srgbClr val="99CC00"/>
                </a:solidFill>
                <a:prstDash val="solid"/>
                <a:miter lim="800000"/>
              </a:ln>
              <a:solidFill>
                <a:srgbClr val="99CC00"/>
              </a:soli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6126754" y="2481906"/>
            <a:ext cx="69602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dirty="0">
                <a:ln w="24500" cmpd="dbl">
                  <a:solidFill>
                    <a:srgbClr val="99CC00"/>
                  </a:solidFill>
                  <a:prstDash val="solid"/>
                  <a:miter lim="800000"/>
                </a:ln>
                <a:solidFill>
                  <a:srgbClr val="99CC00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=</a:t>
            </a:r>
            <a:endParaRPr lang="cs-CZ" sz="8000" b="1" cap="none" spc="0" dirty="0">
              <a:ln w="24500" cmpd="dbl">
                <a:solidFill>
                  <a:srgbClr val="99CC00"/>
                </a:solidFill>
                <a:prstDash val="solid"/>
                <a:miter lim="800000"/>
              </a:ln>
              <a:solidFill>
                <a:srgbClr val="99CC00"/>
              </a:soli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6647096" y="2481906"/>
            <a:ext cx="122341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dirty="0" smtClean="0">
                <a:ln w="24500" cmpd="dbl">
                  <a:solidFill>
                    <a:srgbClr val="99CC00"/>
                  </a:solidFill>
                  <a:prstDash val="solid"/>
                  <a:miter lim="800000"/>
                </a:ln>
                <a:solidFill>
                  <a:srgbClr val="99CC00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16</a:t>
            </a:r>
            <a:endParaRPr lang="cs-CZ" sz="8000" b="1" cap="none" spc="0" dirty="0">
              <a:ln w="24500" cmpd="dbl">
                <a:solidFill>
                  <a:srgbClr val="99CC00"/>
                </a:solidFill>
                <a:prstDash val="solid"/>
                <a:miter lim="800000"/>
              </a:ln>
              <a:solidFill>
                <a:srgbClr val="99CC00"/>
              </a:soli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202924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95000"/>
    </mc:Choice>
    <mc:Fallback>
      <p:transition spd="slow" advClick="0" advTm="9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grpId="0" nodeType="click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0" presetClass="entr" presetSubtype="0" fill="hold" grpId="0" nodeType="click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0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8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rdce 3"/>
          <p:cNvSpPr>
            <a:spLocks noChangeAspect="1"/>
          </p:cNvSpPr>
          <p:nvPr/>
        </p:nvSpPr>
        <p:spPr>
          <a:xfrm>
            <a:off x="551143" y="461592"/>
            <a:ext cx="504056" cy="504056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Srdce 4"/>
          <p:cNvSpPr>
            <a:spLocks noChangeAspect="1"/>
          </p:cNvSpPr>
          <p:nvPr/>
        </p:nvSpPr>
        <p:spPr>
          <a:xfrm>
            <a:off x="1187231" y="461592"/>
            <a:ext cx="504056" cy="504056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Srdce 5"/>
          <p:cNvSpPr>
            <a:spLocks noChangeAspect="1"/>
          </p:cNvSpPr>
          <p:nvPr/>
        </p:nvSpPr>
        <p:spPr>
          <a:xfrm>
            <a:off x="582326" y="1235754"/>
            <a:ext cx="504056" cy="504056"/>
          </a:xfrm>
          <a:prstGeom prst="heart">
            <a:avLst/>
          </a:prstGeo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Srdce 6"/>
          <p:cNvSpPr>
            <a:spLocks noChangeAspect="1"/>
          </p:cNvSpPr>
          <p:nvPr/>
        </p:nvSpPr>
        <p:spPr>
          <a:xfrm>
            <a:off x="1218414" y="1235754"/>
            <a:ext cx="504056" cy="504056"/>
          </a:xfrm>
          <a:prstGeom prst="heart">
            <a:avLst/>
          </a:prstGeo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Srdce 7"/>
          <p:cNvSpPr>
            <a:spLocks noChangeAspect="1"/>
          </p:cNvSpPr>
          <p:nvPr/>
        </p:nvSpPr>
        <p:spPr>
          <a:xfrm>
            <a:off x="582326" y="2037059"/>
            <a:ext cx="504056" cy="504056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Srdce 8"/>
          <p:cNvSpPr>
            <a:spLocks noChangeAspect="1"/>
          </p:cNvSpPr>
          <p:nvPr/>
        </p:nvSpPr>
        <p:spPr>
          <a:xfrm>
            <a:off x="1218414" y="2037059"/>
            <a:ext cx="504056" cy="504056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Srdce 9"/>
          <p:cNvSpPr>
            <a:spLocks noChangeAspect="1"/>
          </p:cNvSpPr>
          <p:nvPr/>
        </p:nvSpPr>
        <p:spPr>
          <a:xfrm>
            <a:off x="582326" y="2844988"/>
            <a:ext cx="504056" cy="504056"/>
          </a:xfrm>
          <a:prstGeom prst="heart">
            <a:avLst/>
          </a:prstGeo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Srdce 10"/>
          <p:cNvSpPr>
            <a:spLocks noChangeAspect="1"/>
          </p:cNvSpPr>
          <p:nvPr/>
        </p:nvSpPr>
        <p:spPr>
          <a:xfrm>
            <a:off x="1218414" y="2844988"/>
            <a:ext cx="504056" cy="504056"/>
          </a:xfrm>
          <a:prstGeom prst="heart">
            <a:avLst/>
          </a:prstGeo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Srdce 11"/>
          <p:cNvSpPr>
            <a:spLocks noChangeAspect="1"/>
          </p:cNvSpPr>
          <p:nvPr/>
        </p:nvSpPr>
        <p:spPr>
          <a:xfrm>
            <a:off x="613509" y="3621117"/>
            <a:ext cx="504056" cy="504056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Srdce 12"/>
          <p:cNvSpPr>
            <a:spLocks noChangeAspect="1"/>
          </p:cNvSpPr>
          <p:nvPr/>
        </p:nvSpPr>
        <p:spPr>
          <a:xfrm>
            <a:off x="1249597" y="3621117"/>
            <a:ext cx="504056" cy="504056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Srdce 13"/>
          <p:cNvSpPr>
            <a:spLocks noChangeAspect="1"/>
          </p:cNvSpPr>
          <p:nvPr/>
        </p:nvSpPr>
        <p:spPr>
          <a:xfrm>
            <a:off x="613509" y="4411093"/>
            <a:ext cx="504056" cy="504056"/>
          </a:xfrm>
          <a:prstGeom prst="heart">
            <a:avLst/>
          </a:prstGeo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Srdce 14"/>
          <p:cNvSpPr>
            <a:spLocks noChangeAspect="1"/>
          </p:cNvSpPr>
          <p:nvPr/>
        </p:nvSpPr>
        <p:spPr>
          <a:xfrm>
            <a:off x="1249597" y="4411093"/>
            <a:ext cx="504056" cy="504056"/>
          </a:xfrm>
          <a:prstGeom prst="heart">
            <a:avLst/>
          </a:prstGeo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Srdce 15"/>
          <p:cNvSpPr>
            <a:spLocks noChangeAspect="1"/>
          </p:cNvSpPr>
          <p:nvPr/>
        </p:nvSpPr>
        <p:spPr>
          <a:xfrm>
            <a:off x="613509" y="5198755"/>
            <a:ext cx="504056" cy="504056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Srdce 16"/>
          <p:cNvSpPr>
            <a:spLocks noChangeAspect="1"/>
          </p:cNvSpPr>
          <p:nvPr/>
        </p:nvSpPr>
        <p:spPr>
          <a:xfrm>
            <a:off x="1249597" y="5198755"/>
            <a:ext cx="504056" cy="504056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3523041" y="1011645"/>
            <a:ext cx="704040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7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4503179" y="1033020"/>
            <a:ext cx="458780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endParaRPr lang="cs-CZ" sz="8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gradFill flip="none" rotWithShape="1">
                <a:gsLst>
                  <a:gs pos="0">
                    <a:srgbClr val="FF0000">
                      <a:shade val="30000"/>
                      <a:satMod val="115000"/>
                    </a:srgbClr>
                  </a:gs>
                  <a:gs pos="50000">
                    <a:srgbClr val="FF0000">
                      <a:shade val="67500"/>
                      <a:satMod val="115000"/>
                    </a:srgbClr>
                  </a:gs>
                  <a:gs pos="100000">
                    <a:srgbClr val="FF0000">
                      <a:shade val="100000"/>
                      <a:satMod val="11500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132644" y="1048776"/>
            <a:ext cx="704040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</a:t>
            </a:r>
            <a:endParaRPr lang="cs-CZ" sz="8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gradFill flip="none" rotWithShape="1">
                <a:gsLst>
                  <a:gs pos="0">
                    <a:srgbClr val="FF0000">
                      <a:shade val="30000"/>
                      <a:satMod val="115000"/>
                    </a:srgbClr>
                  </a:gs>
                  <a:gs pos="50000">
                    <a:srgbClr val="FF0000">
                      <a:shade val="67500"/>
                      <a:satMod val="115000"/>
                    </a:srgbClr>
                  </a:gs>
                  <a:gs pos="100000">
                    <a:srgbClr val="FF0000">
                      <a:shade val="100000"/>
                      <a:satMod val="11500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965546" y="1011644"/>
            <a:ext cx="69602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=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6661570" y="1048775"/>
            <a:ext cx="122341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14</a:t>
            </a:r>
            <a:endParaRPr lang="cs-CZ" sz="8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gradFill flip="none" rotWithShape="1">
                <a:gsLst>
                  <a:gs pos="0">
                    <a:srgbClr val="FF0000">
                      <a:shade val="30000"/>
                      <a:satMod val="115000"/>
                    </a:srgbClr>
                  </a:gs>
                  <a:gs pos="50000">
                    <a:srgbClr val="FF0000">
                      <a:shade val="67500"/>
                      <a:satMod val="115000"/>
                    </a:srgbClr>
                  </a:gs>
                  <a:gs pos="100000">
                    <a:srgbClr val="FF0000">
                      <a:shade val="100000"/>
                      <a:satMod val="115000"/>
                    </a:srgbClr>
                  </a:gs>
                </a:gsLst>
                <a:path path="circle">
                  <a:fillToRect l="50000" t="50000" r="50000" b="50000"/>
                </a:path>
                <a:tileRect/>
              </a:gra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501794" y="2922267"/>
            <a:ext cx="704040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C6E04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4282871" y="2910195"/>
            <a:ext cx="458780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C6E04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endParaRPr lang="cs-CZ" sz="8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C6E04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4922613" y="2959398"/>
            <a:ext cx="704040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C6E04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7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5944299" y="2922266"/>
            <a:ext cx="69602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C6E04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=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6640323" y="2959397"/>
            <a:ext cx="122341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C6E04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14</a:t>
            </a:r>
            <a:endParaRPr lang="cs-CZ" sz="8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C6E04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0" name="Rámeček 29"/>
          <p:cNvSpPr/>
          <p:nvPr/>
        </p:nvSpPr>
        <p:spPr>
          <a:xfrm>
            <a:off x="417932" y="374085"/>
            <a:ext cx="1427360" cy="688998"/>
          </a:xfrm>
          <a:prstGeom prst="frame">
            <a:avLst>
              <a:gd name="adj1" fmla="val 3409"/>
            </a:avLst>
          </a:prstGeom>
          <a:solidFill>
            <a:schemeClr val="accent2"/>
          </a:solidFill>
          <a:ln>
            <a:solidFill>
              <a:srgbClr val="CC00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1" name="Rámeček 30"/>
          <p:cNvSpPr/>
          <p:nvPr/>
        </p:nvSpPr>
        <p:spPr>
          <a:xfrm>
            <a:off x="417932" y="1131746"/>
            <a:ext cx="1427360" cy="688998"/>
          </a:xfrm>
          <a:prstGeom prst="frame">
            <a:avLst>
              <a:gd name="adj1" fmla="val 3409"/>
            </a:avLst>
          </a:prstGeom>
          <a:solidFill>
            <a:schemeClr val="accent2"/>
          </a:solidFill>
          <a:ln>
            <a:solidFill>
              <a:srgbClr val="CC00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2" name="Rámeček 31"/>
          <p:cNvSpPr/>
          <p:nvPr/>
        </p:nvSpPr>
        <p:spPr>
          <a:xfrm>
            <a:off x="431786" y="1921843"/>
            <a:ext cx="1427360" cy="688998"/>
          </a:xfrm>
          <a:prstGeom prst="frame">
            <a:avLst>
              <a:gd name="adj1" fmla="val 3409"/>
            </a:avLst>
          </a:prstGeom>
          <a:solidFill>
            <a:schemeClr val="accent2"/>
          </a:solidFill>
          <a:ln>
            <a:solidFill>
              <a:srgbClr val="CC00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Rámeček 32"/>
          <p:cNvSpPr/>
          <p:nvPr/>
        </p:nvSpPr>
        <p:spPr>
          <a:xfrm>
            <a:off x="417932" y="2754508"/>
            <a:ext cx="1427360" cy="688998"/>
          </a:xfrm>
          <a:prstGeom prst="frame">
            <a:avLst>
              <a:gd name="adj1" fmla="val 3409"/>
            </a:avLst>
          </a:prstGeom>
          <a:solidFill>
            <a:schemeClr val="accent2"/>
          </a:solidFill>
          <a:ln>
            <a:solidFill>
              <a:srgbClr val="CC00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4" name="Rámeček 33"/>
          <p:cNvSpPr/>
          <p:nvPr/>
        </p:nvSpPr>
        <p:spPr>
          <a:xfrm>
            <a:off x="431787" y="3520849"/>
            <a:ext cx="1427360" cy="688998"/>
          </a:xfrm>
          <a:prstGeom prst="frame">
            <a:avLst>
              <a:gd name="adj1" fmla="val 3409"/>
            </a:avLst>
          </a:prstGeom>
          <a:solidFill>
            <a:schemeClr val="accent2"/>
          </a:solidFill>
          <a:ln>
            <a:solidFill>
              <a:srgbClr val="CC00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5" name="Rámeček 34"/>
          <p:cNvSpPr/>
          <p:nvPr/>
        </p:nvSpPr>
        <p:spPr>
          <a:xfrm>
            <a:off x="417932" y="4295880"/>
            <a:ext cx="1427360" cy="688998"/>
          </a:xfrm>
          <a:prstGeom prst="frame">
            <a:avLst>
              <a:gd name="adj1" fmla="val 3409"/>
            </a:avLst>
          </a:prstGeom>
          <a:solidFill>
            <a:schemeClr val="accent2"/>
          </a:solidFill>
          <a:ln>
            <a:solidFill>
              <a:srgbClr val="CC00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6" name="Rámeček 35"/>
          <p:cNvSpPr/>
          <p:nvPr/>
        </p:nvSpPr>
        <p:spPr>
          <a:xfrm>
            <a:off x="404077" y="5098694"/>
            <a:ext cx="1427360" cy="688998"/>
          </a:xfrm>
          <a:prstGeom prst="frame">
            <a:avLst>
              <a:gd name="adj1" fmla="val 3409"/>
            </a:avLst>
          </a:prstGeom>
          <a:solidFill>
            <a:schemeClr val="accent2"/>
          </a:solidFill>
          <a:ln>
            <a:solidFill>
              <a:srgbClr val="CC00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24927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95000"/>
    </mc:Choice>
    <mc:Fallback>
      <p:transition spd="slow" advClick="0" advTm="9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9" dur="2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4" dur="12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9" dur="1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4" dur="12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5" fill="hold">
                      <p:stCondLst>
                        <p:cond delay="indefinite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9" dur="2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0" fill="hold">
                      <p:stCondLst>
                        <p:cond delay="indefinite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22" presetClass="entr" presetSubtype="4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4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5" fill="hold">
                      <p:stCondLst>
                        <p:cond delay="indefinite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9" dur="12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0" fill="hold">
                      <p:stCondLst>
                        <p:cond delay="indefinite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4" dur="12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5" fill="hold">
                      <p:stCondLst>
                        <p:cond delay="indefinite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9" dur="12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0" fill="hold">
                      <p:stCondLst>
                        <p:cond delay="indefinite"/>
                      </p:stCondLst>
                      <p:childTnLst>
                        <p:par>
                          <p:cTn id="231" fill="hold">
                            <p:stCondLst>
                              <p:cond delay="0"/>
                            </p:stCondLst>
                            <p:childTnLst>
                              <p:par>
                                <p:cTn id="232" presetID="22" presetClass="entr" presetSubtype="4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4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FF"/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052736"/>
            <a:ext cx="8229600" cy="1719064"/>
          </a:xfrm>
        </p:spPr>
        <p:txBody>
          <a:bodyPr>
            <a:normAutofit fontScale="90000"/>
          </a:bodyPr>
          <a:lstStyle/>
          <a:p>
            <a:pPr algn="l"/>
            <a:r>
              <a:rPr lang="cs-CZ" b="1" i="1" dirty="0" smtClean="0"/>
              <a:t>Ilustrace: </a:t>
            </a:r>
            <a:r>
              <a:rPr lang="cs-CZ" i="1" dirty="0" smtClean="0"/>
              <a:t/>
            </a:r>
            <a:br>
              <a:rPr lang="cs-CZ" i="1" dirty="0" smtClean="0"/>
            </a:br>
            <a:r>
              <a:rPr lang="cs-CZ" i="1" dirty="0" smtClean="0"/>
              <a:t>www.office.microsoft.com</a:t>
            </a:r>
            <a:r>
              <a:rPr lang="cs-CZ" i="1" dirty="0"/>
              <a:t/>
            </a:r>
            <a:br>
              <a:rPr lang="cs-CZ" i="1" dirty="0"/>
            </a:br>
            <a:endParaRPr lang="cs-CZ" b="1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95536" y="3933056"/>
            <a:ext cx="8229600" cy="20162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i="1" dirty="0" smtClean="0"/>
              <a:t>Hodnocení hodiny: </a:t>
            </a:r>
          </a:p>
          <a:p>
            <a:pPr algn="l"/>
            <a:endParaRPr lang="cs-CZ" i="1" dirty="0" smtClean="0"/>
          </a:p>
          <a:p>
            <a:pPr marL="571500" indent="-571500" algn="l">
              <a:buFont typeface="Arial" pitchFamily="34" charset="0"/>
              <a:buChar char="•"/>
            </a:pPr>
            <a:r>
              <a:rPr lang="cs-CZ" i="1" dirty="0" smtClean="0"/>
              <a:t>rychlá prezentace</a:t>
            </a:r>
          </a:p>
          <a:p>
            <a:pPr marL="571500" indent="-571500" algn="l">
              <a:buFont typeface="Arial" pitchFamily="34" charset="0"/>
              <a:buChar char="•"/>
            </a:pPr>
            <a:r>
              <a:rPr lang="cs-CZ" i="1" dirty="0" smtClean="0"/>
              <a:t>žákům se líbila</a:t>
            </a:r>
            <a:br>
              <a:rPr lang="cs-CZ" i="1" dirty="0" smtClean="0"/>
            </a:b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7326622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10000"/>
    </mc:Choice>
    <mc:Fallback>
      <p:transition spd="slow" advClick="0" advTm="1000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227</TotalTime>
  <Words>134</Words>
  <Application>Microsoft Office PowerPoint</Application>
  <PresentationFormat>Předvádění na obrazovce (4:3)</PresentationFormat>
  <Paragraphs>92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Počítáme kuličky.</vt:lpstr>
      <vt:lpstr>Prezentace aplikace PowerPoint</vt:lpstr>
      <vt:lpstr>Prezentace aplikace PowerPoint</vt:lpstr>
      <vt:lpstr>Prezentace aplikace PowerPoint</vt:lpstr>
      <vt:lpstr>Prezentace aplikace PowerPoint</vt:lpstr>
      <vt:lpstr>Ilustrace:  www.office.microsoft.com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28</cp:revision>
  <dcterms:created xsi:type="dcterms:W3CDTF">2012-03-21T15:15:48Z</dcterms:created>
  <dcterms:modified xsi:type="dcterms:W3CDTF">2012-03-22T17:22:07Z</dcterms:modified>
</cp:coreProperties>
</file>