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vml" ContentType="application/vnd.openxmlformats-officedocument.vmlDrawing"/>
  <Default Extension="doc" ContentType="application/msword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5" r:id="rId2"/>
    <p:sldId id="256" r:id="rId3"/>
    <p:sldId id="257" r:id="rId4"/>
    <p:sldId id="258" r:id="rId5"/>
    <p:sldId id="259" r:id="rId6"/>
    <p:sldId id="262" r:id="rId7"/>
    <p:sldId id="260" r:id="rId8"/>
    <p:sldId id="261" r:id="rId9"/>
    <p:sldId id="263" r:id="rId10"/>
    <p:sldId id="264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97F56A-2835-4334-AD26-F200E3C34D25}" type="datetimeFigureOut">
              <a:rPr lang="cs-CZ" smtClean="0"/>
              <a:t>22.1.2012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9B942C-899E-4B18-8552-087F4467C46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9442027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97F56A-2835-4334-AD26-F200E3C34D25}" type="datetimeFigureOut">
              <a:rPr lang="cs-CZ" smtClean="0"/>
              <a:t>22.1.2012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9B942C-899E-4B18-8552-087F4467C46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3336667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97F56A-2835-4334-AD26-F200E3C34D25}" type="datetimeFigureOut">
              <a:rPr lang="cs-CZ" smtClean="0"/>
              <a:t>22.1.2012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9B942C-899E-4B18-8552-087F4467C46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1642101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97F56A-2835-4334-AD26-F200E3C34D25}" type="datetimeFigureOut">
              <a:rPr lang="cs-CZ" smtClean="0"/>
              <a:t>22.1.2012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9B942C-899E-4B18-8552-087F4467C46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6701960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97F56A-2835-4334-AD26-F200E3C34D25}" type="datetimeFigureOut">
              <a:rPr lang="cs-CZ" smtClean="0"/>
              <a:t>22.1.2012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9B942C-899E-4B18-8552-087F4467C46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2747087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97F56A-2835-4334-AD26-F200E3C34D25}" type="datetimeFigureOut">
              <a:rPr lang="cs-CZ" smtClean="0"/>
              <a:t>22.1.2012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9B942C-899E-4B18-8552-087F4467C46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2720894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97F56A-2835-4334-AD26-F200E3C34D25}" type="datetimeFigureOut">
              <a:rPr lang="cs-CZ" smtClean="0"/>
              <a:t>22.1.2012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9B942C-899E-4B18-8552-087F4467C46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5516945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97F56A-2835-4334-AD26-F200E3C34D25}" type="datetimeFigureOut">
              <a:rPr lang="cs-CZ" smtClean="0"/>
              <a:t>22.1.2012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9B942C-899E-4B18-8552-087F4467C46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8419464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97F56A-2835-4334-AD26-F200E3C34D25}" type="datetimeFigureOut">
              <a:rPr lang="cs-CZ" smtClean="0"/>
              <a:t>22.1.2012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9B942C-899E-4B18-8552-087F4467C46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4131044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97F56A-2835-4334-AD26-F200E3C34D25}" type="datetimeFigureOut">
              <a:rPr lang="cs-CZ" smtClean="0"/>
              <a:t>22.1.2012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9B942C-899E-4B18-8552-087F4467C46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3941039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97F56A-2835-4334-AD26-F200E3C34D25}" type="datetimeFigureOut">
              <a:rPr lang="cs-CZ" smtClean="0"/>
              <a:t>22.1.2012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9B942C-899E-4B18-8552-087F4467C46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2693228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797F56A-2835-4334-AD26-F200E3C34D25}" type="datetimeFigureOut">
              <a:rPr lang="cs-CZ" smtClean="0"/>
              <a:t>22.1.2012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99B942C-899E-4B18-8552-087F4467C46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703095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Dokument_aplikace_Microsoft_Word_97_20031.doc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1.emf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9.jpeg"/><Relationship Id="rId4" Type="http://schemas.openxmlformats.org/officeDocument/2006/relationships/image" Target="../media/image8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3.jpeg"/><Relationship Id="rId4" Type="http://schemas.openxmlformats.org/officeDocument/2006/relationships/image" Target="../media/image12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6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0.jpeg"/><Relationship Id="rId4" Type="http://schemas.openxmlformats.org/officeDocument/2006/relationships/image" Target="../media/image19.jpe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Objekt 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681782713"/>
              </p:ext>
            </p:extLst>
          </p:nvPr>
        </p:nvGraphicFramePr>
        <p:xfrm>
          <a:off x="2483768" y="449447"/>
          <a:ext cx="4104456" cy="606313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6" name="Document" r:id="rId3" imgW="6087644" imgH="8991910" progId="Word.Document.8">
                  <p:embed/>
                </p:oleObj>
              </mc:Choice>
              <mc:Fallback>
                <p:oleObj name="Document" r:id="rId3" imgW="6087644" imgH="8991910" progId="Word.Document.8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2483768" y="449447"/>
                        <a:ext cx="4104456" cy="6063133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14656710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476672"/>
            <a:ext cx="7772400" cy="1470025"/>
          </a:xfrm>
        </p:spPr>
        <p:txBody>
          <a:bodyPr>
            <a:normAutofit/>
          </a:bodyPr>
          <a:lstStyle/>
          <a:p>
            <a:r>
              <a:rPr lang="cs-CZ" sz="4800" dirty="0" smtClean="0"/>
              <a:t>SAVANY</a:t>
            </a:r>
            <a:endParaRPr lang="cs-CZ" sz="48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59632" y="1772816"/>
            <a:ext cx="6400800" cy="720080"/>
          </a:xfrm>
        </p:spPr>
        <p:txBody>
          <a:bodyPr/>
          <a:lstStyle/>
          <a:p>
            <a:r>
              <a:rPr lang="cs-CZ" dirty="0" smtClean="0"/>
              <a:t>Kde jsou jen dvě roční období?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71600" y="404664"/>
            <a:ext cx="2033972" cy="1353312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47664" y="2552005"/>
            <a:ext cx="5832648" cy="38807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152634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6" presetClass="entr" presetSubtype="2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txBody>
          <a:bodyPr>
            <a:normAutofit/>
          </a:bodyPr>
          <a:lstStyle/>
          <a:p>
            <a:r>
              <a:rPr lang="cs-CZ" sz="2800" dirty="0" smtClean="0"/>
              <a:t>Na sever a jih od pásu tropických lesů se rozkládají travnaté krajiny s roztroušenými stromy a skupinami stromů – </a:t>
            </a:r>
            <a:r>
              <a:rPr lang="cs-CZ" sz="2800" b="1" dirty="0" smtClean="0"/>
              <a:t>savany</a:t>
            </a:r>
            <a:r>
              <a:rPr lang="cs-CZ" sz="2800" dirty="0" smtClean="0"/>
              <a:t>. Nacházejí se v </a:t>
            </a:r>
            <a:r>
              <a:rPr lang="cs-CZ" sz="2800" dirty="0" err="1" smtClean="0"/>
              <a:t>subrovníkovém</a:t>
            </a:r>
            <a:r>
              <a:rPr lang="cs-CZ" sz="2800" dirty="0" smtClean="0"/>
              <a:t> podnebném pásu.</a:t>
            </a:r>
          </a:p>
          <a:p>
            <a:r>
              <a:rPr lang="cs-CZ" sz="2800" dirty="0" smtClean="0"/>
              <a:t>Na mapě v atlase zjisti, jak jsou v něm vyznačeny savany. Ve kterých světadílech se vyskytují.</a:t>
            </a:r>
          </a:p>
          <a:p>
            <a:r>
              <a:rPr lang="cs-CZ" sz="2800" dirty="0" smtClean="0"/>
              <a:t>Podnebí v krajině savan je typické </a:t>
            </a:r>
            <a:r>
              <a:rPr lang="cs-CZ" sz="2800" b="1" dirty="0" smtClean="0"/>
              <a:t>střídáním dvou ročních období</a:t>
            </a:r>
            <a:r>
              <a:rPr lang="cs-CZ" sz="2800" dirty="0" smtClean="0"/>
              <a:t>. Rozlišujeme období sucha a období dešťů.</a:t>
            </a:r>
            <a:endParaRPr lang="cs-CZ" sz="2800" dirty="0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51920" y="4172202"/>
            <a:ext cx="3670835" cy="24424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452571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1000"/>
                            </p:stCondLst>
                            <p:childTnLst>
                              <p:par>
                                <p:cTn id="26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548680"/>
            <a:ext cx="8229600" cy="5534075"/>
          </a:xfrm>
        </p:spPr>
        <p:txBody>
          <a:bodyPr>
            <a:noAutofit/>
          </a:bodyPr>
          <a:lstStyle/>
          <a:p>
            <a:r>
              <a:rPr lang="cs-CZ" sz="2400" b="1" dirty="0" smtClean="0"/>
              <a:t>Období dešťů </a:t>
            </a:r>
            <a:r>
              <a:rPr lang="cs-CZ" sz="2400" dirty="0" smtClean="0"/>
              <a:t>přichází pravidelně v období léta na dané polokouli.</a:t>
            </a:r>
          </a:p>
          <a:p>
            <a:r>
              <a:rPr lang="cs-CZ" sz="2400" dirty="0" smtClean="0"/>
              <a:t>Ve vlhkých savanách bývá krajina zčásti zaplavena vodou, vše se rychle zazelená. Stáda zvěře se stěhují do zavlažených oblastí.</a:t>
            </a:r>
          </a:p>
          <a:p>
            <a:r>
              <a:rPr lang="cs-CZ" sz="2400" dirty="0" smtClean="0"/>
              <a:t>Vyhledej v atlase množství srážek v afrických savanách.</a:t>
            </a:r>
          </a:p>
          <a:p>
            <a:r>
              <a:rPr lang="cs-CZ" sz="2400" b="1" dirty="0" smtClean="0"/>
              <a:t>Období sucha </a:t>
            </a:r>
            <a:r>
              <a:rPr lang="cs-CZ" sz="2400" dirty="0" smtClean="0"/>
              <a:t>je v teplém podnebí velmi nepříjemné. Listy na stromech usychají a opadávají. Suchá tráva podléhá požárům.</a:t>
            </a:r>
          </a:p>
          <a:p>
            <a:r>
              <a:rPr lang="cs-CZ" sz="2400" dirty="0" smtClean="0"/>
              <a:t>Typické proudění vzduchu v </a:t>
            </a:r>
            <a:r>
              <a:rPr lang="cs-CZ" sz="2400" dirty="0" err="1" smtClean="0"/>
              <a:t>subrovníkovém</a:t>
            </a:r>
            <a:r>
              <a:rPr lang="cs-CZ" sz="2400" dirty="0" smtClean="0"/>
              <a:t> pásu nazýváme </a:t>
            </a:r>
            <a:r>
              <a:rPr lang="cs-CZ" sz="2400" b="1" dirty="0" smtClean="0"/>
              <a:t>monzun</a:t>
            </a:r>
            <a:r>
              <a:rPr lang="cs-CZ" sz="2400" dirty="0" smtClean="0"/>
              <a:t>. V období dešťů  přináší monzun od moře velké množství srážek, v období sucha proudí monzun z pevniny nad moře.</a:t>
            </a:r>
            <a:endParaRPr lang="cs-CZ" sz="2400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95736" y="5085184"/>
            <a:ext cx="6336704" cy="16046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60839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1000"/>
                            </p:stCondLst>
                            <p:childTnLst>
                              <p:par>
                                <p:cTn id="40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5721499"/>
          </a:xfrm>
        </p:spPr>
        <p:txBody>
          <a:bodyPr>
            <a:normAutofit fontScale="92500" lnSpcReduction="10000"/>
          </a:bodyPr>
          <a:lstStyle/>
          <a:p>
            <a:r>
              <a:rPr lang="cs-CZ" dirty="0" smtClean="0"/>
              <a:t>Savany jsou domovem </a:t>
            </a:r>
            <a:r>
              <a:rPr lang="cs-CZ" b="1" dirty="0" smtClean="0"/>
              <a:t>početných stád býložravců</a:t>
            </a:r>
            <a:r>
              <a:rPr lang="cs-CZ" dirty="0" smtClean="0"/>
              <a:t>, kteří spásají trávu nebo okusují keře.</a:t>
            </a:r>
          </a:p>
          <a:p>
            <a:r>
              <a:rPr lang="cs-CZ" dirty="0" smtClean="0"/>
              <a:t>Býložravci jsou potravou šelem, jako jsou </a:t>
            </a:r>
            <a:r>
              <a:rPr lang="cs-CZ" b="1" dirty="0" smtClean="0"/>
              <a:t>lvi</a:t>
            </a:r>
            <a:r>
              <a:rPr lang="cs-CZ" dirty="0" smtClean="0"/>
              <a:t>, </a:t>
            </a:r>
            <a:r>
              <a:rPr lang="cs-CZ" b="1" dirty="0" smtClean="0"/>
              <a:t>gepardi </a:t>
            </a:r>
            <a:r>
              <a:rPr lang="cs-CZ" dirty="0" smtClean="0"/>
              <a:t>nebo</a:t>
            </a:r>
            <a:r>
              <a:rPr lang="cs-CZ" b="1" dirty="0" smtClean="0"/>
              <a:t> hyeny</a:t>
            </a:r>
            <a:r>
              <a:rPr lang="cs-CZ" dirty="0" smtClean="0"/>
              <a:t>.</a:t>
            </a:r>
          </a:p>
          <a:p>
            <a:r>
              <a:rPr lang="cs-CZ" dirty="0" smtClean="0"/>
              <a:t>Po období dešťů se rychle množí obtížný </a:t>
            </a:r>
            <a:r>
              <a:rPr lang="cs-CZ" b="1" dirty="0" smtClean="0"/>
              <a:t>hmyz</a:t>
            </a:r>
            <a:r>
              <a:rPr lang="cs-CZ" dirty="0" smtClean="0"/>
              <a:t>, který přenáší nebezpečné nemoci.</a:t>
            </a:r>
          </a:p>
          <a:p>
            <a:r>
              <a:rPr lang="cs-CZ" dirty="0" smtClean="0"/>
              <a:t>Typickou dřevinou afrických savan jsou</a:t>
            </a:r>
            <a:r>
              <a:rPr lang="cs-CZ" b="1" dirty="0" smtClean="0"/>
              <a:t> akácie</a:t>
            </a:r>
            <a:r>
              <a:rPr lang="cs-CZ" dirty="0" smtClean="0"/>
              <a:t>, v Austrálii převládají </a:t>
            </a:r>
            <a:r>
              <a:rPr lang="cs-CZ" b="1" dirty="0" smtClean="0"/>
              <a:t>blahovičníky</a:t>
            </a:r>
            <a:r>
              <a:rPr lang="cs-CZ" dirty="0" smtClean="0"/>
              <a:t>.</a:t>
            </a:r>
          </a:p>
          <a:p>
            <a:r>
              <a:rPr lang="cs-CZ" dirty="0" smtClean="0"/>
              <a:t>Na mapě Afriky vyhledej národní parky, které chrání zvířata savan.</a:t>
            </a:r>
          </a:p>
          <a:p>
            <a:r>
              <a:rPr lang="cs-CZ" dirty="0" smtClean="0"/>
              <a:t>Porovnej stepi a savany. V čem jsou odlišné a v čem stejné.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338688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48064" y="527688"/>
            <a:ext cx="3538736" cy="2354513"/>
          </a:xfr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1354" y="3501008"/>
            <a:ext cx="3995936" cy="2658713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1354" y="548680"/>
            <a:ext cx="3995936" cy="2658713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04048" y="3548919"/>
            <a:ext cx="3923928" cy="26108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969953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47158" y="476672"/>
            <a:ext cx="4220777" cy="2808312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9552" y="3717032"/>
            <a:ext cx="4030875" cy="2681960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85304" y="4005064"/>
            <a:ext cx="3597975" cy="2393928"/>
          </a:xfrm>
          <a:prstGeom prst="rect">
            <a:avLst/>
          </a:prstGeom>
        </p:spPr>
      </p:pic>
      <p:pic>
        <p:nvPicPr>
          <p:cNvPr id="10" name="Zástupný symbol pro obsah 9"/>
          <p:cNvPicPr>
            <a:picLocks noGrp="1" noChangeAspect="1"/>
          </p:cNvPicPr>
          <p:nvPr>
            <p:ph idx="1"/>
          </p:nvPr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9552" y="476672"/>
            <a:ext cx="3397960" cy="2260848"/>
          </a:xfrm>
        </p:spPr>
      </p:pic>
    </p:spTree>
    <p:extLst>
      <p:ext uri="{BB962C8B-B14F-4D97-AF65-F5344CB8AC3E}">
        <p14:creationId xmlns:p14="http://schemas.microsoft.com/office/powerpoint/2010/main" val="38561897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404664"/>
            <a:ext cx="4258816" cy="2833622"/>
          </a:xfr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94196" y="476672"/>
            <a:ext cx="3048073" cy="4581128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3453052"/>
            <a:ext cx="4572000" cy="3042000"/>
          </a:xfrm>
          <a:prstGeom prst="rect">
            <a:avLst/>
          </a:prstGeom>
        </p:spPr>
      </p:pic>
      <p:sp>
        <p:nvSpPr>
          <p:cNvPr id="8" name="TextovéPole 7"/>
          <p:cNvSpPr txBox="1"/>
          <p:nvPr/>
        </p:nvSpPr>
        <p:spPr>
          <a:xfrm>
            <a:off x="5367618" y="5517232"/>
            <a:ext cx="3048073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Poznáš kočkovité šelmy?</a:t>
            </a:r>
            <a:endParaRPr lang="cs-CZ" sz="2000" b="1" dirty="0"/>
          </a:p>
        </p:txBody>
      </p:sp>
    </p:spTree>
    <p:extLst>
      <p:ext uri="{BB962C8B-B14F-4D97-AF65-F5344CB8AC3E}">
        <p14:creationId xmlns:p14="http://schemas.microsoft.com/office/powerpoint/2010/main" val="30597622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476672"/>
            <a:ext cx="4306869" cy="2865594"/>
          </a:xfr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3645024"/>
            <a:ext cx="4030875" cy="268196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76056" y="476672"/>
            <a:ext cx="3787877" cy="252028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00444" y="3558417"/>
            <a:ext cx="4139100" cy="27539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613799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dirty="0" smtClean="0"/>
              <a:t>Použité zdroje: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Fotografie z osobního archivu autora.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1072278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97</TotalTime>
  <Words>258</Words>
  <Application>Microsoft Office PowerPoint</Application>
  <PresentationFormat>Předvádění na obrazovce (4:3)</PresentationFormat>
  <Paragraphs>19</Paragraphs>
  <Slides>10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2" baseType="lpstr">
      <vt:lpstr>Motiv systému Office</vt:lpstr>
      <vt:lpstr>Dokument aplikace Microsoft Word 97–2003</vt:lpstr>
      <vt:lpstr>Prezentace aplikace PowerPoint</vt:lpstr>
      <vt:lpstr>SAVANY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Použité zdroje: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SAVANY</dc:title>
  <dc:creator>07YN</dc:creator>
  <cp:lastModifiedBy>07YN</cp:lastModifiedBy>
  <cp:revision>11</cp:revision>
  <dcterms:created xsi:type="dcterms:W3CDTF">2011-11-19T15:38:59Z</dcterms:created>
  <dcterms:modified xsi:type="dcterms:W3CDTF">2012-01-22T13:27:08Z</dcterms:modified>
</cp:coreProperties>
</file>