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C191D8E-4FFF-47DD-B02B-4E346A17C048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13880D2-D42E-4397-837B-DE35A94245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513196" y="704666"/>
            <a:ext cx="7488831" cy="5112568"/>
            <a:chOff x="0" y="0"/>
            <a:chExt cx="6410325" cy="3238500"/>
          </a:xfrm>
        </p:grpSpPr>
        <p:grpSp>
          <p:nvGrpSpPr>
            <p:cNvPr id="5" name="Skupina 4"/>
            <p:cNvGrpSpPr/>
            <p:nvPr/>
          </p:nvGrpSpPr>
          <p:grpSpPr>
            <a:xfrm>
              <a:off x="0" y="1257300"/>
              <a:ext cx="6410325" cy="1981200"/>
              <a:chOff x="0" y="0"/>
              <a:chExt cx="6410325" cy="198120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0" y="0"/>
                <a:ext cx="6410325" cy="1981200"/>
              </a:xfrm>
              <a:prstGeom prst="rect">
                <a:avLst/>
              </a:prstGeom>
              <a:gradFill flip="none" rotWithShape="1">
                <a:gsLst>
                  <a:gs pos="20005">
                    <a:schemeClr val="tx2">
                      <a:lumMod val="14000"/>
                      <a:lumOff val="86000"/>
                    </a:schemeClr>
                  </a:gs>
                  <a:gs pos="6500">
                    <a:srgbClr val="5D8AF2"/>
                  </a:gs>
                  <a:gs pos="0">
                    <a:schemeClr val="accent1">
                      <a:lumMod val="40000"/>
                      <a:lumOff val="60000"/>
                    </a:schemeClr>
                  </a:gs>
                  <a:gs pos="13000">
                    <a:srgbClr val="0047FF"/>
                  </a:gs>
                  <a:gs pos="28000">
                    <a:schemeClr val="tx2">
                      <a:lumMod val="60000"/>
                      <a:lumOff val="40000"/>
                    </a:schemeClr>
                  </a:gs>
                  <a:gs pos="42999">
                    <a:schemeClr val="tx2">
                      <a:lumMod val="40000"/>
                      <a:lumOff val="60000"/>
                    </a:schemeClr>
                  </a:gs>
                  <a:gs pos="58000">
                    <a:schemeClr val="tx2">
                      <a:lumMod val="20000"/>
                      <a:lumOff val="80000"/>
                    </a:schemeClr>
                  </a:gs>
                  <a:gs pos="72000">
                    <a:srgbClr val="0047FF"/>
                  </a:gs>
                  <a:gs pos="87000">
                    <a:schemeClr val="tx2">
                      <a:lumMod val="40000"/>
                      <a:lumOff val="60000"/>
                    </a:schemeClr>
                  </a:gs>
                  <a:gs pos="100000">
                    <a:srgbClr val="0047FF"/>
                  </a:gs>
                </a:gsLst>
                <a:lin ang="18900000" scaled="1"/>
                <a:tileRect/>
              </a:gra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  <p:grpSp>
            <p:nvGrpSpPr>
              <p:cNvPr id="8" name="Skupina 7"/>
              <p:cNvGrpSpPr/>
              <p:nvPr/>
            </p:nvGrpSpPr>
            <p:grpSpPr>
              <a:xfrm>
                <a:off x="285750" y="200025"/>
                <a:ext cx="5925185" cy="1619250"/>
                <a:chOff x="0" y="0"/>
                <a:chExt cx="5925600" cy="1619400"/>
              </a:xfrm>
            </p:grpSpPr>
            <p:sp>
              <p:nvSpPr>
                <p:cNvPr id="9" name="Obdélník 8"/>
                <p:cNvSpPr/>
                <p:nvPr/>
              </p:nvSpPr>
              <p:spPr>
                <a:xfrm>
                  <a:off x="0" y="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NÁZEV  ŠKOLY:  ZŠ J. E. Purkyně a ZUŠ Libochovice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0" name="Obdélník 9"/>
                <p:cNvSpPr/>
                <p:nvPr/>
              </p:nvSpPr>
              <p:spPr>
                <a:xfrm>
                  <a:off x="0" y="32385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AUTOR:  Mgr. Eva Štorová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1" name="Obdélník 10"/>
                <p:cNvSpPr/>
                <p:nvPr/>
              </p:nvSpPr>
              <p:spPr>
                <a:xfrm>
                  <a:off x="0" y="6477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NÁZEV:  VY_32_INOVACE_11_M-Vyvození dělení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2" name="Obdélník 11"/>
                <p:cNvSpPr/>
                <p:nvPr/>
              </p:nvSpPr>
              <p:spPr>
                <a:xfrm>
                  <a:off x="0" y="97155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TÉMA:  Vyvození dělení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0" y="12954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ČÍSLO  PROJEKTU:  CZ.1.07/1.4.00/21.2803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</p:grpSp>
        </p:grpSp>
        <p:pic>
          <p:nvPicPr>
            <p:cNvPr id="6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0"/>
              <a:ext cx="5400675" cy="1047750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</p:pic>
      </p:grpSp>
    </p:spTree>
    <p:extLst>
      <p:ext uri="{BB962C8B-B14F-4D97-AF65-F5344CB8AC3E}">
        <p14:creationId xmlns:p14="http://schemas.microsoft.com/office/powerpoint/2010/main" val="3466729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9165"/>
            <a:ext cx="7848872" cy="1143000"/>
          </a:xfrm>
        </p:spPr>
        <p:txBody>
          <a:bodyPr>
            <a:normAutofit/>
          </a:bodyPr>
          <a:lstStyle/>
          <a:p>
            <a:pPr algn="ctr"/>
            <a:r>
              <a:rPr lang="cs-CZ" sz="3000" dirty="0" smtClean="0"/>
              <a:t>Vyvození  dělení  pro  druhou  třídu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Učitelka pustí prezentaci a děti ji pozorují a pak aplikují podobně ve třídě.</a:t>
            </a:r>
          </a:p>
          <a:p>
            <a:r>
              <a:rPr lang="cs-CZ" dirty="0" smtClean="0"/>
              <a:t>Ve třídě používají sešity, pastelky, štětce…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89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14753" y="20397"/>
            <a:ext cx="4896544" cy="648073"/>
          </a:xfrm>
          <a:noFill/>
          <a:ln>
            <a:noFill/>
          </a:ln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000" b="0" dirty="0" smtClean="0">
                <a:solidFill>
                  <a:schemeClr val="tx1"/>
                </a:solidFill>
              </a:rPr>
              <a:t>Počítejte  lentilky.</a:t>
            </a:r>
            <a:endParaRPr lang="cs-CZ" sz="3000" b="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 rot="20826584">
            <a:off x="636712" y="764704"/>
            <a:ext cx="914400" cy="4572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 rot="20826584">
            <a:off x="616638" y="750841"/>
            <a:ext cx="914400" cy="4572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 rot="20826584">
            <a:off x="636711" y="750840"/>
            <a:ext cx="914400" cy="4572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 rot="20826584">
            <a:off x="622321" y="750838"/>
            <a:ext cx="914400" cy="4572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 rot="20826584">
            <a:off x="616638" y="750837"/>
            <a:ext cx="914400" cy="45720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 rot="20826584">
            <a:off x="614334" y="750836"/>
            <a:ext cx="914400" cy="4572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 rot="20826584">
            <a:off x="636714" y="750836"/>
            <a:ext cx="914400" cy="4572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 rot="20826584">
            <a:off x="622320" y="750836"/>
            <a:ext cx="914400" cy="457200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 rot="20826584">
            <a:off x="636710" y="750834"/>
            <a:ext cx="914400" cy="4572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 rot="20826584">
            <a:off x="636715" y="750833"/>
            <a:ext cx="914400" cy="4572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 rot="20826584">
            <a:off x="636716" y="756106"/>
            <a:ext cx="914400" cy="4572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 rot="20826584">
            <a:off x="622320" y="750833"/>
            <a:ext cx="914400" cy="4572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 rot="20826584">
            <a:off x="636709" y="750832"/>
            <a:ext cx="914400" cy="45720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 rot="20826584">
            <a:off x="636709" y="750832"/>
            <a:ext cx="914400" cy="457200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01008"/>
            <a:ext cx="3005683" cy="2039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 descr="C:\Users\KOLA~1\AppData\Local\Temp\MC90044067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29764"/>
            <a:ext cx="1512000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Nadpis 1"/>
          <p:cNvSpPr txBox="1">
            <a:spLocks/>
          </p:cNvSpPr>
          <p:nvPr/>
        </p:nvSpPr>
        <p:spPr>
          <a:xfrm>
            <a:off x="2915816" y="633349"/>
            <a:ext cx="5869234" cy="11967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Wingdings" pitchFamily="2" charset="2"/>
              <a:buChar char="Ø"/>
            </a:pPr>
            <a:r>
              <a:rPr lang="cs-CZ" sz="3000" dirty="0" smtClean="0"/>
              <a:t>Rozděl lentilky spravedlivě</a:t>
            </a:r>
          </a:p>
          <a:p>
            <a:pPr algn="l"/>
            <a:r>
              <a:rPr lang="cs-CZ" sz="3000" dirty="0" smtClean="0"/>
              <a:t>      mezi chlapce a dívku</a:t>
            </a:r>
            <a:endParaRPr lang="cs-CZ" sz="3000" dirty="0"/>
          </a:p>
        </p:txBody>
      </p:sp>
      <p:pic>
        <p:nvPicPr>
          <p:cNvPr id="1048" name="Picture 24" descr="C:\Users\KOLA~1\AppData\Local\Temp\MC90044067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29764"/>
            <a:ext cx="1512000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Nadpis 1"/>
          <p:cNvSpPr txBox="1">
            <a:spLocks/>
          </p:cNvSpPr>
          <p:nvPr/>
        </p:nvSpPr>
        <p:spPr>
          <a:xfrm>
            <a:off x="251519" y="5540673"/>
            <a:ext cx="3960441" cy="11733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Wingdings" pitchFamily="2" charset="2"/>
              <a:buChar char="Ø"/>
            </a:pPr>
            <a:r>
              <a:rPr lang="cs-CZ" sz="3000" dirty="0" smtClean="0"/>
              <a:t>Pozoruj příklad. </a:t>
            </a:r>
          </a:p>
          <a:p>
            <a:pPr algn="l"/>
            <a:r>
              <a:rPr lang="cs-CZ" sz="3000" dirty="0" smtClean="0"/>
              <a:t>     14 lentilek se rozdělilo </a:t>
            </a:r>
          </a:p>
          <a:p>
            <a:pPr algn="l"/>
            <a:r>
              <a:rPr lang="cs-CZ" sz="3000" dirty="0" smtClean="0"/>
              <a:t>     mezi 2 děti.</a:t>
            </a:r>
            <a:endParaRPr lang="cs-CZ" sz="3000" dirty="0"/>
          </a:p>
        </p:txBody>
      </p:sp>
      <p:sp>
        <p:nvSpPr>
          <p:cNvPr id="72" name="Nadpis 1"/>
          <p:cNvSpPr txBox="1">
            <a:spLocks/>
          </p:cNvSpPr>
          <p:nvPr/>
        </p:nvSpPr>
        <p:spPr>
          <a:xfrm>
            <a:off x="4170592" y="5708972"/>
            <a:ext cx="1069787" cy="83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5000" dirty="0" smtClean="0"/>
              <a:t>14</a:t>
            </a:r>
            <a:endParaRPr lang="cs-CZ" sz="5000" dirty="0"/>
          </a:p>
        </p:txBody>
      </p:sp>
      <p:sp>
        <p:nvSpPr>
          <p:cNvPr id="74" name="Nadpis 1"/>
          <p:cNvSpPr txBox="1">
            <a:spLocks/>
          </p:cNvSpPr>
          <p:nvPr/>
        </p:nvSpPr>
        <p:spPr>
          <a:xfrm>
            <a:off x="5000990" y="5692214"/>
            <a:ext cx="534893" cy="83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5000" dirty="0"/>
              <a:t>:</a:t>
            </a:r>
          </a:p>
        </p:txBody>
      </p:sp>
      <p:sp>
        <p:nvSpPr>
          <p:cNvPr id="75" name="Nadpis 1"/>
          <p:cNvSpPr txBox="1">
            <a:spLocks/>
          </p:cNvSpPr>
          <p:nvPr/>
        </p:nvSpPr>
        <p:spPr>
          <a:xfrm>
            <a:off x="5459626" y="5728705"/>
            <a:ext cx="562868" cy="83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5000" dirty="0"/>
              <a:t>2</a:t>
            </a:r>
          </a:p>
        </p:txBody>
      </p:sp>
      <p:sp>
        <p:nvSpPr>
          <p:cNvPr id="76" name="Nadpis 1"/>
          <p:cNvSpPr txBox="1">
            <a:spLocks/>
          </p:cNvSpPr>
          <p:nvPr/>
        </p:nvSpPr>
        <p:spPr>
          <a:xfrm>
            <a:off x="6022493" y="5701876"/>
            <a:ext cx="687293" cy="83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5000" dirty="0"/>
              <a:t>=</a:t>
            </a:r>
          </a:p>
        </p:txBody>
      </p:sp>
      <p:sp>
        <p:nvSpPr>
          <p:cNvPr id="77" name="Nadpis 1"/>
          <p:cNvSpPr txBox="1">
            <a:spLocks/>
          </p:cNvSpPr>
          <p:nvPr/>
        </p:nvSpPr>
        <p:spPr>
          <a:xfrm>
            <a:off x="6709787" y="5728705"/>
            <a:ext cx="742534" cy="8367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50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512964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90000"/>
    </mc:Choice>
    <mc:Fallback>
      <p:transition spd="slow" advClick="0" advTm="19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4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4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50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26735E-6 C 0.00468 -0.0067 0.01024 -0.00855 0.01684 -0.01133 C 0.01823 -0.01202 0.02118 -0.01318 0.02118 -0.01318 C 0.03194 -0.01179 0.04028 -0.00948 0.05069 -0.00763 C 0.05521 -0.00555 0.06337 0.00185 0.06337 0.00185 C 0.06701 0.01619 0.0651 0.00925 0.06909 0.02244 C 0.06823 0.03839 0.07153 0.04787 0.06475 0.05805 C 0.06215 0.06198 0.0592 0.06568 0.05642 0.06938 C 0.05399 0.07262 0.04791 0.07678 0.04791 0.07678 C 0.04462 0.07609 0.04097 0.07678 0.03802 0.07493 C 0.03663 0.07401 0.03663 0.07123 0.03663 0.06938 C 0.03663 0.05597 0.03698 0.05551 0.04514 0.0488 C 0.04739 0.04695 0.0526 0.04579 0.05486 0.04487 C 0.06423 0.04071 0.07326 0.0377 0.08316 0.03562 C 0.10694 0.0377 0.10225 0.03215 0.11406 0.0488 C 0.11562 0.05944 0.1184 0.06776 0.11979 0.07863 C 0.11718 0.10407 0.11597 0.11564 0.10278 0.13321 C 0.09948 0.14639 0.09166 0.15541 0.08316 0.16305 C 0.08177 0.16443 0.08021 0.16559 0.07882 0.16698 C 0.07743 0.16813 0.07465 0.17068 0.07465 0.17068 C 0.06475 0.16744 0.06632 0.16073 0.06909 0.14616 C 0.07187 0.13182 0.08732 0.1272 0.09583 0.12558 C 0.13159 0.12789 0.121 0.11864 0.13385 0.14431 C 0.13541 0.15333 0.13923 0.15981 0.1408 0.16883 C 0.13993 0.18247 0.13958 0.19635 0.13802 0.20999 C 0.13663 0.22248 0.12899 0.23358 0.12396 0.24376 C 0.12257 0.24653 0.11441 0.25671 0.11128 0.25879 C 0.10868 0.26064 0.10278 0.26249 0.10278 0.26249 C 0.09045 0.25162 0.09323 0.22664 0.10278 0.21392 C 0.10937 0.21462 0.11736 0.21207 0.12257 0.21762 C 0.12448 0.21971 0.12725 0.22873 0.12812 0.23081 C 0.13159 0.2389 0.1342 0.24746 0.13802 0.25509 C 0.13941 0.26712 0.14149 0.27891 0.14375 0.29071 C 0.14479 0.29579 0.14653 0.30574 0.14653 0.30574 C 0.146 0.32146 0.14913 0.33881 0.14375 0.35268 C 0.14166 0.358 0.13246 0.36194 0.13246 0.36194 C 0.12205 0.36124 0.11041 0.36679 0.10139 0.36009 C 0.08732 0.34945 0.10712 0.33349 0.11128 0.3321 C 0.11736 0.3328 0.12361 0.33187 0.12951 0.33395 C 0.1309 0.33441 0.13055 0.33765 0.13107 0.3395 C 0.13385 0.35014 0.13576 0.35777 0.13941 0.36772 C 0.14097 0.37766 0.14218 0.38784 0.14375 0.39778 C 0.1434 0.42623 0.15989 0.53145 0.12118 0.55713 " pathEditMode="relative" ptsTypes="ffffffffffffffffffffffffffffffffffffffffffA">
                                      <p:cBhvr>
                                        <p:cTn id="5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12344 0.55921 C 0.12535 0.55042 0.12917 0.54695 0.13507 0.54417 C 0.14618 0.5451 0.15816 0.54464 0.16892 0.54972 C 0.1724 0.55458 0.17934 0.56476 0.17934 0.56499 C 0.18264 0.57956 0.18247 0.57216 0.18056 0.58719 C 0.1691 0.57609 0.17448 0.55088 0.17674 0.53284 C 0.17726 0.52914 0.18889 0.5185 0.18976 0.51781 C 0.20226 0.50879 0.21511 0.50208 0.22882 0.49723 C 0.23993 0.49977 0.2467 0.50879 0.25365 0.52151 C 0.2559 0.53446 0.26163 0.54695 0.25365 0.55921 C 0.24549 0.54741 0.26094 0.52822 0.26788 0.52151 C 0.27031 0.5192 0.27327 0.51827 0.2757 0.51596 C 0.2882 0.50463 0.27708 0.51133 0.28594 0.50648 C 0.29167 0.49885 0.29809 0.49445 0.30434 0.48774 C 0.3132 0.47826 0.3217 0.46554 0.33281 0.46161 C 0.3375 0.45745 0.3408 0.45629 0.34601 0.45398 C 0.34861 0.45282 0.35365 0.45028 0.35365 0.45051 C 0.35747 0.45144 0.36181 0.4519 0.36545 0.45398 C 0.36875 0.45583 0.37309 0.46392 0.37587 0.46716 C 0.38403 0.47664 0.38577 0.48312 0.39149 0.49538 C 0.39271 0.50486 0.3941 0.51596 0.3941 0.52544 C 0.3941 0.5303 0.39288 0.53539 0.39288 0.54024 C 0.39288 0.54348 0.39288 0.53354 0.3941 0.53099 C 0.39983 0.5185 0.40052 0.5192 0.40712 0.51596 C 0.41979 0.50231 0.42847 0.49607 0.44479 0.49353 C 0.45833 0.48543 0.46372 0.48728 0.48125 0.48589 C 0.49219 0.48404 0.49566 0.48034 0.50087 0.49538 C 0.49827 0.51365 0.49757 0.52082 0.50087 0.46716 C 0.50122 0.45953 0.50538 0.45606 0.5099 0.45398 C 0.52205 0.44242 0.53629 0.44057 0.55017 0.43895 C 0.56372 0.43964 0.57726 0.43848 0.59063 0.4408 C 0.59236 0.44103 0.59306 0.44496 0.59445 0.44658 C 0.59774 0.45028 0.60452 0.45768 0.60868 0.45976 C 0.61007 0.46161 0.61181 0.463 0.61285 0.46531 C 0.61406 0.46878 0.61528 0.47664 0.61528 0.47688 C 0.61493 0.47849 0.61406 0.48404 0.61406 0.48219 C 0.61406 0.47664 0.61372 0.4704 0.61528 0.46531 C 0.61702 0.46046 0.61962 0.4556 0.62327 0.45398 C 0.63177 0.44982 0.63854 0.44658 0.64792 0.44473 C 0.69601 0.44635 0.69063 0.44149 0.72066 0.45791 C 0.72257 0.46161 0.725 0.47317 0.72604 0.46901 C 0.72656 0.46716 0.72639 0.46485 0.72726 0.46346 C 0.7283 0.46207 0.72986 0.46231 0.73108 0.46161 C 0.74896 0.46577 0.74149 0.46392 0.7533 0.46716 C 0.75382 0.46901 0.7533 0.47225 0.75452 0.47271 C 0.7592 0.47433 0.75833 0.46554 0.75972 0.46346 C 0.76059 0.46207 0.7625 0.46231 0.76372 0.46161 C 0.77205 0.45352 0.77361 0.45051 0.78976 0.45976 C 0.79219 0.46115 0.78976 0.46716 0.78976 0.47086 " pathEditMode="relative" rAng="0" ptsTypes="ffffffffffffffffffffffffffffffffffffffffffffffffA">
                                      <p:cBhvr>
                                        <p:cTn id="7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37" y="-4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74 0.55921 C 0.12673 0.53932 0.1361 0.53932 0.14965 0.53677 C 0.16319 0.53793 0.17708 0.53724 0.19044 0.54047 C 0.19635 0.54186 0.20173 0.55921 0.20173 0.55921 C 0.20121 0.56175 0.20208 0.56545 0.20034 0.56661 C 0.19895 0.56753 0.19895 0.56291 0.19895 0.56106 C 0.19895 0.55366 0.19895 0.54579 0.20034 0.53862 C 0.20086 0.53585 0.20902 0.52845 0.21006 0.52729 C 0.21926 0.51874 0.2276 0.51319 0.23836 0.50856 C 0.24531 0.50208 0.2493 0.50023 0.25659 0.49538 C 0.2684 0.49607 0.28038 0.49376 0.29183 0.49723 C 0.29496 0.49815 0.29183 0.52822 0.29183 0.52359 C 0.29183 0.51342 0.29027 0.50185 0.29461 0.49353 C 0.30659 0.4704 0.33315 0.47271 0.35104 0.46924 C 0.371 0.47109 0.37187 0.46624 0.37499 0.48798 C 0.37447 0.49353 0.37499 0.49954 0.3736 0.50486 C 0.37308 0.50671 0.37204 0.50116 0.37204 0.49908 C 0.37204 0.49538 0.37222 0.49121 0.3736 0.48798 C 0.37673 0.48035 0.38315 0.47549 0.38906 0.47294 C 0.39062 0.47318 0.40416 0.47618 0.40451 0.47664 C 0.4059 0.47826 0.40451 0.4815 0.40451 0.48405 " pathEditMode="relative" ptsTypes="ffffffffffffffffffffA">
                                      <p:cBhvr>
                                        <p:cTn id="8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118 0.55921 C 0.12934 0.54834 0.1467 0.52267 0.15781 0.51804 C 0.16823 0.50717 0.1757 0.50486 0.18872 0.50301 C 0.21736 0.50532 0.2132 0.49838 0.21545 0.53307 C 0.22205 0.52012 0.21493 0.53585 0.21979 0.51804 C 0.22431 0.50185 0.23854 0.49931 0.24931 0.49746 C 0.3441 0.50254 0.31129 0.47017 0.31979 0.52729 C 0.32014 0.52983 0.32031 0.5222 0.32118 0.51989 C 0.32361 0.51341 0.32535 0.5118 0.32969 0.50856 C 0.34479 0.49723 0.35712 0.49376 0.37465 0.49168 C 0.47622 0.49353 0.47656 0.45305 0.47326 0.53492 C 0.47153 0.52359 0.47014 0.51804 0.47326 0.50486 C 0.47708 0.48867 0.49774 0.47849 0.50851 0.47294 C 0.53368 0.47549 0.5592 0.4778 0.58455 0.48057 C 0.59688 0.48196 0.59149 0.48196 0.60278 0.48612 C 0.60642 0.48751 0.61406 0.48983 0.61406 0.48983 C 0.61771 0.50463 0.61406 0.48751 0.61406 0.51989 C 0.61406 0.52243 0.61441 0.51457 0.61545 0.51226 C 0.61615 0.51064 0.61754 0.50995 0.61823 0.50856 C 0.6283 0.49214 0.63004 0.48011 0.64653 0.47479 C 0.65781 0.47549 0.6691 0.47479 0.68038 0.47664 C 0.68455 0.47734 0.68594 0.49168 0.68594 0.49168 C 0.68924 0.52752 0.6842 0.48983 0.69167 0.48057 C 0.69514 0.466 0.71042 0.45722 0.7184 0.44658 C 0.72431 0.43871 0.72847 0.43085 0.73524 0.42415 C 0.74028 0.42854 0.74028 0.4327 0.74375 0.43918 C 0.74427 0.44103 0.74375 0.44565 0.74514 0.44473 C 0.74688 0.44357 0.74601 0.43987 0.74653 0.43733 C 0.74688 0.43548 0.74757 0.43363 0.74792 0.43178 C 0.75 0.42206 0.75278 0.41813 0.75781 0.41096 C 0.76076 0.41235 0.76476 0.41328 0.76476 0.41859 " pathEditMode="relative" ptsTypes="ffffffffffffffffffffffffffffffA">
                                      <p:cBhvr>
                                        <p:cTn id="8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344 0.5592 C 0.13785 0.54625 0.13646 0.54649 0.15295 0.54417 C 0.15851 0.54672 0.15972 0.54903 0.16285 0.5555 C 0.16233 0.55851 0.16337 0.5629 0.16146 0.56476 C 0.1599 0.56637 0.15625 0.56545 0.15573 0.5629 C 0.15434 0.5555 0.1559 0.54787 0.15712 0.54047 C 0.15851 0.53238 0.17222 0.53168 0.17552 0.53099 C 0.19705 0.53215 0.21892 0.53099 0.24028 0.53469 C 0.24219 0.53492 0.24167 0.53978 0.24167 0.54232 C 0.24167 0.55319 0.2408 0.55967 0.23333 0.5629 C 0.23385 0.55666 0.23299 0.54995 0.23472 0.54417 C 0.23559 0.5414 0.23854 0.5407 0.24028 0.53862 C 0.24688 0.53122 0.25469 0.52937 0.26285 0.52729 C 0.28542 0.52798 0.30799 0.52683 0.33038 0.52914 C 0.33177 0.52937 0.33507 0.55111 0.32622 0.5555 C 0.32344 0.55481 0.31927 0.55666 0.31771 0.55342 C 0.31597 0.54972 0.3184 0.54463 0.3191 0.54047 C 0.32066 0.52983 0.32934 0.52821 0.33611 0.52544 C 0.36007 0.52706 0.36042 0.52081 0.37274 0.53654 C 0.37517 0.54695 0.37795 0.55689 0.3684 0.56105 C 0.36163 0.53423 0.37413 0.53168 0.38958 0.52914 C 0.39653 0.5296 0.42517 0.52475 0.43177 0.53862 C 0.43125 0.54232 0.43194 0.54672 0.43038 0.54972 C 0.42951 0.55134 0.42899 0.54602 0.42899 0.54417 C 0.42899 0.54163 0.42934 0.53885 0.43038 0.53654 C 0.43142 0.53423 0.43333 0.53284 0.43472 0.53099 C 0.43785 0.53192 0.44444 0.53284 0.44444 0.53862 " pathEditMode="relative" ptsTypes="ffffffffffffffffffffffffffA">
                                      <p:cBhvr>
                                        <p:cTn id="8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118 0.55712 C 0.12344 0.55389 0.12587 0.55088 0.12812 0.54764 C 0.13021 0.54487 0.13385 0.5451 0.13663 0.54394 C 0.13802 0.54325 0.1408 0.54209 0.1408 0.54209 C 0.17205 0.5444 0.15955 0.53654 0.16892 0.55504 C 0.16944 0.55782 0.17257 0.5673 0.16892 0.57008 C 0.16736 0.57146 0.16528 0.56892 0.16337 0.56823 C 0.15469 0.55111 0.17361 0.5525 0.1816 0.55134 C 0.1901 0.55204 0.19896 0.54949 0.20694 0.55319 C 0.20712 0.55319 0.21059 0.56707 0.21128 0.57008 C 0.2118 0.57193 0.21267 0.57586 0.21267 0.57586 C 0.21215 0.57886 0.21337 0.58395 0.21128 0.58511 C 0.19982 0.59181 0.2 0.58372 0.19861 0.57586 C 0.19913 0.57262 0.19809 0.56846 0.2 0.56638 C 0.20226 0.56383 0.20555 0.56452 0.20851 0.56452 C 0.21927 0.56452 0.23003 0.56568 0.2408 0.56638 C 0.24253 0.57331 0.24583 0.57724 0.2493 0.58326 C 0.25347 0.55504 0.26632 0.54903 0.28594 0.54394 C 0.33542 0.54625 0.31545 0.5333 0.32951 0.55897 C 0.3309 0.56614 0.33351 0.57077 0.33524 0.57771 C 0.3283 0.58349 0.32656 0.58719 0.33385 0.56267 C 0.33559 0.55666 0.34097 0.55088 0.34514 0.54764 C 0.36337 0.5333 0.38055 0.53724 0.40278 0.53631 C 0.4217 0.53724 0.43646 0.52683 0.44219 0.54949 C 0.44167 0.55389 0.4375 0.56198 0.4408 0.56267 C 0.44548 0.5636 0.44757 0.55273 0.45208 0.55134 C 0.45399 0.55065 0.4559 0.55019 0.45781 0.54949 C 0.48785 0.52937 0.51667 0.54695 0.54514 0.55897 C 0.54566 0.56082 0.54618 0.56267 0.54653 0.56452 C 0.54705 0.56776 0.54583 0.57539 0.54792 0.57401 C 0.55035 0.57239 0.54826 0.56638 0.5493 0.56267 C 0.55017 0.55921 0.55208 0.55643 0.55347 0.55319 C 0.5566 0.537 0.56771 0.53192 0.57882 0.52706 C 0.58507 0.52729 0.63246 0.52428 0.63941 0.53816 C 0.64305 0.5333 0.64739 0.5222 0.65208 0.51943 C 0.65469 0.51781 0.65781 0.51827 0.66059 0.51758 C 0.67239 0.51897 0.67795 0.51873 0.68732 0.52706 C 0.68819 0.52891 0.68941 0.53053 0.6901 0.53261 C 0.6908 0.53446 0.69114 0.54001 0.69149 0.53816 C 0.69687 0.51295 0.68837 0.52521 0.69583 0.51573 C 0.70729 0.51688 0.71545 0.51041 0.71545 0.52521 " pathEditMode="relative" ptsTypes="ffffffffffffffffffffffffffffffffffffffffA">
                                      <p:cBhvr>
                                        <p:cTn id="9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36 0.55921 C 0.13385 0.54533 0.13992 0.52498 0.15451 0.51781 C 0.1585 0.51272 0.16874 0.50671 0.16874 0.50671 C 0.1743 0.5081 0.1802 0.5081 0.18558 0.51041 C 0.19565 0.5148 0.20503 0.52105 0.2151 0.52544 C 0.21597 0.52729 0.2177 0.52868 0.21788 0.53099 C 0.21822 0.53608 0.21597 0.55111 0.21649 0.54603 C 0.21753 0.53654 0.21718 0.52683 0.21944 0.51781 C 0.2217 0.50925 0.2368 0.50787 0.24183 0.50671 C 0.26458 0.51087 0.27308 0.50255 0.27985 0.52544 C 0.28489 0.51874 0.28871 0.51342 0.29548 0.51041 C 0.31145 0.5111 0.32725 0.51134 0.34322 0.51226 C 0.35624 0.51319 0.36857 0.51943 0.38142 0.52174 C 0.38003 0.56013 0.38211 0.57933 0.37569 0.55366 C 0.37656 0.54371 0.37586 0.53307 0.37847 0.52359 C 0.38124 0.51342 0.39149 0.50856 0.39826 0.50671 C 0.41874 0.49584 0.43854 0.4896 0.46024 0.48405 C 0.46249 0.48474 0.46666 0.48312 0.46718 0.48613 C 0.47222 0.51897 0.47274 0.51689 0.46163 0.52174 C 0.45729 0.51573 0.4559 0.50902 0.45451 0.50093 C 0.45503 0.49399 0.45433 0.48682 0.4559 0.48035 C 0.45642 0.47826 0.45902 0.47826 0.46024 0.47664 C 0.46857 0.46554 0.47256 0.45745 0.4842 0.45236 C 0.4894 0.44496 0.49183 0.44681 0.49965 0.44843 C 0.50104 0.44982 0.50277 0.45051 0.50381 0.45236 C 0.50468 0.45398 0.50624 0.4593 0.5052 0.45791 C 0.50381 0.45583 0.50329 0.45282 0.50242 0.45028 C 0.50295 0.44658 0.50156 0.44149 0.50381 0.43918 C 0.50572 0.4371 0.50972 0.43825 0.51093 0.44103 C 0.51232 0.44427 0.50954 0.45236 0.50954 0.45236 " pathEditMode="relative" ptsTypes="fffffffffffffffffffffffffffffA">
                                      <p:cBhvr>
                                        <p:cTn id="9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118 0.55921 C 0.1434 0.5606 0.15937 0.56407 0.18021 0.56684 C 0.18646 0.56962 0.19201 0.57262 0.19861 0.57424 C 0.2026 0.58234 0.20712 0.59251 0.19722 0.59691 C 0.19548 0.58997 0.1941 0.58303 0.19288 0.57609 C 0.1934 0.57309 0.19288 0.56939 0.19427 0.56684 C 0.19514 0.56522 0.19722 0.56569 0.19861 0.56499 C 0.21094 0.55898 0.20069 0.56199 0.21823 0.55921 C 0.22535 0.5599 0.23246 0.55921 0.23941 0.56129 C 0.24392 0.56268 0.24514 0.57817 0.24514 0.57817 C 0.24427 0.58488 0.2441 0.60385 0.23524 0.59113 C 0.23611 0.58604 0.23628 0.58072 0.23802 0.57609 C 0.24288 0.56291 0.25712 0.56129 0.26614 0.55736 C 0.27552 0.55805 0.28489 0.55805 0.29427 0.55921 C 0.30694 0.5606 0.31771 0.5754 0.32535 0.58743 C 0.32812 0.59853 0.32517 0.59136 0.3309 0.58187 C 0.33281 0.57864 0.33559 0.57679 0.33802 0.57424 C 0.34861 0.5636 0.36076 0.56222 0.37326 0.55921 C 0.40989 0.56152 0.42621 0.56291 0.45625 0.56684 C 0.45764 0.56754 0.45955 0.5673 0.46059 0.56869 C 0.46163 0.57008 0.46059 0.57471 0.46198 0.57424 C 0.46458 0.57355 0.46545 0.56916 0.46753 0.56684 C 0.47396 0.5599 0.47847 0.55597 0.48594 0.55181 C 0.4941 0.54742 0.50278 0.54117 0.51128 0.53863 C 0.52031 0.53585 0.53021 0.5347 0.53941 0.53308 C 0.55486 0.53423 0.57135 0.52938 0.58594 0.53678 C 0.5908 0.53932 0.58559 0.55088 0.58732 0.55736 C 0.58785 0.55944 0.58889 0.5532 0.5901 0.55181 C 0.59167 0.54996 0.59392 0.54903 0.59583 0.54811 C 0.60278 0.54441 0.60434 0.54441 0.61128 0.54233 C 0.62066 0.54302 0.63003 0.54325 0.63941 0.54441 C 0.64514 0.5451 0.6493 0.54996 0.65486 0.55181 C 0.65833 0.56569 0.66406 0.54903 0.67187 0.54626 C 0.67569 0.54487 0.68316 0.54233 0.68316 0.54233 C 0.69861 0.54302 0.71423 0.5421 0.72951 0.54441 C 0.73055 0.54464 0.74375 0.56777 0.74514 0.57054 C 0.74514 0.57054 0.74982 0.56939 0.75208 0.56869 C 0.76892 0.56962 0.78107 0.568 0.79583 0.57424 C 0.79722 0.57563 0.79896 0.57632 0.8 0.57817 C 0.80087 0.57979 0.80139 0.58372 0.80139 0.58372 " pathEditMode="relative" ptsTypes="fffffffffffffffffffffffffffffffffffffffA">
                                      <p:cBhvr>
                                        <p:cTn id="10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74 0.5592 C 0.12587 0.5562 0.13507 0.5451 0.13958 0.54232 C 0.1441 0.53955 0.14896 0.53862 0.15364 0.53654 C 0.16649 0.537 0.19861 0.52382 0.20295 0.54787 C 0.20156 0.56522 0.20243 0.56707 0.19167 0.57401 C 0.18837 0.57285 0.18298 0.57447 0.18177 0.57031 C 0.17986 0.56383 0.18351 0.55643 0.18472 0.54972 C 0.18507 0.54787 0.18507 0.54556 0.18611 0.54417 C 0.19496 0.53238 0.2066 0.52544 0.2184 0.52151 C 0.22361 0.5222 0.22882 0.52151 0.23385 0.52336 C 0.2375 0.52475 0.2401 0.52937 0.24375 0.53099 C 0.25243 0.53955 0.26128 0.54394 0.26771 0.55527 C 0.26823 0.55712 0.2691 0.55897 0.2691 0.56105 C 0.2691 0.5636 0.26684 0.57077 0.26771 0.56846 C 0.26892 0.56475 0.2691 0.56059 0.27048 0.55712 C 0.27326 0.54972 0.28229 0.54625 0.2875 0.54417 C 0.30087 0.53885 0.31337 0.53446 0.32691 0.53099 C 0.33108 0.53215 0.33576 0.53191 0.33958 0.53469 C 0.34687 0.54001 0.35382 0.5636 0.35642 0.57401 C 0.35555 0.58094 0.35694 0.58927 0.35364 0.59482 C 0.35069 0.59968 0.33802 0.58765 0.33542 0.58534 C 0.33055 0.56776 0.33837 0.56429 0.34809 0.5592 C 0.36076 0.5599 0.37604 0.55088 0.38611 0.56105 C 0.39323 0.56822 0.39132 0.58881 0.38472 0.59667 C 0.37795 0.60476 0.36684 0.59551 0.35781 0.59482 C 0.36198 0.58673 0.36458 0.58719 0.37205 0.58534 C 0.38611 0.5895 0.38611 0.59158 0.39739 0.60037 C 0.40052 0.60661 0.40208 0.61286 0.39739 0.6191 " pathEditMode="relative" ptsTypes="fffffffffffffffffffffffffffA">
                                      <p:cBhvr>
                                        <p:cTn id="10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118 0.55921 C 0.12916 0.55296 0.12639 0.53423 0.12986 0.5192 C 0.13316 0.50648 0.13785 0.49468 0.14149 0.48196 C 0.14462 0.48312 0.1493 0.47919 0.15069 0.4852 C 0.15451 0.50232 0.15035 0.51319 0.14687 0.52498 C 0.14948 0.48405 0.14774 0.4704 0.16632 0.46208 C 0.18923 0.46393 0.20746 0.45814 0.22465 0.49353 C 0.22726 0.5118 0.22344 0.52752 0.21545 0.53354 C 0.21007 0.53238 0.20364 0.53631 0.19861 0.53053 C 0.1967 0.52868 0.19826 0.52012 0.19982 0.51665 C 0.20191 0.51226 0.20521 0.51272 0.20764 0.51087 C 0.21666 0.48983 0.2368 0.49052 0.2493 0.4852 C 0.29114 0.49075 0.29114 0.46323 0.29462 0.5192 C 0.29635 0.50717 0.29948 0.49723 0.30503 0.49353 C 0.31111 0.47341 0.32656 0.47133 0.33732 0.46786 C 0.34896 0.45606 0.35712 0.44866 0.36962 0.44496 C 0.38611 0.44658 0.4026 0.44727 0.41892 0.45074 C 0.42517 0.4519 0.43177 0.46254 0.43837 0.46485 C 0.43923 0.46786 0.43941 0.47364 0.4408 0.47341 C 0.45729 0.46878 0.44357 0.46393 0.45139 0.45606 C 0.45989 0.44751 0.47101 0.44658 0.47986 0.44496 C 0.49635 0.44589 0.51302 0.44196 0.52916 0.44751 C 0.53785 0.45097 0.53524 0.48335 0.52916 0.48798 C 0.52864 0.48405 0.52726 0.48035 0.52778 0.47618 C 0.52986 0.45976 0.5401 0.45583 0.54601 0.45329 C 0.55382 0.45444 0.56163 0.45329 0.56927 0.45606 C 0.5743 0.45814 0.57847 0.46578 0.58351 0.46786 C 0.59982 0.49468 0.57847 0.46138 0.59392 0.47919 C 0.59687 0.4822 0.59982 0.49954 0.60035 0.50208 C 0.60191 0.51712 0.60104 0.52452 0.59514 0.53354 C 0.5934 0.53169 0.59062 0.53192 0.58993 0.52776 C 0.58576 0.50139 0.5993 0.49723 0.60677 0.49353 C 0.62691 0.49538 0.64028 0.49677 0.65868 0.50463 C 0.66476 0.52544 0.66406 0.56522 0.65486 0.57956 C 0.64548 0.56591 0.64618 0.5747 0.64809 0.55643 C 0.6717 0.55921 0.67031 0.54302 0.67031 0.568 " pathEditMode="relative" rAng="0" ptsTypes="fffffffffffffffffffffffffffffffffffA">
                                      <p:cBhvr>
                                        <p:cTn id="10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17" y="-48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118 0.55921 C 0.12969 0.55504 0.12135 0.56036 0.12812 0.55158 C 0.13264 0.54579 0.13924 0.54394 0.14514 0.54232 C 0.14705 0.54417 0.14965 0.5451 0.15069 0.54787 C 0.15208 0.55181 0.1493 0.55851 0.15208 0.56106 C 0.15399 0.56291 0.15469 0.55551 0.15642 0.55343 C 0.15799 0.55158 0.16007 0.55088 0.16198 0.54972 C 0.18055 0.55158 0.19444 0.55782 0.21128 0.56661 C 0.21267 0.56846 0.2151 0.56961 0.21545 0.57216 C 0.21614 0.57655 0.2158 0.58164 0.21406 0.58534 C 0.21302 0.58742 0.21319 0.58048 0.21267 0.57794 C 0.21476 0.56915 0.21892 0.56869 0.22535 0.56661 C 0.23507 0.56869 0.2441 0.5717 0.25347 0.57609 C 0.26163 0.58418 0.2691 0.59228 0.27882 0.59667 C 0.27743 0.60754 0.27847 0.61402 0.2691 0.60985 C 0.26962 0.60292 0.26788 0.59505 0.27049 0.58904 C 0.27621 0.5754 0.28403 0.57586 0.29305 0.57401 C 0.29444 0.57331 0.29583 0.57216 0.29722 0.57216 C 0.33663 0.57216 0.32535 0.56268 0.32535 0.60222 C 0.32535 0.60662 0.32535 0.59297 0.32674 0.58904 C 0.32795 0.58557 0.33385 0.58002 0.33663 0.57794 C 0.34757 0.56938 0.3559 0.56915 0.3691 0.56661 C 0.37239 0.56591 0.37552 0.56545 0.37882 0.56476 C 0.38212 0.56406 0.38871 0.56291 0.38871 0.56291 C 0.4283 0.56499 0.42413 0.55227 0.42674 0.59112 C 0.44253 0.58233 0.46233 0.58442 0.47882 0.58349 C 0.48819 0.58141 0.49549 0.57886 0.50573 0.58349 C 0.50937 0.58511 0.5092 0.59251 0.51128 0.59667 C 0.5125 0.59158 0.51389 0.58742 0.51684 0.58349 " pathEditMode="relative" ptsTypes="ffffffffffffffffffffffffffffA">
                                      <p:cBhvr>
                                        <p:cTn id="11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118 0.55851 C 0.12396 0.54348 0.12361 0.54556 0.13524 0.53422 C 0.13906 0.53052 0.14791 0.52659 0.14791 0.52659 C 0.15295 0.54417 0.15139 0.53631 0.15364 0.54926 C 0.15607 0.52613 0.15191 0.54232 0.1592 0.53237 C 0.16562 0.52382 0.15798 0.52821 0.16632 0.52474 C 0.16771 0.52359 0.16892 0.52197 0.17048 0.52104 C 0.17326 0.51942 0.17899 0.51734 0.17899 0.51734 C 0.18646 0.51804 0.19409 0.51711 0.20139 0.51919 C 0.20816 0.52104 0.21562 0.54903 0.21701 0.55666 C 0.21649 0.56036 0.21562 0.56406 0.21562 0.56799 C 0.21562 0.57123 0.21562 0.56128 0.21701 0.55851 C 0.2217 0.54903 0.23368 0.54533 0.24097 0.54348 C 0.2625 0.53769 0.28541 0.53746 0.30711 0.53607 C 0.36684 0.56938 0.34514 0.537 0.35225 0.58672 C 0.3526 0.58857 0.35295 0.58279 0.35364 0.58117 C 0.35521 0.5777 0.35711 0.57447 0.3592 0.57169 C 0.36441 0.56475 0.37257 0.55712 0.37899 0.55296 C 0.38767 0.54718 0.40034 0.54371 0.40989 0.54163 C 0.41736 0.54001 0.43246 0.53792 0.43246 0.53792 C 0.45173 0.53908 0.47118 0.53792 0.49027 0.54163 C 0.49218 0.54209 0.49097 0.54671 0.49166 0.54926 C 0.49409 0.55874 0.49687 0.56591 0.49861 0.57539 C 0.50225 0.5407 0.53003 0.50347 0.55503 0.49283 C 0.57396 0.49537 0.56475 0.49491 0.57743 0.50046 C 0.58663 0.50879 0.59166 0.51572 0.59444 0.53029 C 0.59583 0.51989 0.59722 0.50809 0.60139 0.49861 C 0.61024 0.47826 0.63107 0.45906 0.64791 0.45351 C 0.6493 0.45166 0.65052 0.44935 0.65225 0.44796 C 0.66163 0.44079 0.6625 0.45744 0.66771 0.46484 C 0.66909 0.43987 0.66771 0.43594 0.68177 0.42345 C 0.6868 0.43362 0.68455 0.42669 0.68455 0.44588 " pathEditMode="relative" ptsTypes="fffffffffffffffffffffffffffffffA">
                                      <p:cBhvr>
                                        <p:cTn id="11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74 0.55921 C 0.12412 0.55551 0.12517 0.55134 0.12708 0.5481 C 0.13246 0.53862 0.14808 0.53307 0.15659 0.52937 C 0.16978 0.53631 0.16805 0.54279 0.17343 0.55736 C 0.17291 0.56175 0.17412 0.56707 0.17204 0.57054 C 0.17083 0.57262 0.16787 0.57031 0.16649 0.56869 C 0.16492 0.56684 0.16458 0.56383 0.16371 0.56129 C 0.16423 0.55435 0.16353 0.54718 0.1651 0.54047 C 0.16649 0.53446 0.17933 0.5296 0.18333 0.52937 C 0.19548 0.52845 0.2078 0.52822 0.21996 0.52752 C 0.24114 0.52822 0.26267 0.52382 0.28333 0.52937 C 0.28697 0.5303 0.2828 0.53955 0.28194 0.5444 C 0.27985 0.55759 0.27412 0.56637 0.2651 0.57239 C 0.24878 0.56545 0.26458 0.52914 0.27204 0.52359 C 0.2894 0.51087 0.32985 0.50486 0.32985 0.50486 C 0.33749 0.50995 0.34253 0.51758 0.34947 0.52359 C 0.35503 0.53539 0.36458 0.55412 0.35242 0.56499 C 0.35051 0.56429 0.34721 0.56568 0.34669 0.56314 C 0.34548 0.55689 0.34791 0.54949 0.35103 0.5444 C 0.35694 0.53446 0.37812 0.5266 0.38749 0.52359 C 0.41492 0.52567 0.4151 0.52197 0.43263 0.54625 C 0.43176 0.5518 0.43246 0.55851 0.42985 0.56314 C 0.42864 0.56522 0.42499 0.5636 0.42412 0.56129 C 0.42204 0.55504 0.42794 0.54325 0.43124 0.54047 C 0.43819 0.53469 0.4578 0.53168 0.46649 0.52937 C 0.48871 0.53145 0.48142 0.52822 0.49322 0.53862 C 0.49774 0.54672 0.50173 0.55296 0.49183 0.55736 C 0.48749 0.53469 0.5019 0.52729 0.51579 0.52359 C 0.51996 0.52428 0.5243 0.52382 0.52846 0.52544 C 0.53124 0.52637 0.53628 0.53793 0.53819 0.54047 C 0.53871 0.54232 0.54114 0.54556 0.53975 0.54625 C 0.53385 0.54972 0.53142 0.54464 0.52846 0.54047 C 0.52985 0.52105 0.52985 0.52798 0.52985 0.51989 " pathEditMode="relative" ptsTypes="ffffffffffffffffffffffffffffffffA">
                                      <p:cBhvr>
                                        <p:cTn id="120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118 0.55921 C 0.12309 0.53631 0.12447 0.53168 0.1394 0.52174 C 0.14548 0.52243 0.15225 0.52012 0.15781 0.52359 C 0.16319 0.52683 0.17048 0.54047 0.17048 0.54047 C 0.17135 0.54302 0.17239 0.54556 0.17326 0.5481 C 0.17378 0.54995 0.17326 0.55365 0.17465 0.55365 C 0.17604 0.55365 0.17517 0.54972 0.17604 0.5481 C 0.17743 0.54533 0.18593 0.53585 0.18732 0.53492 C 0.21059 0.52035 0.2368 0.51503 0.26197 0.51226 C 0.28038 0.51365 0.29878 0.51341 0.31701 0.51619 C 0.32343 0.51711 0.32673 0.53862 0.32673 0.53862 C 0.33663 0.5259 0.35104 0.5192 0.36475 0.51619 C 0.37847 0.51688 0.39305 0.51318 0.40572 0.51989 C 0.43263 0.534 0.45642 0.55828 0.48038 0.57979 C 0.48663 0.58534 0.49045 0.59228 0.49722 0.5969 C 0.49809 0.59875 0.49861 0.60384 0.5 0.60245 C 0.50243 0.59991 0.50121 0.59436 0.50277 0.59112 C 0.50503 0.58673 0.5085 0.58349 0.51128 0.57979 C 0.5151 0.5747 0.52673 0.57424 0.52673 0.57424 C 0.55729 0.57678 0.58784 0.57886 0.6184 0.58187 C 0.62031 0.5821 0.62256 0.5821 0.62395 0.58372 C 0.62708 0.58719 0.62812 0.59297 0.63107 0.5969 C 0.63159 0.59945 0.63159 0.60199 0.63246 0.6043 C 0.6335 0.60662 0.63576 0.60754 0.63663 0.60985 C 0.63836 0.61517 0.63802 0.62118 0.6394 0.62674 C 0.65104 0.61217 0.67465 0.60592 0.6901 0.60245 C 0.69253 0.60315 0.69496 0.60315 0.69722 0.6043 C 0.69878 0.605 0.70138 0.608 0.70138 0.608 C 0.7026 0.59598 0.70347 0.58603 0.71267 0.58187 C 0.71996 0.59112 0.72534 0.60222 0.72534 0.61563 " pathEditMode="relative" ptsTypes="fffffffffffffffffffffffffffffA">
                                      <p:cBhvr>
                                        <p:cTn id="12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118 0.55921 C 0.12552 0.53192 0.13646 0.52914 0.15486 0.51827 C 0.17066 0.52313 0.16736 0.53978 0.1691 0.55689 C 0.16996 0.54972 0.16892 0.5414 0.17257 0.53562 C 0.18281 0.51966 0.19618 0.51157 0.21163 0.50532 C 0.21354 0.50463 0.2151 0.50185 0.21701 0.50116 C 0.22378 0.49885 0.23125 0.49838 0.23837 0.497 C 0.25191 0.5 0.24948 0.50324 0.25434 0.51827 C 0.2592 0.47734 0.28524 0.46092 0.31649 0.45606 C 0.32795 0.4512 0.33871 0.45144 0.35017 0.45375 C 0.34896 0.47965 0.3526 0.48266 0.34149 0.497 C 0.3368 0.47248 0.33298 0.42923 0.35746 0.41975 C 0.3592 0.42045 0.36146 0.42021 0.36267 0.42183 C 0.36406 0.42345 0.36458 0.42808 0.36458 0.42831 " pathEditMode="relative" rAng="0" ptsTypes="fffffffffffffA">
                                      <p:cBhvr>
                                        <p:cTn id="12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70" y="-69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3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3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2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2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2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2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2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4" grpId="0" animBg="1"/>
      <p:bldP spid="54" grpId="1" animBg="1"/>
      <p:bldP spid="55" grpId="0" animBg="1"/>
      <p:bldP spid="55" grpId="1" animBg="1"/>
      <p:bldP spid="56" grpId="0" animBg="1"/>
      <p:bldP spid="56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60" grpId="0" animBg="1"/>
      <p:bldP spid="60" grpId="1" animBg="1"/>
      <p:bldP spid="61" grpId="0" animBg="1"/>
      <p:bldP spid="61" grpId="1" animBg="1"/>
      <p:bldP spid="62" grpId="0" animBg="1"/>
      <p:bldP spid="62" grpId="1" animBg="1"/>
      <p:bldP spid="63" grpId="0" animBg="1"/>
      <p:bldP spid="63" grpId="1" animBg="1"/>
      <p:bldP spid="64" grpId="0" animBg="1"/>
      <p:bldP spid="64" grpId="1" animBg="1"/>
      <p:bldP spid="65" grpId="0" animBg="1"/>
      <p:bldP spid="65" grpId="1" animBg="1"/>
      <p:bldP spid="66" grpId="0" animBg="1"/>
      <p:bldP spid="66" grpId="1" animBg="1"/>
      <p:bldP spid="68" grpId="0"/>
      <p:bldP spid="71" grpId="0"/>
      <p:bldP spid="72" grpId="0"/>
      <p:bldP spid="74" grpId="0"/>
      <p:bldP spid="75" grpId="0"/>
      <p:bldP spid="76" grpId="0"/>
      <p:bldP spid="7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536" y="908720"/>
            <a:ext cx="7992888" cy="3662541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marL="457200" lvl="0" indent="-457200">
              <a:buFont typeface="Wingdings" pitchFamily="2" charset="2"/>
              <a:buChar char="Ø"/>
            </a:pPr>
            <a:r>
              <a:rPr lang="cs-CZ" sz="3200" dirty="0" smtClean="0"/>
              <a:t>Ilustrace: www.office.com</a:t>
            </a:r>
          </a:p>
          <a:p>
            <a:pPr marL="457200" lvl="0" indent="-457200">
              <a:buFont typeface="Wingdings" pitchFamily="2" charset="2"/>
              <a:buChar char="Ø"/>
            </a:pPr>
            <a:endParaRPr lang="cs-CZ" sz="3200" dirty="0" smtClean="0"/>
          </a:p>
          <a:p>
            <a:pPr lvl="0"/>
            <a:endParaRPr lang="cs-CZ" sz="2800" i="1" dirty="0"/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i="1" dirty="0" smtClean="0"/>
              <a:t>Hodnocení: 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i="1" dirty="0" smtClean="0"/>
              <a:t>    stručná a rychlá motivační prezentace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i="1" dirty="0"/>
              <a:t> </a:t>
            </a:r>
            <a:r>
              <a:rPr lang="cs-CZ" sz="2800" i="1" dirty="0" smtClean="0"/>
              <a:t>   děti pracovaly aktivně</a:t>
            </a:r>
          </a:p>
          <a:p>
            <a:pPr lvl="0"/>
            <a:endParaRPr lang="cs-CZ" sz="2800" i="1" dirty="0"/>
          </a:p>
          <a:p>
            <a:pPr lvl="0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9668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94</TotalTime>
  <Words>102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Bohatý</vt:lpstr>
      <vt:lpstr>Prezentace aplikace PowerPoint</vt:lpstr>
      <vt:lpstr>Vyvození  dělení  pro  druhou  třídu</vt:lpstr>
      <vt:lpstr>Počítejte  lentilky.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Počítejte bonbony.</dc:title>
  <dc:creator>Škola</dc:creator>
  <cp:lastModifiedBy>Škola</cp:lastModifiedBy>
  <cp:revision>20</cp:revision>
  <dcterms:created xsi:type="dcterms:W3CDTF">2012-03-28T13:29:36Z</dcterms:created>
  <dcterms:modified xsi:type="dcterms:W3CDTF">2012-03-29T13:06:00Z</dcterms:modified>
</cp:coreProperties>
</file>