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  <p:sldMasterId id="2147483708" r:id="rId3"/>
  </p:sldMasterIdLst>
  <p:sldIdLst>
    <p:sldId id="256" r:id="rId4"/>
    <p:sldId id="263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E2A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9879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2239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62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2780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4508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7717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0632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3100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7163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428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21763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0084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975A4AE-27A1-46B2-8A05-2D607A57C587}" type="datetimeFigureOut">
              <a:rPr lang="cs-CZ" smtClean="0"/>
              <a:t>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861D067-4F06-447F-86AB-29960F311019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80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889427" y="339764"/>
            <a:ext cx="7848871" cy="4968552"/>
            <a:chOff x="0" y="0"/>
            <a:chExt cx="6410325" cy="3238500"/>
          </a:xfrm>
        </p:grpSpPr>
        <p:grpSp>
          <p:nvGrpSpPr>
            <p:cNvPr id="5" name="Skupina 4"/>
            <p:cNvGrpSpPr/>
            <p:nvPr/>
          </p:nvGrpSpPr>
          <p:grpSpPr>
            <a:xfrm>
              <a:off x="0" y="1257300"/>
              <a:ext cx="6410325" cy="1981200"/>
              <a:chOff x="0" y="0"/>
              <a:chExt cx="6410325" cy="1981200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0" y="0"/>
                <a:ext cx="6410325" cy="1981200"/>
              </a:xfrm>
              <a:prstGeom prst="rect">
                <a:avLst/>
              </a:prstGeom>
              <a:gradFill flip="none" rotWithShape="1">
                <a:gsLst>
                  <a:gs pos="20005">
                    <a:schemeClr val="tx2">
                      <a:lumMod val="14000"/>
                      <a:lumOff val="86000"/>
                    </a:schemeClr>
                  </a:gs>
                  <a:gs pos="6500">
                    <a:srgbClr val="5D8AF2"/>
                  </a:gs>
                  <a:gs pos="0">
                    <a:schemeClr val="accent1">
                      <a:lumMod val="40000"/>
                      <a:lumOff val="60000"/>
                    </a:schemeClr>
                  </a:gs>
                  <a:gs pos="13000">
                    <a:srgbClr val="0047FF"/>
                  </a:gs>
                  <a:gs pos="28000">
                    <a:schemeClr val="tx2">
                      <a:lumMod val="60000"/>
                      <a:lumOff val="40000"/>
                    </a:schemeClr>
                  </a:gs>
                  <a:gs pos="42999">
                    <a:schemeClr val="tx2">
                      <a:lumMod val="40000"/>
                      <a:lumOff val="60000"/>
                    </a:schemeClr>
                  </a:gs>
                  <a:gs pos="58000">
                    <a:schemeClr val="tx2">
                      <a:lumMod val="20000"/>
                      <a:lumOff val="80000"/>
                    </a:schemeClr>
                  </a:gs>
                  <a:gs pos="72000">
                    <a:srgbClr val="0047FF"/>
                  </a:gs>
                  <a:gs pos="87000">
                    <a:schemeClr val="tx2">
                      <a:lumMod val="40000"/>
                      <a:lumOff val="60000"/>
                    </a:schemeClr>
                  </a:gs>
                  <a:gs pos="100000">
                    <a:srgbClr val="0047FF"/>
                  </a:gs>
                </a:gsLst>
                <a:lin ang="18900000" scaled="1"/>
                <a:tileRect/>
              </a:gra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cs-CZ"/>
              </a:p>
            </p:txBody>
          </p:sp>
          <p:grpSp>
            <p:nvGrpSpPr>
              <p:cNvPr id="8" name="Skupina 7"/>
              <p:cNvGrpSpPr/>
              <p:nvPr/>
            </p:nvGrpSpPr>
            <p:grpSpPr>
              <a:xfrm>
                <a:off x="285750" y="200025"/>
                <a:ext cx="5925185" cy="1619250"/>
                <a:chOff x="0" y="0"/>
                <a:chExt cx="5925600" cy="1619400"/>
              </a:xfrm>
            </p:grpSpPr>
            <p:sp>
              <p:nvSpPr>
                <p:cNvPr id="9" name="Obdélník 8"/>
                <p:cNvSpPr/>
                <p:nvPr/>
              </p:nvSpPr>
              <p:spPr>
                <a:xfrm>
                  <a:off x="0" y="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NÁZEV  ŠKOLY:  ZŠ J. E. Purkyně a ZUŠ Libochovice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0" name="Obdélník 9"/>
                <p:cNvSpPr/>
                <p:nvPr/>
              </p:nvSpPr>
              <p:spPr>
                <a:xfrm>
                  <a:off x="0" y="323850"/>
                  <a:ext cx="5924550" cy="32385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AUTOR:  Mgr. Eva Štorová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1" name="Obdélník 10"/>
                <p:cNvSpPr/>
                <p:nvPr/>
              </p:nvSpPr>
              <p:spPr>
                <a:xfrm>
                  <a:off x="0" y="6477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 dirty="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NÁZEV:  VY_32_INOVACE_12_M-Vyvození násobení třemi</a:t>
                  </a:r>
                  <a:endParaRPr lang="cs-CZ" sz="1100" dirty="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2" name="Obdélník 11"/>
                <p:cNvSpPr/>
                <p:nvPr/>
              </p:nvSpPr>
              <p:spPr>
                <a:xfrm>
                  <a:off x="0" y="97155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TÉMA:  Vyvození násobení třemi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  <p:sp>
              <p:nvSpPr>
                <p:cNvPr id="13" name="Obdélník 12"/>
                <p:cNvSpPr/>
                <p:nvPr/>
              </p:nvSpPr>
              <p:spPr>
                <a:xfrm>
                  <a:off x="0" y="1295400"/>
                  <a:ext cx="5925600" cy="324000"/>
                </a:xfrm>
                <a:prstGeom prst="rect">
                  <a:avLst/>
                </a:prstGeom>
                <a:solidFill>
                  <a:schemeClr val="bg1"/>
                </a:solidFill>
                <a:ln>
                  <a:solidFill>
                    <a:schemeClr val="tx2">
                      <a:lumMod val="60000"/>
                      <a:lumOff val="4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lnSpc>
                      <a:spcPct val="115000"/>
                    </a:lnSpc>
                    <a:spcAft>
                      <a:spcPts val="1000"/>
                    </a:spcAft>
                  </a:pPr>
                  <a:r>
                    <a:rPr lang="cs-CZ" sz="1400">
                      <a:solidFill>
                        <a:srgbClr val="000000"/>
                      </a:solidFill>
                      <a:effectLst/>
                      <a:latin typeface="Times New Roman"/>
                      <a:ea typeface="Calibri"/>
                      <a:cs typeface="Times New Roman"/>
                    </a:rPr>
                    <a:t>ČÍSLO  PROJEKTU:  CZ.1.07/1.4.00/21.2803</a:t>
                  </a:r>
                  <a:endParaRPr lang="cs-CZ" sz="1100">
                    <a:effectLst/>
                    <a:ea typeface="Calibri"/>
                    <a:cs typeface="Times New Roman"/>
                  </a:endParaRPr>
                </a:p>
              </p:txBody>
            </p:sp>
          </p:grpSp>
        </p:grpSp>
        <p:pic>
          <p:nvPicPr>
            <p:cNvPr id="6" name="Picture 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" y="0"/>
              <a:ext cx="5400675" cy="1047750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</p:pic>
      </p:grpSp>
    </p:spTree>
    <p:extLst>
      <p:ext uri="{BB962C8B-B14F-4D97-AF65-F5344CB8AC3E}">
        <p14:creationId xmlns:p14="http://schemas.microsoft.com/office/powerpoint/2010/main" val="123392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2000">
        <p:split orient="vert"/>
      </p:transition>
    </mc:Choice>
    <mc:Fallback xmlns="">
      <p:transition spd="slow" advClick="0" advTm="2000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Vyvození násobení třemi pro 2. třídu.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Učitel pustí žákům prezentaci. Žáci sledují a společně s prezentací počítají. </a:t>
            </a:r>
          </a:p>
          <a:p>
            <a:pPr marL="0" indent="0">
              <a:buNone/>
            </a:pPr>
            <a:r>
              <a:rPr lang="cs-CZ" dirty="0" smtClean="0"/>
              <a:t>Po skončení prezentace procvičovat násobilku tří v lavicích.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067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3000">
        <p:split orient="vert"/>
      </p:transition>
    </mc:Choice>
    <mc:Fallback xmlns="">
      <p:transition spd="slow" advClick="0" advTm="3000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KOLA~1\AppData\Local\Temp\MP9004310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8729"/>
            <a:ext cx="2327420" cy="232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KOLA~1\AppData\Local\Temp\MP9004310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4797" y="234187"/>
            <a:ext cx="2327420" cy="232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KOLA~1\AppData\Local\Temp\MP9004310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949" y="234187"/>
            <a:ext cx="2327420" cy="232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KOLA~1\AppData\Local\Temp\MP90043101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389" y="261330"/>
            <a:ext cx="2327420" cy="232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35896" y="125016"/>
            <a:ext cx="4824536" cy="720080"/>
          </a:xfrm>
          <a:prstGeom prst="rect">
            <a:avLst/>
          </a:prstGeo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Každá slepice má tři kuřátka.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245483" y="218728"/>
            <a:ext cx="2602632" cy="53265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Počítej slepice.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7529" y="4531746"/>
            <a:ext cx="4090067" cy="57606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Kolik kuřátek je celkem?</a:t>
            </a:r>
            <a:endParaRPr lang="cs-CZ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107505" y="2348881"/>
            <a:ext cx="1587564" cy="2160239"/>
            <a:chOff x="107504" y="2348881"/>
            <a:chExt cx="1890601" cy="2304256"/>
          </a:xfrm>
        </p:grpSpPr>
        <p:grpSp>
          <p:nvGrpSpPr>
            <p:cNvPr id="22" name="Skupina 21"/>
            <p:cNvGrpSpPr/>
            <p:nvPr/>
          </p:nvGrpSpPr>
          <p:grpSpPr>
            <a:xfrm>
              <a:off x="304884" y="2492897"/>
              <a:ext cx="1693221" cy="1800199"/>
              <a:chOff x="304884" y="2492897"/>
              <a:chExt cx="1693221" cy="1800199"/>
            </a:xfrm>
          </p:grpSpPr>
          <p:pic>
            <p:nvPicPr>
              <p:cNvPr id="10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9839" y="2492897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1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4884" y="3501008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2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95493" y="3104964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3" name="Ovál 22"/>
            <p:cNvSpPr/>
            <p:nvPr/>
          </p:nvSpPr>
          <p:spPr>
            <a:xfrm>
              <a:off x="107504" y="2348881"/>
              <a:ext cx="1890601" cy="230425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901435" y="2348881"/>
            <a:ext cx="1587564" cy="2160239"/>
            <a:chOff x="107504" y="2348881"/>
            <a:chExt cx="1890601" cy="2304256"/>
          </a:xfrm>
        </p:grpSpPr>
        <p:grpSp>
          <p:nvGrpSpPr>
            <p:cNvPr id="26" name="Skupina 25"/>
            <p:cNvGrpSpPr/>
            <p:nvPr/>
          </p:nvGrpSpPr>
          <p:grpSpPr>
            <a:xfrm>
              <a:off x="304884" y="2492897"/>
              <a:ext cx="1693221" cy="1800199"/>
              <a:chOff x="304884" y="2492897"/>
              <a:chExt cx="1693221" cy="1800199"/>
            </a:xfrm>
          </p:grpSpPr>
          <p:pic>
            <p:nvPicPr>
              <p:cNvPr id="28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9839" y="2492897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9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4884" y="3501008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0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95493" y="3104964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7" name="Ovál 26"/>
            <p:cNvSpPr/>
            <p:nvPr/>
          </p:nvSpPr>
          <p:spPr>
            <a:xfrm>
              <a:off x="107504" y="2348881"/>
              <a:ext cx="1890601" cy="230425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3777150" y="2348881"/>
            <a:ext cx="1587564" cy="2160239"/>
            <a:chOff x="107504" y="2348881"/>
            <a:chExt cx="1890601" cy="2304256"/>
          </a:xfrm>
        </p:grpSpPr>
        <p:grpSp>
          <p:nvGrpSpPr>
            <p:cNvPr id="32" name="Skupina 31"/>
            <p:cNvGrpSpPr/>
            <p:nvPr/>
          </p:nvGrpSpPr>
          <p:grpSpPr>
            <a:xfrm>
              <a:off x="304884" y="2492897"/>
              <a:ext cx="1693221" cy="1800199"/>
              <a:chOff x="304884" y="2492897"/>
              <a:chExt cx="1693221" cy="1800199"/>
            </a:xfrm>
          </p:grpSpPr>
          <p:pic>
            <p:nvPicPr>
              <p:cNvPr id="34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9839" y="2492897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5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4884" y="3501008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36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95493" y="3104964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3" name="Ovál 32"/>
            <p:cNvSpPr/>
            <p:nvPr/>
          </p:nvSpPr>
          <p:spPr>
            <a:xfrm>
              <a:off x="107504" y="2348881"/>
              <a:ext cx="1890601" cy="230425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647068" y="2348880"/>
            <a:ext cx="1587564" cy="2160239"/>
            <a:chOff x="107504" y="2348881"/>
            <a:chExt cx="1890601" cy="2304256"/>
          </a:xfrm>
        </p:grpSpPr>
        <p:grpSp>
          <p:nvGrpSpPr>
            <p:cNvPr id="38" name="Skupina 37"/>
            <p:cNvGrpSpPr/>
            <p:nvPr/>
          </p:nvGrpSpPr>
          <p:grpSpPr>
            <a:xfrm>
              <a:off x="304884" y="2492897"/>
              <a:ext cx="1693221" cy="1800199"/>
              <a:chOff x="304884" y="2492897"/>
              <a:chExt cx="1693221" cy="1800199"/>
            </a:xfrm>
          </p:grpSpPr>
          <p:pic>
            <p:nvPicPr>
              <p:cNvPr id="40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39839" y="2492897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1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04884" y="3501008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42" name="Picture 14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95493" y="3104964"/>
                <a:ext cx="902612" cy="792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9" name="Ovál 38"/>
            <p:cNvSpPr/>
            <p:nvPr/>
          </p:nvSpPr>
          <p:spPr>
            <a:xfrm>
              <a:off x="107504" y="2348881"/>
              <a:ext cx="1890601" cy="2304256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55" name="Zástupný symbol pro obsah 2"/>
          <p:cNvSpPr txBox="1">
            <a:spLocks/>
          </p:cNvSpPr>
          <p:nvPr/>
        </p:nvSpPr>
        <p:spPr>
          <a:xfrm>
            <a:off x="551190" y="5088431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6" name="Zástupný symbol pro obsah 2"/>
          <p:cNvSpPr txBox="1">
            <a:spLocks/>
          </p:cNvSpPr>
          <p:nvPr/>
        </p:nvSpPr>
        <p:spPr>
          <a:xfrm>
            <a:off x="2398428" y="5107810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7" name="Zástupný symbol pro obsah 2"/>
          <p:cNvSpPr txBox="1">
            <a:spLocks/>
          </p:cNvSpPr>
          <p:nvPr/>
        </p:nvSpPr>
        <p:spPr>
          <a:xfrm>
            <a:off x="4280407" y="5088431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8" name="Zástupný symbol pro obsah 2"/>
          <p:cNvSpPr txBox="1">
            <a:spLocks/>
          </p:cNvSpPr>
          <p:nvPr/>
        </p:nvSpPr>
        <p:spPr>
          <a:xfrm>
            <a:off x="6230639" y="5088431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9" name="Zástupný symbol pro obsah 2"/>
          <p:cNvSpPr txBox="1">
            <a:spLocks/>
          </p:cNvSpPr>
          <p:nvPr/>
        </p:nvSpPr>
        <p:spPr>
          <a:xfrm>
            <a:off x="1481013" y="5107810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60" name="Zástupný symbol pro obsah 2"/>
          <p:cNvSpPr txBox="1">
            <a:spLocks/>
          </p:cNvSpPr>
          <p:nvPr/>
        </p:nvSpPr>
        <p:spPr>
          <a:xfrm>
            <a:off x="3356728" y="5107810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61" name="Zástupný symbol pro obsah 2"/>
          <p:cNvSpPr txBox="1">
            <a:spLocks/>
          </p:cNvSpPr>
          <p:nvPr/>
        </p:nvSpPr>
        <p:spPr>
          <a:xfrm>
            <a:off x="5226178" y="5107810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62" name="Zástupný symbol pro obsah 2"/>
          <p:cNvSpPr txBox="1">
            <a:spLocks/>
          </p:cNvSpPr>
          <p:nvPr/>
        </p:nvSpPr>
        <p:spPr>
          <a:xfrm>
            <a:off x="7234632" y="5107810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63" name="Zástupný symbol pro obsah 2"/>
          <p:cNvSpPr txBox="1">
            <a:spLocks/>
          </p:cNvSpPr>
          <p:nvPr/>
        </p:nvSpPr>
        <p:spPr>
          <a:xfrm>
            <a:off x="8028384" y="5088430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64" name="Zástupný symbol pro obsah 2"/>
          <p:cNvSpPr txBox="1">
            <a:spLocks/>
          </p:cNvSpPr>
          <p:nvPr/>
        </p:nvSpPr>
        <p:spPr>
          <a:xfrm>
            <a:off x="4321861" y="5812075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65" name="Zástupný symbol pro obsah 2"/>
          <p:cNvSpPr txBox="1">
            <a:spLocks/>
          </p:cNvSpPr>
          <p:nvPr/>
        </p:nvSpPr>
        <p:spPr>
          <a:xfrm>
            <a:off x="5226178" y="5810061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6" name="Zástupný symbol pro obsah 2"/>
          <p:cNvSpPr txBox="1">
            <a:spLocks/>
          </p:cNvSpPr>
          <p:nvPr/>
        </p:nvSpPr>
        <p:spPr>
          <a:xfrm>
            <a:off x="6230639" y="5810061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7" name="Zástupný symbol pro obsah 2"/>
          <p:cNvSpPr txBox="1">
            <a:spLocks/>
          </p:cNvSpPr>
          <p:nvPr/>
        </p:nvSpPr>
        <p:spPr>
          <a:xfrm>
            <a:off x="7238027" y="5812075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68" name="Zástupný symbol pro obsah 2"/>
          <p:cNvSpPr txBox="1">
            <a:spLocks/>
          </p:cNvSpPr>
          <p:nvPr/>
        </p:nvSpPr>
        <p:spPr>
          <a:xfrm>
            <a:off x="8028384" y="5792696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587609"/>
            <a:ext cx="1467883" cy="1250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7939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5000">
        <p:split orient="vert"/>
      </p:transition>
    </mc:Choice>
    <mc:Fallback xmlns="">
      <p:transition spd="slow" advClick="0" advTm="5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1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1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1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3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31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1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20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5" fill="hold">
                      <p:stCondLst>
                        <p:cond delay="indefinite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8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 build="p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83" y="4650954"/>
            <a:ext cx="2113115" cy="208335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11960" y="260648"/>
            <a:ext cx="4176464" cy="64807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Počítej vajíčka v košíku.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1146291" cy="185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035224"/>
            <a:ext cx="1146291" cy="185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017712"/>
            <a:ext cx="1146291" cy="185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878" y="1055439"/>
            <a:ext cx="1146291" cy="185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35224"/>
            <a:ext cx="1146291" cy="185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4776" y="1017712"/>
            <a:ext cx="1146291" cy="185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591684" y="4061018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887828" y="4061018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183972" y="4053679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5825498" y="405117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1164830" y="4061018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2591757" y="4098568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5270059" y="4061018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7668086" y="405117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8072265" y="4024459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4555042" y="4053679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3771686" y="4061018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7094940" y="405117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3" name="Zástupný symbol pro obsah 2"/>
          <p:cNvSpPr txBox="1">
            <a:spLocks/>
          </p:cNvSpPr>
          <p:nvPr/>
        </p:nvSpPr>
        <p:spPr>
          <a:xfrm>
            <a:off x="6512557" y="405117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24" name="Zástupný symbol pro obsah 2"/>
          <p:cNvSpPr txBox="1">
            <a:spLocks/>
          </p:cNvSpPr>
          <p:nvPr/>
        </p:nvSpPr>
        <p:spPr>
          <a:xfrm>
            <a:off x="5848268" y="4653136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6</a:t>
            </a:r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7690856" y="4653136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8095035" y="4619902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7117710" y="4653136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6535327" y="4653136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0" name="Zástupný symbol pro obsah 2"/>
          <p:cNvSpPr txBox="1">
            <a:spLocks/>
          </p:cNvSpPr>
          <p:nvPr/>
        </p:nvSpPr>
        <p:spPr>
          <a:xfrm>
            <a:off x="408499" y="3212976"/>
            <a:ext cx="4176464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Kolik vajíček je celkem?</a:t>
            </a:r>
            <a:endParaRPr lang="cs-CZ" dirty="0"/>
          </a:p>
        </p:txBody>
      </p:sp>
      <p:sp>
        <p:nvSpPr>
          <p:cNvPr id="5" name="Obláček 4"/>
          <p:cNvSpPr/>
          <p:nvPr/>
        </p:nvSpPr>
        <p:spPr>
          <a:xfrm>
            <a:off x="2354799" y="5204294"/>
            <a:ext cx="5517286" cy="1526023"/>
          </a:xfrm>
          <a:prstGeom prst="cloudCallout">
            <a:avLst>
              <a:gd name="adj1" fmla="val -60631"/>
              <a:gd name="adj2" fmla="val 24485"/>
            </a:avLst>
          </a:prstGeom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Hody, hody doprovody,</a:t>
            </a:r>
          </a:p>
          <a:p>
            <a:pPr algn="ctr"/>
            <a:r>
              <a:rPr lang="cs-CZ" sz="2400" dirty="0" smtClean="0"/>
              <a:t> já jsem malý zajíček </a:t>
            </a:r>
          </a:p>
          <a:p>
            <a:pPr algn="ctr"/>
            <a:r>
              <a:rPr lang="cs-CZ" sz="2400" dirty="0" smtClean="0"/>
              <a:t>a mám 18 vajíček.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76796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5000">
        <p:split orient="vert"/>
      </p:transition>
    </mc:Choice>
    <mc:Fallback xmlns="">
      <p:transition spd="slow" advClick="0" advTm="5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25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25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25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1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25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25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1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2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12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2" fill="hold" grpId="0" nodeType="click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125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12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2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1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12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25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2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25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2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25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2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30" grpId="0"/>
      <p:bldP spid="5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3193" y="0"/>
            <a:ext cx="2832667" cy="15952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8" descr="C:\Users\KOLA~1\AppData\Local\Temp\MC90043632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" y="148214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4211960" y="260648"/>
            <a:ext cx="3024336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Počítej pavouky.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08499" y="3212976"/>
            <a:ext cx="4176464" cy="6480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Kolik pavouků je celkem?</a:t>
            </a:r>
            <a:endParaRPr lang="cs-CZ" dirty="0"/>
          </a:p>
        </p:txBody>
      </p:sp>
      <p:pic>
        <p:nvPicPr>
          <p:cNvPr id="7" name="Picture 8" descr="C:\Users\KOLA~1\AppData\Local\Temp\MC90043632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495" y="144769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KOLA~1\AppData\Local\Temp\MC90043632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710" y="147087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Users\KOLA~1\AppData\Local\Temp\MC90043632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9528" y="1509853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8" descr="C:\Users\KOLA~1\AppData\Local\Temp\MC900436321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028" y="1517537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325631"/>
            <a:ext cx="1054213" cy="105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00477">
            <a:off x="625284" y="2011880"/>
            <a:ext cx="1071526" cy="107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1028" y="2131159"/>
            <a:ext cx="1054213" cy="1054213"/>
          </a:xfrm>
          <a:prstGeom prst="rect">
            <a:avLst/>
          </a:prstGeom>
          <a:noFill/>
          <a:scene3d>
            <a:camera prst="orthographicFront">
              <a:rot lat="0" lon="105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1811" y="1222786"/>
            <a:ext cx="1054213" cy="105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00477">
            <a:off x="2387583" y="1909035"/>
            <a:ext cx="1071526" cy="107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1271" y="2028314"/>
            <a:ext cx="1054213" cy="1054213"/>
          </a:xfrm>
          <a:prstGeom prst="rect">
            <a:avLst/>
          </a:prstGeom>
          <a:noFill/>
          <a:scene3d>
            <a:camera prst="orthographicFront">
              <a:rot lat="0" lon="105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003" y="1294481"/>
            <a:ext cx="1054213" cy="105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00477">
            <a:off x="4018775" y="1980730"/>
            <a:ext cx="1071526" cy="107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463" y="2100009"/>
            <a:ext cx="1054213" cy="1054213"/>
          </a:xfrm>
          <a:prstGeom prst="rect">
            <a:avLst/>
          </a:prstGeom>
          <a:noFill/>
          <a:scene3d>
            <a:camera prst="orthographicFront">
              <a:rot lat="0" lon="105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0347" y="1478031"/>
            <a:ext cx="1054213" cy="105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00477">
            <a:off x="5696119" y="2164280"/>
            <a:ext cx="1071526" cy="107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807" y="2283559"/>
            <a:ext cx="1054213" cy="1054213"/>
          </a:xfrm>
          <a:prstGeom prst="rect">
            <a:avLst/>
          </a:prstGeom>
          <a:noFill/>
          <a:scene3d>
            <a:camera prst="orthographicFront">
              <a:rot lat="0" lon="105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309" y="1405103"/>
            <a:ext cx="1054213" cy="105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00477">
            <a:off x="7453081" y="2091352"/>
            <a:ext cx="1071526" cy="107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C:\Users\KOLA~1\AppData\Local\Temp\MC900436398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769" y="2210631"/>
            <a:ext cx="1054213" cy="1054213"/>
          </a:xfrm>
          <a:prstGeom prst="rect">
            <a:avLst/>
          </a:prstGeom>
          <a:noFill/>
          <a:scene3d>
            <a:camera prst="orthographicFront">
              <a:rot lat="0" lon="105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Zástupný symbol pro obsah 2"/>
          <p:cNvSpPr txBox="1">
            <a:spLocks/>
          </p:cNvSpPr>
          <p:nvPr/>
        </p:nvSpPr>
        <p:spPr>
          <a:xfrm>
            <a:off x="562802" y="386104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9" name="Zástupný symbol pro obsah 2"/>
          <p:cNvSpPr txBox="1">
            <a:spLocks/>
          </p:cNvSpPr>
          <p:nvPr/>
        </p:nvSpPr>
        <p:spPr>
          <a:xfrm>
            <a:off x="2258706" y="386104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0" name="Zástupný symbol pro obsah 2"/>
          <p:cNvSpPr txBox="1">
            <a:spLocks/>
          </p:cNvSpPr>
          <p:nvPr/>
        </p:nvSpPr>
        <p:spPr>
          <a:xfrm>
            <a:off x="5513917" y="3850144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1" name="Zástupný symbol pro obsah 2"/>
          <p:cNvSpPr txBox="1">
            <a:spLocks/>
          </p:cNvSpPr>
          <p:nvPr/>
        </p:nvSpPr>
        <p:spPr>
          <a:xfrm>
            <a:off x="1449405" y="386104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32" name="Zástupný symbol pro obsah 2"/>
          <p:cNvSpPr txBox="1">
            <a:spLocks/>
          </p:cNvSpPr>
          <p:nvPr/>
        </p:nvSpPr>
        <p:spPr>
          <a:xfrm>
            <a:off x="4649106" y="386104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33" name="Zástupný symbol pro obsah 2"/>
          <p:cNvSpPr txBox="1">
            <a:spLocks/>
          </p:cNvSpPr>
          <p:nvPr/>
        </p:nvSpPr>
        <p:spPr>
          <a:xfrm>
            <a:off x="8005193" y="386104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4" name="Zástupný symbol pro obsah 2"/>
          <p:cNvSpPr txBox="1">
            <a:spLocks/>
          </p:cNvSpPr>
          <p:nvPr/>
        </p:nvSpPr>
        <p:spPr>
          <a:xfrm>
            <a:off x="8406702" y="3818954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5" name="Zástupný symbol pro obsah 2"/>
          <p:cNvSpPr txBox="1">
            <a:spLocks/>
          </p:cNvSpPr>
          <p:nvPr/>
        </p:nvSpPr>
        <p:spPr>
          <a:xfrm>
            <a:off x="3889898" y="386104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3008573" y="386104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37" name="Zástupný symbol pro obsah 2"/>
          <p:cNvSpPr txBox="1">
            <a:spLocks/>
          </p:cNvSpPr>
          <p:nvPr/>
        </p:nvSpPr>
        <p:spPr>
          <a:xfrm>
            <a:off x="7220856" y="386104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8" name="Zástupný symbol pro obsah 2"/>
          <p:cNvSpPr txBox="1">
            <a:spLocks/>
          </p:cNvSpPr>
          <p:nvPr/>
        </p:nvSpPr>
        <p:spPr>
          <a:xfrm>
            <a:off x="6478901" y="3850144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39" name="Zástupný symbol pro obsah 2"/>
          <p:cNvSpPr txBox="1">
            <a:spLocks/>
          </p:cNvSpPr>
          <p:nvPr/>
        </p:nvSpPr>
        <p:spPr>
          <a:xfrm>
            <a:off x="5506356" y="4553055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5</a:t>
            </a: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7986280" y="461657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8387788" y="4568553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7228177" y="4504097"/>
            <a:ext cx="420422" cy="6250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6478901" y="4616577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7" name="Zástupný symbol pro obsah 2"/>
          <p:cNvSpPr txBox="1">
            <a:spLocks/>
          </p:cNvSpPr>
          <p:nvPr/>
        </p:nvSpPr>
        <p:spPr>
          <a:xfrm>
            <a:off x="357659" y="389286"/>
            <a:ext cx="3024336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Počítej pavučiny.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708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5000">
        <p:split orient="vert"/>
      </p:transition>
    </mc:Choice>
    <mc:Fallback xmlns="">
      <p:transition spd="slow" advClick="0" advTm="5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1" presetClass="entr" presetSubtype="8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5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3" fill="hold">
                      <p:stCondLst>
                        <p:cond delay="indefinite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45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45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45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45" presetClass="entr" presetSubtype="0" fill="hold" grpId="0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0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1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8" fill="hold">
                      <p:stCondLst>
                        <p:cond delay="indefinite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0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0.17882 -0.10949 C -0.19496 -0.1162 -0.20816 -0.1125 -0.22604 -0.11134 C -0.23177 -0.10601 -0.23437 -0.09976 -0.23941 -0.09328 C -0.24652 -0.06389 -0.24514 -0.11551 -0.24236 -0.03865 C -0.24305 -0.02847 -0.24027 -0.01551 -0.24566 -0.00833 C -0.24843 -0.00439 -0.26354 -0.00139 -0.26805 -0.00023 C -0.28194 -0.00162 -0.28871 -0.00092 -0.30017 -0.00833 C -0.30659 -0.01759 -0.29843 -0.00764 -0.3092 -0.01458 C -0.32968 -0.02824 -0.31007 -0.01875 -0.32274 -0.02453 C -0.34045 -0.0493 -0.37274 -0.06481 -0.39687 -0.07314 C -0.40243 -0.07245 -0.40798 -0.07245 -0.41354 -0.07106 C -0.41666 -0.07037 -0.42274 -0.06689 -0.42274 -0.06666 C -0.42448 -0.06342 -0.42708 -0.06064 -0.42882 -0.05694 C -0.42968 -0.05509 -0.42951 -0.05277 -0.4302 -0.05092 C -0.43107 -0.04861 -0.43229 -0.04676 -0.43333 -0.04467 C -0.43385 -0.02939 -0.43073 0.0132 -0.44548 0.02593 C -0.45052 0.03033 -0.45642 0.03195 -0.46215 0.03403 C -0.47777 0.03264 -0.49531 0.03311 -0.51059 0.02801 C -0.52882 0.02223 -0.54496 0.01088 -0.56371 0.00764 C -0.57239 0.00186 -0.57951 -0.00046 -0.58941 -0.00231 C -0.59253 -0.0037 -0.59514 -0.00694 -0.59843 -0.00833 C -0.60382 -0.01041 -0.60955 -0.01064 -0.6151 -0.0125 C -0.6243 -0.01088 -0.6335 -0.01018 -0.64236 -0.00648 C -0.6434 -0.00555 -0.64913 -0.00069 -0.65 0.00162 C -0.65139 0.00556 -0.65295 0.01389 -0.65295 0.01412 C -0.65416 0.02686 -0.65538 0.06366 -0.65902 0.07246 C -0.66145 0.07824 -0.66371 0.08519 -0.66823 0.08866 C -0.68142 0.09931 -0.71753 0.10186 -0.7302 0.10278 C -0.73889 0.10348 -0.74739 0.10394 -0.75607 0.10463 C -0.75955 0.10625 -0.76354 0.10625 -0.76666 0.1088 C -0.78281 0.1213 -0.76128 0.11019 -0.77569 0.1169 C -0.7809 0.12338 -0.78264 0.12801 -0.78472 0.13704 C -0.7842 0.15718 -0.78715 0.19306 -0.77725 0.21389 C -0.77361 0.23241 -0.77882 0.21343 -0.77118 0.22593 C -0.77014 0.22755 -0.77048 0.2301 -0.76961 0.23195 C -0.76909 0.23334 -0.76441 0.23889 -0.76354 0.24005 C -0.75729 0.26736 -0.73298 0.27223 -0.7151 0.27431 C -0.70086 0.27917 -0.68854 0.27801 -0.6743 0.27639 C -0.66232 0.27014 -0.64878 0.26297 -0.63628 0.26019 C -0.63229 0.25741 -0.62725 0.25625 -0.62413 0.25209 C -0.61979 0.2463 -0.62014 0.24607 -0.6151 0.24213 C -0.61319 0.24051 -0.61076 0.23982 -0.60902 0.23797 C -0.59496 0.22292 -0.58211 0.20278 -0.56961 0.18542 C -0.5592 0.17061 -0.5592 0.17686 -0.55 0.16945 C -0.54062 0.16158 -0.53211 0.15486 -0.52118 0.15116 C -0.50868 0.15255 -0.5033 0.15394 -0.49236 0.15718 C -0.4868 0.16899 -0.47621 0.17454 -0.46961 0.18542 C -0.46336 0.19561 -0.46996 0.18774 -0.46354 0.19977 C -0.46232 0.20209 -0.46041 0.20348 -0.45902 0.20579 C -0.45416 0.21412 -0.45208 0.22153 -0.44843 0.22986 C -0.44774 0.23149 -0.44635 0.23264 -0.44548 0.23403 C -0.44427 0.23588 -0.44323 0.23797 -0.44236 0.24005 C -0.44027 0.24537 -0.43541 0.26204 -0.43177 0.26436 C -0.42517 0.26852 -0.42083 0.27524 -0.4151 0.28056 C -0.40573 0.28889 -0.39427 0.29561 -0.38333 0.29861 C -0.37378 0.29792 -0.36406 0.29769 -0.35468 0.29653 C -0.3427 0.29514 -0.3335 0.28496 -0.32274 0.28056 C -0.31718 0.27315 -0.31145 0.27084 -0.30468 0.26644 C -0.2967 0.25093 -0.27986 0.23565 -0.26805 0.22593 C -0.26267 0.2213 -0.26076 0.21644 -0.25451 0.21389 C -0.25052 0.21019 -0.2467 0.20463 -0.24236 0.20162 C -0.23663 0.19769 -0.22916 0.19584 -0.22274 0.19352 C -0.1927 0.19514 -0.19323 0.19329 -0.17413 0.19977 C -0.16319 0.20949 -0.15451 0.21991 -0.14843 0.23611 C -0.14375 0.24908 -0.14097 0.2625 -0.13472 0.27431 C -0.13316 0.28102 -0.13159 0.28774 -0.13038 0.29468 C -0.13159 0.3169 -0.13402 0.33635 -0.13941 0.35718 C -0.13906 0.36389 -0.13923 0.37084 -0.13784 0.37755 C -0.13593 0.38843 -0.12482 0.39908 -0.11666 0.40162 C -0.11024 0.40764 -0.10468 0.40787 -0.09687 0.40973 C -0.08958 0.4132 -0.08246 0.4169 -0.07569 0.42199 C -0.07257 0.42431 -0.06666 0.42986 -0.06666 0.4301 C -0.06458 0.43403 -0.06041 0.43727 -0.06059 0.44213 C -0.06111 0.45556 -0.06128 0.46899 -0.06215 0.48241 C -0.06319 0.49815 -0.08159 0.50996 -0.0908 0.51482 C -0.10364 0.53102 -0.14027 0.51899 -0.14687 0.51875 C -0.15347 0.51598 -0.16024 0.51574 -0.16684 0.51274 C -0.17725 0.49861 -0.18871 0.48912 -0.20139 0.47848 C -0.21163 0.46135 -0.22274 0.44653 -0.23489 0.43195 C -0.25017 0.41343 -0.24114 0.41829 -0.25139 0.41389 C -0.25642 0.40718 -0.26128 0.40186 -0.26805 0.39977 C -0.30555 0.40116 -0.30955 0.39329 -0.33177 0.40764 C -0.33802 0.41644 -0.346 0.42269 -0.35295 0.43195 C -0.3585 0.43936 -0.36284 0.44885 -0.36823 0.45625 C -0.36944 0.45811 -0.37135 0.45857 -0.37274 0.46019 C -0.37621 0.46389 -0.37882 0.46829 -0.38177 0.47246 C -0.3875 0.4801 -0.39461 0.48172 -0.40139 0.48658 C -0.40902 0.48519 -0.41666 0.48403 -0.42413 0.48241 C -0.43038 0.48102 -0.43437 0.47616 -0.4408 0.47431 C -0.44618 0.46991 -0.45086 0.46736 -0.45607 0.46227 C -0.45711 0.46019 -0.45746 0.45764 -0.45902 0.45625 C -0.46111 0.4544 -0.47604 0.44699 -0.47882 0.44607 C -0.48385 0.43588 -0.49045 0.42986 -0.49705 0.42199 C -0.50382 0.41366 -0.50868 0.40417 -0.5151 0.39561 C -0.51736 0.38681 -0.52222 0.38172 -0.52725 0.37547 C -0.52882 0.37385 -0.52882 0.37107 -0.5302 0.36945 C -0.53159 0.36806 -0.53333 0.36806 -0.53472 0.36736 C -0.54409 0.35486 -0.56684 0.36274 -0.57569 0.3632 C -0.58298 0.36644 -0.58958 0.37084 -0.59687 0.37338 C -0.60069 0.37848 -0.60399 0.38125 -0.60902 0.38357 C -0.61007 0.38565 -0.61076 0.38797 -0.61215 0.38959 C -0.61336 0.39121 -0.61562 0.39167 -0.61666 0.39352 C -0.6177 0.39514 -0.61718 0.39792 -0.61805 0.39977 C -0.62205 0.40903 -0.63038 0.41528 -0.63333 0.42593 C -0.6375 0.44098 -0.64027 0.46297 -0.64687 0.47639 C -0.64809 0.48264 -0.6526 0.49607 -0.65607 0.5007 C -0.65798 0.50301 -0.66041 0.5044 -0.66215 0.50672 C -0.67274 0.51922 -0.66545 0.51528 -0.6743 0.51875 C -0.69375 0.51736 -0.69861 0.51482 -0.7151 0.51088 C -0.72031 0.50371 -0.71666 0.50741 -0.72725 0.50278 C -0.72934 0.50186 -0.73125 0.49977 -0.73333 0.49861 C -0.73472 0.49769 -0.73628 0.49699 -0.73784 0.49653 C -0.746 0.49352 -0.75382 0.4919 -0.76215 0.49051 C -0.78298 0.49236 -0.78941 0.48843 -0.8 0.5088 C -0.80468 0.5294 -0.79722 0.49885 -0.80451 0.52084 C -0.80607 0.52524 -0.80642 0.53033 -0.80746 0.53496 C -0.8085 0.55047 -0.81024 0.56088 -0.81215 0.57547 C -0.81111 0.59445 -0.81371 0.61111 -0.80139 0.62199 C -0.79826 0.62824 -0.79392 0.63334 -0.78941 0.63797 C -0.78645 0.64098 -0.78281 0.6426 -0.7802 0.64607 C -0.77639 0.65139 -0.77326 0.65394 -0.76805 0.65625 C -0.75277 0.65209 -0.74132 0.63774 -0.72725 0.62986 C -0.72395 0.62801 -0.72014 0.62755 -0.71666 0.62593 C -0.7033 0.62801 -0.69965 0.62871 -0.6908 0.64005 C -0.68836 0.65463 -0.69149 0.64236 -0.68472 0.65417 C -0.68246 0.65811 -0.67899 0.66644 -0.67899 0.66667 C -0.67673 0.68681 -0.67847 0.70556 -0.68333 0.725 C -0.68229 0.74746 -0.68455 0.76945 -0.66666 0.77755 C -0.66041 0.78565 -0.65086 0.78588 -0.64236 0.7875 C -0.63298 0.78635 -0.62014 0.78681 -0.61215 0.77755 C -0.61215 0.77778 -0.60347 0.76598 -0.60156 0.7632 C -0.6 0.76111 -0.59687 0.75718 -0.59687 0.75741 C -0.59461 0.75024 -0.59184 0.74399 -0.58941 0.73704 C -0.5842 0.72061 -0.58264 0.70209 -0.57569 0.68658 C -0.57239 0.67894 -0.56597 0.67686 -0.56059 0.67246 C -0.55434 0.67639 -0.54757 0.68056 -0.54236 0.68658 C -0.53975 0.68959 -0.53472 0.69653 -0.53472 0.69676 C -0.53246 0.70695 -0.5302 0.71297 -0.52569 0.72292 C -0.52274 0.73843 -0.52031 0.75811 -0.51354 0.7713 C -0.51093 0.78357 -0.50295 0.79352 -0.49392 0.79769 C -0.49132 0.79746 -0.47152 0.79537 -0.46666 0.79352 C -0.45468 0.78912 -0.43281 0.76343 -0.42569 0.74908 C -0.42343 0.73727 -0.41823 0.72894 -0.41354 0.71875 C -0.40729 0.70556 -0.41389 0.71598 -0.40746 0.69861 C -0.39965 0.67755 -0.39479 0.66551 -0.37725 0.65834 C -0.36562 0.66111 -0.35781 0.66991 -0.34687 0.67431 C -0.33975 0.68218 -0.33229 0.68982 -0.32569 0.69861 C -0.32257 0.71111 -0.31232 0.71829 -0.3092 0.73102 C -0.30729 0.73866 -0.30746 0.74537 -0.30295 0.75116 C -0.30104 0.75857 -0.30034 0.76482 -0.29687 0.7713 C -0.29479 0.78102 -0.29132 0.78056 -0.28507 0.78542 C -0.28159 0.78797 -0.27864 0.79074 -0.27604 0.79352 C -0.271 0.79769 -0.26458 0.79584 -0.25902 0.79769 C -0.25503 0.79699 -0.25052 0.79815 -0.24687 0.79561 C -0.24479 0.79422 -0.24514 0.79005 -0.24392 0.7875 C -0.24045 0.78079 -0.23975 0.78172 -0.23489 0.7794 C -0.21979 0.75903 -0.20277 0.73982 -0.18784 0.71875 C -0.18402 0.70348 -0.17448 0.68774 -0.16354 0.68056 C -0.15364 0.66667 -0.13663 0.67871 -0.12413 0.68241 C -0.11805 0.69051 -0.11319 0.69838 -0.10607 0.70463 C -0.10104 0.72477 -0.09739 0.75024 -0.0802 0.75718 C -0.07448 0.7625 -0.06857 0.76227 -0.06215 0.76528 C -0.0533 0.76135 -0.0585 0.75973 -0.05451 0.75116 C -0.05208 0.74607 -0.04791 0.74283 -0.04392 0.74098 C -0.04149 0.74144 -0.03125 0.74213 -0.02725 0.74514 C -0.01684 0.75348 -0.03229 0.74537 -0.01961 0.75116 C -0.01545 0.75718 -0.01041 0.76135 -0.00607 0.76736 C -0.0033 0.77801 -0.00573 0.77199 0.00313 0.78357 C 0.00955 0.79213 0.0158 0.79167 0.02431 0.79561 C 0.03091 0.79375 0.0349 0.79375 0.03941 0.7875 C 0.04115 0.78056 0.03993 0.78287 0.04254 0.7794 L 0.05452 0.77547 " pathEditMode="relative" rAng="0" ptsTypes="ffffffffffffffffffffffffffffffffffffffffffffffffffffffffffffffffffffffffffffffffffffffffffffffffffffffffffffffffffffffffffffffffffffffffffffffffffffffffffffffffffffffffffAA">
                                      <p:cBhvr>
                                        <p:cTn id="271" dur="2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87" y="4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92640" y="4256871"/>
            <a:ext cx="2779056" cy="2601129"/>
            <a:chOff x="92640" y="4256871"/>
            <a:chExt cx="2779056" cy="2601129"/>
          </a:xfrm>
        </p:grpSpPr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2640" y="4256871"/>
              <a:ext cx="2779056" cy="26011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45" name="Picture 10" descr="C:\Users\KOLA~1\AppData\Local\Temp\MC900438018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8952">
              <a:off x="1147902" y="5775276"/>
              <a:ext cx="955124" cy="9551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Picture 11" descr="C:\Users\KOLA~1\AppData\Local\Temp\MP9004140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979" y="1628800"/>
            <a:ext cx="2190409" cy="160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KOLA~1\AppData\Local\Temp\MP9004140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618" y="1697562"/>
            <a:ext cx="2190409" cy="160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1" descr="C:\Users\KOLA~1\AppData\Local\Temp\MP90041406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6027" y="1800508"/>
            <a:ext cx="2190409" cy="160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Users\KOLA~1\AppData\Local\Temp\MC90043801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81446">
            <a:off x="647456" y="1621708"/>
            <a:ext cx="955124" cy="95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0" descr="C:\Users\KOLA~1\AppData\Local\Temp\MC90043801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08883">
            <a:off x="953269" y="2296038"/>
            <a:ext cx="955124" cy="95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KOLA~1\AppData\Local\Temp\MC90043801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9307">
            <a:off x="1437795" y="1806040"/>
            <a:ext cx="955124" cy="95512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C:\Users\KOLA~1\AppData\Local\Temp\MC90043801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81446">
            <a:off x="2838095" y="1690470"/>
            <a:ext cx="955124" cy="95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Users\KOLA~1\AppData\Local\Temp\MC90043801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08883">
            <a:off x="3143908" y="2364800"/>
            <a:ext cx="955124" cy="95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0" descr="C:\Users\KOLA~1\AppData\Local\Temp\MC90043801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9307">
            <a:off x="3628434" y="1874802"/>
            <a:ext cx="955124" cy="95512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10" descr="C:\Users\KOLA~1\AppData\Local\Temp\MC90043801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481446">
            <a:off x="5028504" y="1793416"/>
            <a:ext cx="955124" cy="95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0" descr="C:\Users\KOLA~1\AppData\Local\Temp\MC90043801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08883">
            <a:off x="5334317" y="2467746"/>
            <a:ext cx="955124" cy="955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0" descr="C:\Users\KOLA~1\AppData\Local\Temp\MC900438018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49307">
            <a:off x="5818843" y="1977748"/>
            <a:ext cx="955124" cy="955124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Zástupný symbol pro obsah 2"/>
          <p:cNvSpPr txBox="1">
            <a:spLocks/>
          </p:cNvSpPr>
          <p:nvPr/>
        </p:nvSpPr>
        <p:spPr>
          <a:xfrm>
            <a:off x="4211960" y="260648"/>
            <a:ext cx="3024336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Počítej včelky.</a:t>
            </a:r>
            <a:endParaRPr lang="cs-CZ" dirty="0"/>
          </a:p>
        </p:txBody>
      </p:sp>
      <p:sp>
        <p:nvSpPr>
          <p:cNvPr id="31" name="Zástupný symbol pro obsah 2"/>
          <p:cNvSpPr txBox="1">
            <a:spLocks/>
          </p:cNvSpPr>
          <p:nvPr/>
        </p:nvSpPr>
        <p:spPr>
          <a:xfrm>
            <a:off x="408499" y="3212976"/>
            <a:ext cx="4176464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Kolik včelek je celkem?</a:t>
            </a:r>
            <a:endParaRPr lang="cs-CZ" dirty="0"/>
          </a:p>
        </p:txBody>
      </p:sp>
      <p:sp>
        <p:nvSpPr>
          <p:cNvPr id="32" name="Zástupný symbol pro obsah 2"/>
          <p:cNvSpPr txBox="1">
            <a:spLocks/>
          </p:cNvSpPr>
          <p:nvPr/>
        </p:nvSpPr>
        <p:spPr>
          <a:xfrm>
            <a:off x="491106" y="260647"/>
            <a:ext cx="3024336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Počítej kopretiny.</a:t>
            </a:r>
            <a:endParaRPr lang="cs-CZ" dirty="0"/>
          </a:p>
        </p:txBody>
      </p:sp>
      <p:sp>
        <p:nvSpPr>
          <p:cNvPr id="33" name="Zástupný symbol pro obsah 2"/>
          <p:cNvSpPr txBox="1">
            <a:spLocks/>
          </p:cNvSpPr>
          <p:nvPr/>
        </p:nvSpPr>
        <p:spPr>
          <a:xfrm>
            <a:off x="1482168" y="3843803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4" name="Zástupný symbol pro obsah 2"/>
          <p:cNvSpPr txBox="1">
            <a:spLocks/>
          </p:cNvSpPr>
          <p:nvPr/>
        </p:nvSpPr>
        <p:spPr>
          <a:xfrm>
            <a:off x="3364147" y="3824424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5" name="Zástupný symbol pro obsah 2"/>
          <p:cNvSpPr txBox="1">
            <a:spLocks/>
          </p:cNvSpPr>
          <p:nvPr/>
        </p:nvSpPr>
        <p:spPr>
          <a:xfrm>
            <a:off x="5314379" y="3824424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6" name="Zástupný symbol pro obsah 2"/>
          <p:cNvSpPr txBox="1">
            <a:spLocks/>
          </p:cNvSpPr>
          <p:nvPr/>
        </p:nvSpPr>
        <p:spPr>
          <a:xfrm>
            <a:off x="2440468" y="3843803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37" name="Zástupný symbol pro obsah 2"/>
          <p:cNvSpPr txBox="1">
            <a:spLocks/>
          </p:cNvSpPr>
          <p:nvPr/>
        </p:nvSpPr>
        <p:spPr>
          <a:xfrm>
            <a:off x="4309918" y="3843803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38" name="Zástupný symbol pro obsah 2"/>
          <p:cNvSpPr txBox="1">
            <a:spLocks/>
          </p:cNvSpPr>
          <p:nvPr/>
        </p:nvSpPr>
        <p:spPr>
          <a:xfrm>
            <a:off x="6318372" y="3843803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39" name="Zástupný symbol pro obsah 2"/>
          <p:cNvSpPr txBox="1">
            <a:spLocks/>
          </p:cNvSpPr>
          <p:nvPr/>
        </p:nvSpPr>
        <p:spPr>
          <a:xfrm>
            <a:off x="7112124" y="3824423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9</a:t>
            </a: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405601" y="4548068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4309918" y="4546054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5314379" y="4546054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6321767" y="4548068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44" name="Zástupný symbol pro obsah 2"/>
          <p:cNvSpPr txBox="1">
            <a:spLocks/>
          </p:cNvSpPr>
          <p:nvPr/>
        </p:nvSpPr>
        <p:spPr>
          <a:xfrm>
            <a:off x="7112124" y="4528689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9</a:t>
            </a:r>
          </a:p>
        </p:txBody>
      </p:sp>
      <p:sp>
        <p:nvSpPr>
          <p:cNvPr id="8" name="Oválný popisek 7"/>
          <p:cNvSpPr/>
          <p:nvPr/>
        </p:nvSpPr>
        <p:spPr>
          <a:xfrm>
            <a:off x="2695388" y="5373217"/>
            <a:ext cx="3243083" cy="1296142"/>
          </a:xfrm>
          <a:prstGeom prst="wedgeEllipseCallout">
            <a:avLst>
              <a:gd name="adj1" fmla="val -72452"/>
              <a:gd name="adj2" fmla="val 2359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Tři krát tři</a:t>
            </a:r>
          </a:p>
          <a:p>
            <a:pPr algn="ctr"/>
            <a:r>
              <a:rPr lang="cs-CZ" sz="2500" dirty="0" smtClean="0"/>
              <a:t> je devět, </a:t>
            </a:r>
          </a:p>
          <a:p>
            <a:pPr algn="ctr"/>
            <a:r>
              <a:rPr lang="cs-CZ" sz="2500" smtClean="0"/>
              <a:t>kdo bručí </a:t>
            </a:r>
            <a:r>
              <a:rPr lang="cs-CZ" sz="2500" dirty="0" smtClean="0"/>
              <a:t>je</a:t>
            </a:r>
            <a:endParaRPr lang="cs-CZ" sz="2500" dirty="0"/>
          </a:p>
        </p:txBody>
      </p:sp>
      <p:pic>
        <p:nvPicPr>
          <p:cNvPr id="1026" name="Picture 2" descr="C:\Users\KOLA~1\AppData\Local\Temp\MC90038261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642" y="4965399"/>
            <a:ext cx="1782964" cy="1902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796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5000">
        <p:split orient="vert"/>
      </p:transition>
    </mc:Choice>
    <mc:Fallback xmlns="">
      <p:transition spd="slow" advClick="0" advTm="5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25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9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9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3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9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9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3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9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2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9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12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3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1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12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0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1" dur="20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2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8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0" presetClass="entr" presetSubtype="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8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KOLA~1\AppData\Local\Temp\MP9004276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381169" y="8018267"/>
            <a:ext cx="3510089" cy="182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Users\KOLA~1\AppData\Local\Temp\MP9004312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3" y="930"/>
            <a:ext cx="2880320" cy="407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KOLA~1\AppData\Local\Temp\MP9004028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264" y="3385306"/>
            <a:ext cx="1109869" cy="83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KOLA~1\AppData\Local\Temp\MP9004028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608" y="3364543"/>
            <a:ext cx="1109869" cy="83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KOLA~1\AppData\Local\Temp\MP9004028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76" y="4154700"/>
            <a:ext cx="1109869" cy="83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KOLA~1\AppData\Local\Temp\MP9004312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301" y="18597"/>
            <a:ext cx="2880320" cy="4079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KOLA~1\AppData\Local\Temp\MP9004028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592" y="3402973"/>
            <a:ext cx="1109869" cy="83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C:\Users\KOLA~1\AppData\Local\Temp\MP9004028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392" y="3373453"/>
            <a:ext cx="1109869" cy="83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KOLA~1\AppData\Local\Temp\MP9004028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2289" y="4169099"/>
            <a:ext cx="1109869" cy="832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ástupný symbol pro obsah 2"/>
          <p:cNvSpPr txBox="1">
            <a:spLocks/>
          </p:cNvSpPr>
          <p:nvPr/>
        </p:nvSpPr>
        <p:spPr>
          <a:xfrm>
            <a:off x="1531136" y="5419329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5315064" y="5399849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6149279" y="5373130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6</a:t>
            </a: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4337224" y="5419329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2763799" y="5402300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+</a:t>
            </a:r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1531136" y="6087229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2</a:t>
            </a:r>
          </a:p>
        </p:txBody>
      </p:sp>
      <p:sp>
        <p:nvSpPr>
          <p:cNvPr id="26" name="Zástupný symbol pro obsah 2"/>
          <p:cNvSpPr txBox="1">
            <a:spLocks/>
          </p:cNvSpPr>
          <p:nvPr/>
        </p:nvSpPr>
        <p:spPr>
          <a:xfrm>
            <a:off x="5315064" y="6067749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=</a:t>
            </a:r>
            <a:endParaRPr lang="cs-CZ" dirty="0"/>
          </a:p>
        </p:txBody>
      </p:sp>
      <p:sp>
        <p:nvSpPr>
          <p:cNvPr id="27" name="Zástupný symbol pro obsah 2"/>
          <p:cNvSpPr txBox="1">
            <a:spLocks/>
          </p:cNvSpPr>
          <p:nvPr/>
        </p:nvSpPr>
        <p:spPr>
          <a:xfrm>
            <a:off x="6149279" y="6041030"/>
            <a:ext cx="648072" cy="595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6</a:t>
            </a:r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337224" y="6087229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9" name="Zástupný symbol pro obsah 2"/>
          <p:cNvSpPr txBox="1">
            <a:spLocks/>
          </p:cNvSpPr>
          <p:nvPr/>
        </p:nvSpPr>
        <p:spPr>
          <a:xfrm>
            <a:off x="2763799" y="6070200"/>
            <a:ext cx="420422" cy="57606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/>
              <a:t>.</a:t>
            </a:r>
          </a:p>
        </p:txBody>
      </p:sp>
      <p:sp>
        <p:nvSpPr>
          <p:cNvPr id="4099" name="Oválný popisek 4098"/>
          <p:cNvSpPr/>
          <p:nvPr/>
        </p:nvSpPr>
        <p:spPr>
          <a:xfrm rot="21257019">
            <a:off x="7349083" y="627484"/>
            <a:ext cx="1611888" cy="3130995"/>
          </a:xfrm>
          <a:prstGeom prst="wedgeEllipseCallout">
            <a:avLst>
              <a:gd name="adj1" fmla="val 18618"/>
              <a:gd name="adj2" fmla="val 73828"/>
            </a:avLst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Jsem </a:t>
            </a:r>
          </a:p>
          <a:p>
            <a:pPr algn="ctr"/>
            <a:r>
              <a:rPr lang="cs-CZ" sz="2800" dirty="0" smtClean="0"/>
              <a:t>v klidu mají dost žrádla.</a:t>
            </a:r>
            <a:endParaRPr lang="cs-CZ" sz="2800" dirty="0"/>
          </a:p>
        </p:txBody>
      </p:sp>
      <p:sp>
        <p:nvSpPr>
          <p:cNvPr id="38" name="Zástupný symbol pro obsah 2"/>
          <p:cNvSpPr txBox="1">
            <a:spLocks/>
          </p:cNvSpPr>
          <p:nvPr/>
        </p:nvSpPr>
        <p:spPr>
          <a:xfrm>
            <a:off x="4522461" y="230956"/>
            <a:ext cx="2353795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Počítej kosti.</a:t>
            </a:r>
            <a:endParaRPr lang="cs-CZ" dirty="0"/>
          </a:p>
        </p:txBody>
      </p:sp>
      <p:sp>
        <p:nvSpPr>
          <p:cNvPr id="39" name="Zástupný symbol pro obsah 2"/>
          <p:cNvSpPr txBox="1">
            <a:spLocks/>
          </p:cNvSpPr>
          <p:nvPr/>
        </p:nvSpPr>
        <p:spPr>
          <a:xfrm>
            <a:off x="307079" y="4804462"/>
            <a:ext cx="4176464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Kolik kostí je tu celkem?</a:t>
            </a:r>
            <a:endParaRPr lang="cs-CZ" dirty="0"/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229179" y="230957"/>
            <a:ext cx="2534620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Počítej pejsky.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86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5000">
        <p:split orient="vert"/>
      </p:transition>
    </mc:Choice>
    <mc:Fallback xmlns="">
      <p:transition spd="slow" advClick="0" advTm="5000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2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7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75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75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75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75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12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75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4" presetClass="path" presetSubtype="0" accel="50000" decel="5000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0.00451 -0.1267 L 0.00191 -0.51769 " pathEditMode="relative" rAng="0" ptsTypes="AA">
                                      <p:cBhvr>
                                        <p:cTn id="132" dur="4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-195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409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5" grpId="0"/>
      <p:bldP spid="26" grpId="0"/>
      <p:bldP spid="27" grpId="0"/>
      <p:bldP spid="28" grpId="0"/>
      <p:bldP spid="29" grpId="0"/>
      <p:bldP spid="4099" grpId="0" build="p" animBg="1"/>
      <p:bldP spid="38" grpId="0"/>
      <p:bldP spid="39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280831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/>
              <a:t> </a:t>
            </a:r>
            <a:br>
              <a:rPr lang="cs-CZ" dirty="0"/>
            </a:br>
            <a:r>
              <a:rPr lang="cs-CZ" i="1" dirty="0" smtClean="0"/>
              <a:t>Ilustrace: </a:t>
            </a:r>
            <a:r>
              <a:rPr lang="cs-CZ" i="1" dirty="0"/>
              <a:t>www.office.microsoft.com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3284984"/>
            <a:ext cx="8229600" cy="2841179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Hodnocení:</a:t>
            </a:r>
          </a:p>
          <a:p>
            <a:r>
              <a:rPr lang="cs-CZ" dirty="0" smtClean="0"/>
              <a:t>rychlá a účinná prezentace</a:t>
            </a:r>
          </a:p>
          <a:p>
            <a:r>
              <a:rPr lang="cs-CZ" dirty="0" smtClean="0"/>
              <a:t>žáci byli pozorní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6082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Click="0" advTm="2000">
        <p:split orient="vert"/>
      </p:transition>
    </mc:Choice>
    <mc:Fallback xmlns="">
      <p:transition spd="slow" advClick="0" advTm="2000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252</TotalTime>
  <Words>231</Words>
  <Application>Microsoft Office PowerPoint</Application>
  <PresentationFormat>Předvádění na obrazovce (4:3)</PresentationFormat>
  <Paragraphs>104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Motiv systému Office</vt:lpstr>
      <vt:lpstr>Aerodynamika</vt:lpstr>
      <vt:lpstr>1_Aerodynamika</vt:lpstr>
      <vt:lpstr>Prezentace aplikace PowerPoint</vt:lpstr>
      <vt:lpstr>Vyvození násobení třemi pro 2. třídu.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  Ilustrace: www.office.microsoft.com    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60</cp:revision>
  <dcterms:created xsi:type="dcterms:W3CDTF">2012-04-15T10:55:36Z</dcterms:created>
  <dcterms:modified xsi:type="dcterms:W3CDTF">2012-05-08T10:44:03Z</dcterms:modified>
</cp:coreProperties>
</file>