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9" r:id="rId3"/>
    <p:sldId id="258" r:id="rId4"/>
    <p:sldId id="261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  <a:srgbClr val="A32F92"/>
    <a:srgbClr val="DC82D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DD15BC-D4A1-4041-9501-AA29614D3980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06A0A0-90B3-4854-B6EA-4C62DFFB4D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7106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06A0A0-90B3-4854-B6EA-4C62DFFB4D80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2805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664D8-34CE-4184-A87D-73D6AE3A4AC9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9FD415-9E26-4694-BAE3-DDBA536831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66800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664D8-34CE-4184-A87D-73D6AE3A4AC9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9FD415-9E26-4694-BAE3-DDBA536831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16004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664D8-34CE-4184-A87D-73D6AE3A4AC9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9FD415-9E26-4694-BAE3-DDBA536831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78690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664D8-34CE-4184-A87D-73D6AE3A4AC9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9FD415-9E26-4694-BAE3-DDBA536831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0373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664D8-34CE-4184-A87D-73D6AE3A4AC9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9FD415-9E26-4694-BAE3-DDBA536831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6072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664D8-34CE-4184-A87D-73D6AE3A4AC9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9FD415-9E26-4694-BAE3-DDBA536831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75041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664D8-34CE-4184-A87D-73D6AE3A4AC9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9FD415-9E26-4694-BAE3-DDBA536831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88423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664D8-34CE-4184-A87D-73D6AE3A4AC9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9FD415-9E26-4694-BAE3-DDBA536831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6125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664D8-34CE-4184-A87D-73D6AE3A4AC9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9FD415-9E26-4694-BAE3-DDBA536831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8682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664D8-34CE-4184-A87D-73D6AE3A4AC9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9FD415-9E26-4694-BAE3-DDBA536831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7301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664D8-34CE-4184-A87D-73D6AE3A4AC9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9FD415-9E26-4694-BAE3-DDBA536831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29311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E664D8-34CE-4184-A87D-73D6AE3A4AC9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9FD415-9E26-4694-BAE3-DDBA536831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35980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17000">
              <a:srgbClr val="E6E6E6"/>
            </a:gs>
            <a:gs pos="30000">
              <a:srgbClr val="7D8496"/>
            </a:gs>
            <a:gs pos="44000">
              <a:srgbClr val="E6E6E6"/>
            </a:gs>
            <a:gs pos="71000">
              <a:srgbClr val="7D8496"/>
            </a:gs>
            <a:gs pos="89000">
              <a:srgbClr val="E6E6E6"/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539552" y="692696"/>
            <a:ext cx="7848871" cy="4968552"/>
            <a:chOff x="0" y="0"/>
            <a:chExt cx="6410325" cy="3238500"/>
          </a:xfrm>
        </p:grpSpPr>
        <p:grpSp>
          <p:nvGrpSpPr>
            <p:cNvPr id="5" name="Skupina 4"/>
            <p:cNvGrpSpPr/>
            <p:nvPr/>
          </p:nvGrpSpPr>
          <p:grpSpPr>
            <a:xfrm>
              <a:off x="0" y="1257300"/>
              <a:ext cx="6410325" cy="1981200"/>
              <a:chOff x="0" y="0"/>
              <a:chExt cx="6410325" cy="1981200"/>
            </a:xfrm>
          </p:grpSpPr>
          <p:sp>
            <p:nvSpPr>
              <p:cNvPr id="7" name="Obdélník 6"/>
              <p:cNvSpPr/>
              <p:nvPr/>
            </p:nvSpPr>
            <p:spPr>
              <a:xfrm>
                <a:off x="0" y="0"/>
                <a:ext cx="6410325" cy="1981200"/>
              </a:xfrm>
              <a:prstGeom prst="rect">
                <a:avLst/>
              </a:prstGeom>
              <a:gradFill flip="none" rotWithShape="1">
                <a:gsLst>
                  <a:gs pos="20005">
                    <a:schemeClr val="tx2">
                      <a:lumMod val="14000"/>
                      <a:lumOff val="86000"/>
                    </a:schemeClr>
                  </a:gs>
                  <a:gs pos="6500">
                    <a:srgbClr val="5D8AF2"/>
                  </a:gs>
                  <a:gs pos="0">
                    <a:schemeClr val="accent1">
                      <a:lumMod val="40000"/>
                      <a:lumOff val="60000"/>
                    </a:schemeClr>
                  </a:gs>
                  <a:gs pos="13000">
                    <a:srgbClr val="0047FF"/>
                  </a:gs>
                  <a:gs pos="28000">
                    <a:schemeClr val="tx2">
                      <a:lumMod val="60000"/>
                      <a:lumOff val="40000"/>
                    </a:schemeClr>
                  </a:gs>
                  <a:gs pos="42999">
                    <a:schemeClr val="tx2">
                      <a:lumMod val="40000"/>
                      <a:lumOff val="60000"/>
                    </a:schemeClr>
                  </a:gs>
                  <a:gs pos="58000">
                    <a:schemeClr val="tx2">
                      <a:lumMod val="20000"/>
                      <a:lumOff val="80000"/>
                    </a:schemeClr>
                  </a:gs>
                  <a:gs pos="72000">
                    <a:srgbClr val="0047FF"/>
                  </a:gs>
                  <a:gs pos="87000">
                    <a:schemeClr val="tx2">
                      <a:lumMod val="40000"/>
                      <a:lumOff val="60000"/>
                    </a:schemeClr>
                  </a:gs>
                  <a:gs pos="100000">
                    <a:srgbClr val="0047FF"/>
                  </a:gs>
                </a:gsLst>
                <a:lin ang="18900000" scaled="1"/>
                <a:tileRect/>
              </a:gra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cs-CZ"/>
              </a:p>
            </p:txBody>
          </p:sp>
          <p:grpSp>
            <p:nvGrpSpPr>
              <p:cNvPr id="8" name="Skupina 7"/>
              <p:cNvGrpSpPr/>
              <p:nvPr/>
            </p:nvGrpSpPr>
            <p:grpSpPr>
              <a:xfrm>
                <a:off x="285750" y="200025"/>
                <a:ext cx="5925185" cy="1619250"/>
                <a:chOff x="0" y="0"/>
                <a:chExt cx="5925600" cy="1619400"/>
              </a:xfrm>
            </p:grpSpPr>
            <p:sp>
              <p:nvSpPr>
                <p:cNvPr id="9" name="Obdélník 8"/>
                <p:cNvSpPr/>
                <p:nvPr/>
              </p:nvSpPr>
              <p:spPr>
                <a:xfrm>
                  <a:off x="0" y="0"/>
                  <a:ext cx="5924550" cy="32385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lnSpc>
                      <a:spcPct val="115000"/>
                    </a:lnSpc>
                    <a:spcAft>
                      <a:spcPts val="1000"/>
                    </a:spcAft>
                  </a:pPr>
                  <a:r>
                    <a:rPr lang="cs-CZ" sz="1400" dirty="0">
                      <a:solidFill>
                        <a:srgbClr val="000000"/>
                      </a:solidFill>
                      <a:effectLst/>
                      <a:latin typeface="Times New Roman"/>
                      <a:ea typeface="Calibri"/>
                      <a:cs typeface="Times New Roman"/>
                    </a:rPr>
                    <a:t>NÁZEV  ŠKOLY:  ZŠ J. E. Purkyně a ZUŠ Libochovice</a:t>
                  </a:r>
                  <a:endParaRPr lang="cs-CZ" sz="1100" dirty="0">
                    <a:effectLst/>
                    <a:ea typeface="Calibri"/>
                    <a:cs typeface="Times New Roman"/>
                  </a:endParaRPr>
                </a:p>
              </p:txBody>
            </p:sp>
            <p:sp>
              <p:nvSpPr>
                <p:cNvPr id="10" name="Obdélník 9"/>
                <p:cNvSpPr/>
                <p:nvPr/>
              </p:nvSpPr>
              <p:spPr>
                <a:xfrm>
                  <a:off x="0" y="323850"/>
                  <a:ext cx="5924550" cy="32385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lnSpc>
                      <a:spcPct val="115000"/>
                    </a:lnSpc>
                    <a:spcAft>
                      <a:spcPts val="1000"/>
                    </a:spcAft>
                  </a:pPr>
                  <a:r>
                    <a:rPr lang="cs-CZ" sz="1400">
                      <a:solidFill>
                        <a:srgbClr val="000000"/>
                      </a:solidFill>
                      <a:effectLst/>
                      <a:latin typeface="Times New Roman"/>
                      <a:ea typeface="Calibri"/>
                      <a:cs typeface="Times New Roman"/>
                    </a:rPr>
                    <a:t>AUTOR:  Mgr. Eva Štorová</a:t>
                  </a:r>
                  <a:endParaRPr lang="cs-CZ" sz="1100">
                    <a:effectLst/>
                    <a:ea typeface="Calibri"/>
                    <a:cs typeface="Times New Roman"/>
                  </a:endParaRPr>
                </a:p>
              </p:txBody>
            </p:sp>
            <p:sp>
              <p:nvSpPr>
                <p:cNvPr id="11" name="Obdélník 10"/>
                <p:cNvSpPr/>
                <p:nvPr/>
              </p:nvSpPr>
              <p:spPr>
                <a:xfrm>
                  <a:off x="0" y="647700"/>
                  <a:ext cx="5925600" cy="32400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lnSpc>
                      <a:spcPct val="115000"/>
                    </a:lnSpc>
                    <a:spcAft>
                      <a:spcPts val="1000"/>
                    </a:spcAft>
                  </a:pPr>
                  <a:r>
                    <a:rPr lang="cs-CZ" sz="1400" dirty="0">
                      <a:solidFill>
                        <a:srgbClr val="000000"/>
                      </a:solidFill>
                      <a:effectLst/>
                      <a:latin typeface="Times New Roman"/>
                      <a:ea typeface="Calibri"/>
                      <a:cs typeface="Times New Roman"/>
                    </a:rPr>
                    <a:t>NÁZEV:  </a:t>
                  </a:r>
                  <a:r>
                    <a:rPr lang="cs-CZ" sz="1400" dirty="0" smtClean="0">
                      <a:solidFill>
                        <a:srgbClr val="000000"/>
                      </a:solidFill>
                      <a:effectLst/>
                      <a:latin typeface="Times New Roman"/>
                      <a:ea typeface="Calibri"/>
                      <a:cs typeface="Times New Roman"/>
                    </a:rPr>
                    <a:t>VY_32_INOVACE_13_M-Vyvození </a:t>
                  </a:r>
                  <a:r>
                    <a:rPr lang="cs-CZ" sz="1400" dirty="0">
                      <a:solidFill>
                        <a:srgbClr val="000000"/>
                      </a:solidFill>
                      <a:effectLst/>
                      <a:latin typeface="Times New Roman"/>
                      <a:ea typeface="Calibri"/>
                      <a:cs typeface="Times New Roman"/>
                    </a:rPr>
                    <a:t>násobení </a:t>
                  </a:r>
                  <a:r>
                    <a:rPr lang="cs-CZ" sz="1400" dirty="0" smtClean="0">
                      <a:solidFill>
                        <a:srgbClr val="000000"/>
                      </a:solidFill>
                      <a:latin typeface="Times New Roman"/>
                      <a:ea typeface="Calibri"/>
                      <a:cs typeface="Times New Roman"/>
                    </a:rPr>
                    <a:t>čtyřmi</a:t>
                  </a:r>
                  <a:endParaRPr lang="cs-CZ" sz="1100" dirty="0">
                    <a:effectLst/>
                    <a:ea typeface="Calibri"/>
                    <a:cs typeface="Times New Roman"/>
                  </a:endParaRPr>
                </a:p>
              </p:txBody>
            </p:sp>
            <p:sp>
              <p:nvSpPr>
                <p:cNvPr id="12" name="Obdélník 11"/>
                <p:cNvSpPr/>
                <p:nvPr/>
              </p:nvSpPr>
              <p:spPr>
                <a:xfrm>
                  <a:off x="0" y="971550"/>
                  <a:ext cx="5925600" cy="32400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lnSpc>
                      <a:spcPct val="115000"/>
                    </a:lnSpc>
                    <a:spcAft>
                      <a:spcPts val="1000"/>
                    </a:spcAft>
                  </a:pPr>
                  <a:r>
                    <a:rPr lang="cs-CZ" sz="1400" dirty="0">
                      <a:solidFill>
                        <a:srgbClr val="000000"/>
                      </a:solidFill>
                      <a:effectLst/>
                      <a:latin typeface="Times New Roman"/>
                      <a:ea typeface="Calibri"/>
                      <a:cs typeface="Times New Roman"/>
                    </a:rPr>
                    <a:t>TÉMA:  Vyvození násobení </a:t>
                  </a:r>
                  <a:r>
                    <a:rPr lang="cs-CZ" sz="1400" dirty="0" smtClean="0">
                      <a:solidFill>
                        <a:srgbClr val="000000"/>
                      </a:solidFill>
                      <a:latin typeface="Times New Roman"/>
                      <a:ea typeface="Calibri"/>
                      <a:cs typeface="Times New Roman"/>
                    </a:rPr>
                    <a:t>čtyřmi</a:t>
                  </a:r>
                  <a:endParaRPr lang="cs-CZ" sz="1100" dirty="0">
                    <a:effectLst/>
                    <a:ea typeface="Calibri"/>
                    <a:cs typeface="Times New Roman"/>
                  </a:endParaRPr>
                </a:p>
              </p:txBody>
            </p:sp>
            <p:sp>
              <p:nvSpPr>
                <p:cNvPr id="13" name="Obdélník 12"/>
                <p:cNvSpPr/>
                <p:nvPr/>
              </p:nvSpPr>
              <p:spPr>
                <a:xfrm>
                  <a:off x="0" y="1295400"/>
                  <a:ext cx="5925600" cy="32400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lnSpc>
                      <a:spcPct val="115000"/>
                    </a:lnSpc>
                    <a:spcAft>
                      <a:spcPts val="1000"/>
                    </a:spcAft>
                  </a:pPr>
                  <a:r>
                    <a:rPr lang="cs-CZ" sz="1400">
                      <a:solidFill>
                        <a:srgbClr val="000000"/>
                      </a:solidFill>
                      <a:effectLst/>
                      <a:latin typeface="Times New Roman"/>
                      <a:ea typeface="Calibri"/>
                      <a:cs typeface="Times New Roman"/>
                    </a:rPr>
                    <a:t>ČÍSLO  PROJEKTU:  CZ.1.07/1.4.00/21.2803</a:t>
                  </a:r>
                  <a:endParaRPr lang="cs-CZ" sz="1100">
                    <a:effectLst/>
                    <a:ea typeface="Calibri"/>
                    <a:cs typeface="Times New Roman"/>
                  </a:endParaRPr>
                </a:p>
              </p:txBody>
            </p:sp>
          </p:grpSp>
        </p:grpSp>
        <p:pic>
          <p:nvPicPr>
            <p:cNvPr id="6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7200" y="0"/>
              <a:ext cx="5400675" cy="1047750"/>
            </a:xfrm>
            <a:prstGeom prst="rect">
              <a:avLst/>
            </a:prstGeom>
            <a:noFill/>
            <a:ln>
              <a:noFill/>
            </a:ln>
            <a:effectLst/>
            <a:extLst/>
          </p:spPr>
        </p:pic>
      </p:grpSp>
    </p:spTree>
    <p:extLst>
      <p:ext uri="{BB962C8B-B14F-4D97-AF65-F5344CB8AC3E}">
        <p14:creationId xmlns:p14="http://schemas.microsoft.com/office/powerpoint/2010/main" val="36001922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Click="0" advTm="2000">
        <p:split orient="vert"/>
      </p:transition>
    </mc:Choice>
    <mc:Fallback>
      <p:transition spd="slow" advClick="0" advTm="2000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17000">
              <a:srgbClr val="E6E6E6"/>
            </a:gs>
            <a:gs pos="30000">
              <a:srgbClr val="7D8496"/>
            </a:gs>
            <a:gs pos="44000">
              <a:srgbClr val="E6E6E6"/>
            </a:gs>
            <a:gs pos="71000">
              <a:srgbClr val="7D8496"/>
            </a:gs>
            <a:gs pos="89000">
              <a:srgbClr val="E6E6E6"/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"/>
          <p:cNvSpPr txBox="1">
            <a:spLocks/>
          </p:cNvSpPr>
          <p:nvPr/>
        </p:nvSpPr>
        <p:spPr>
          <a:xfrm>
            <a:off x="1045825" y="4189328"/>
            <a:ext cx="759167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/>
              <a:t>Vyvození násobení čtyřmi</a:t>
            </a:r>
          </a:p>
          <a:p>
            <a:r>
              <a:rPr lang="cs-CZ" b="1" dirty="0" smtClean="0"/>
              <a:t> 			  pro 2. třídu.</a:t>
            </a:r>
            <a:endParaRPr lang="cs-CZ" b="1" dirty="0"/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395536" y="548680"/>
            <a:ext cx="7461448" cy="347472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b="1" dirty="0" smtClean="0"/>
              <a:t>Učitel pustí žákům prezentaci. </a:t>
            </a:r>
          </a:p>
          <a:p>
            <a:pPr marL="0" indent="0">
              <a:buFont typeface="Arial" pitchFamily="34" charset="0"/>
              <a:buNone/>
            </a:pPr>
            <a:r>
              <a:rPr lang="cs-CZ" b="1" dirty="0" smtClean="0"/>
              <a:t>Žáci sledují a společně s prezentací počítají. </a:t>
            </a:r>
          </a:p>
          <a:p>
            <a:pPr marL="0" indent="0">
              <a:buFont typeface="Arial" pitchFamily="34" charset="0"/>
              <a:buNone/>
            </a:pPr>
            <a:r>
              <a:rPr lang="cs-CZ" b="1" dirty="0" smtClean="0"/>
              <a:t>Po skončení prezentace procvičovat násobilku tří v lavicích.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9692569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Click="0" advTm="3000">
        <p:split orient="vert"/>
      </p:transition>
    </mc:Choice>
    <mc:Fallback>
      <p:transition spd="slow" advClick="0" advTm="3000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2930" y="221788"/>
            <a:ext cx="3024336" cy="576064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Počítejte dorty.</a:t>
            </a:r>
            <a:endParaRPr lang="cs-CZ" dirty="0">
              <a:solidFill>
                <a:schemeClr val="tx1"/>
              </a:solidFill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346877" y="2176713"/>
            <a:ext cx="2592288" cy="1288160"/>
            <a:chOff x="4644008" y="4085056"/>
            <a:chExt cx="3024336" cy="1504184"/>
          </a:xfrm>
        </p:grpSpPr>
        <p:sp>
          <p:nvSpPr>
            <p:cNvPr id="5" name="Ovál 4"/>
            <p:cNvSpPr/>
            <p:nvPr/>
          </p:nvSpPr>
          <p:spPr>
            <a:xfrm>
              <a:off x="4644008" y="4581128"/>
              <a:ext cx="3024336" cy="1008112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solidFill>
                <a:schemeClr val="accent1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Plechovka 3"/>
            <p:cNvSpPr/>
            <p:nvPr/>
          </p:nvSpPr>
          <p:spPr>
            <a:xfrm>
              <a:off x="5076056" y="4085056"/>
              <a:ext cx="2160240" cy="1216152"/>
            </a:xfrm>
            <a:prstGeom prst="can">
              <a:avLst>
                <a:gd name="adj" fmla="val 36392"/>
              </a:avLst>
            </a:prstGeom>
            <a:solidFill>
              <a:srgbClr val="DC82DE"/>
            </a:solidFill>
            <a:ln>
              <a:solidFill>
                <a:srgbClr val="A32F9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Pravidelný pětiúhelník 7"/>
            <p:cNvSpPr/>
            <p:nvPr/>
          </p:nvSpPr>
          <p:spPr>
            <a:xfrm rot="810990">
              <a:off x="5058039" y="4760921"/>
              <a:ext cx="693926" cy="448679"/>
            </a:xfrm>
            <a:prstGeom prst="pentagon">
              <a:avLst/>
            </a:prstGeom>
            <a:solidFill>
              <a:schemeClr val="accent2">
                <a:lumMod val="75000"/>
              </a:schemeClr>
            </a:solidFill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Pravidelný pětiúhelník 10"/>
            <p:cNvSpPr/>
            <p:nvPr/>
          </p:nvSpPr>
          <p:spPr>
            <a:xfrm rot="20893626">
              <a:off x="6565390" y="4752767"/>
              <a:ext cx="693926" cy="448678"/>
            </a:xfrm>
            <a:prstGeom prst="pentagon">
              <a:avLst/>
            </a:prstGeom>
            <a:solidFill>
              <a:schemeClr val="accent2">
                <a:lumMod val="75000"/>
              </a:schemeClr>
            </a:solidFill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Pravidelný pětiúhelník 11"/>
            <p:cNvSpPr/>
            <p:nvPr/>
          </p:nvSpPr>
          <p:spPr>
            <a:xfrm>
              <a:off x="5815550" y="4824820"/>
              <a:ext cx="693926" cy="448678"/>
            </a:xfrm>
            <a:prstGeom prst="pentagon">
              <a:avLst/>
            </a:prstGeom>
            <a:solidFill>
              <a:schemeClr val="accent2">
                <a:lumMod val="75000"/>
              </a:schemeClr>
            </a:solidFill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007470" y="1330203"/>
            <a:ext cx="224976" cy="1051969"/>
            <a:chOff x="4604520" y="4185407"/>
            <a:chExt cx="269935" cy="1266960"/>
          </a:xfrm>
        </p:grpSpPr>
        <p:sp>
          <p:nvSpPr>
            <p:cNvPr id="10" name="Obdélník 9"/>
            <p:cNvSpPr/>
            <p:nvPr/>
          </p:nvSpPr>
          <p:spPr>
            <a:xfrm>
              <a:off x="4649479" y="4516073"/>
              <a:ext cx="180020" cy="936294"/>
            </a:xfrm>
            <a:prstGeom prst="rect">
              <a:avLst/>
            </a:prstGeom>
            <a:solidFill>
              <a:srgbClr val="66FF33"/>
            </a:solidFill>
            <a:ln>
              <a:solidFill>
                <a:srgbClr val="66FF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Slza 12"/>
            <p:cNvSpPr/>
            <p:nvPr/>
          </p:nvSpPr>
          <p:spPr>
            <a:xfrm rot="19203639">
              <a:off x="4604520" y="4185407"/>
              <a:ext cx="269935" cy="276240"/>
            </a:xfrm>
            <a:prstGeom prst="teardrop">
              <a:avLst>
                <a:gd name="adj" fmla="val 192051"/>
              </a:avLst>
            </a:prstGeom>
            <a:gradFill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lin ang="5400000" scaled="0"/>
            </a:gradFill>
            <a:ln>
              <a:gradFill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54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3209049" y="2176713"/>
            <a:ext cx="2592288" cy="1288160"/>
            <a:chOff x="4644008" y="4085056"/>
            <a:chExt cx="3024336" cy="1504184"/>
          </a:xfrm>
        </p:grpSpPr>
        <p:sp>
          <p:nvSpPr>
            <p:cNvPr id="30" name="Ovál 29"/>
            <p:cNvSpPr/>
            <p:nvPr/>
          </p:nvSpPr>
          <p:spPr>
            <a:xfrm>
              <a:off x="4644008" y="4581128"/>
              <a:ext cx="3024336" cy="1008112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solidFill>
                <a:schemeClr val="accent1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Plechovka 30"/>
            <p:cNvSpPr/>
            <p:nvPr/>
          </p:nvSpPr>
          <p:spPr>
            <a:xfrm>
              <a:off x="5076056" y="4085056"/>
              <a:ext cx="2160240" cy="1216152"/>
            </a:xfrm>
            <a:prstGeom prst="can">
              <a:avLst>
                <a:gd name="adj" fmla="val 36392"/>
              </a:avLst>
            </a:prstGeom>
            <a:solidFill>
              <a:srgbClr val="DC82DE"/>
            </a:solidFill>
            <a:ln>
              <a:solidFill>
                <a:srgbClr val="A32F9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Pravidelný pětiúhelník 31"/>
            <p:cNvSpPr/>
            <p:nvPr/>
          </p:nvSpPr>
          <p:spPr>
            <a:xfrm rot="810990">
              <a:off x="5058039" y="4760921"/>
              <a:ext cx="693926" cy="448679"/>
            </a:xfrm>
            <a:prstGeom prst="pentagon">
              <a:avLst/>
            </a:prstGeom>
            <a:solidFill>
              <a:schemeClr val="accent2">
                <a:lumMod val="75000"/>
              </a:schemeClr>
            </a:solidFill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Pravidelný pětiúhelník 32"/>
            <p:cNvSpPr/>
            <p:nvPr/>
          </p:nvSpPr>
          <p:spPr>
            <a:xfrm rot="20893626">
              <a:off x="6565390" y="4752767"/>
              <a:ext cx="693926" cy="448678"/>
            </a:xfrm>
            <a:prstGeom prst="pentagon">
              <a:avLst/>
            </a:prstGeom>
            <a:solidFill>
              <a:schemeClr val="accent2">
                <a:lumMod val="75000"/>
              </a:schemeClr>
            </a:solidFill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Pravidelný pětiúhelník 33"/>
            <p:cNvSpPr/>
            <p:nvPr/>
          </p:nvSpPr>
          <p:spPr>
            <a:xfrm>
              <a:off x="5815550" y="4824820"/>
              <a:ext cx="693926" cy="448678"/>
            </a:xfrm>
            <a:prstGeom prst="pentagon">
              <a:avLst/>
            </a:prstGeom>
            <a:solidFill>
              <a:schemeClr val="accent2">
                <a:lumMod val="75000"/>
              </a:schemeClr>
            </a:solidFill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6156176" y="2176713"/>
            <a:ext cx="2592288" cy="1288160"/>
            <a:chOff x="4644008" y="4085056"/>
            <a:chExt cx="3024336" cy="1504184"/>
          </a:xfrm>
        </p:grpSpPr>
        <p:sp>
          <p:nvSpPr>
            <p:cNvPr id="36" name="Ovál 35"/>
            <p:cNvSpPr/>
            <p:nvPr/>
          </p:nvSpPr>
          <p:spPr>
            <a:xfrm>
              <a:off x="4644008" y="4581128"/>
              <a:ext cx="3024336" cy="1008112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solidFill>
                <a:schemeClr val="accent1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Plechovka 36"/>
            <p:cNvSpPr/>
            <p:nvPr/>
          </p:nvSpPr>
          <p:spPr>
            <a:xfrm>
              <a:off x="5076056" y="4085056"/>
              <a:ext cx="2160240" cy="1216152"/>
            </a:xfrm>
            <a:prstGeom prst="can">
              <a:avLst>
                <a:gd name="adj" fmla="val 36392"/>
              </a:avLst>
            </a:prstGeom>
            <a:solidFill>
              <a:srgbClr val="DC82DE"/>
            </a:solidFill>
            <a:ln>
              <a:solidFill>
                <a:srgbClr val="A32F9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Pravidelný pětiúhelník 37"/>
            <p:cNvSpPr/>
            <p:nvPr/>
          </p:nvSpPr>
          <p:spPr>
            <a:xfrm rot="810990">
              <a:off x="5058039" y="4760921"/>
              <a:ext cx="693926" cy="448679"/>
            </a:xfrm>
            <a:prstGeom prst="pentagon">
              <a:avLst/>
            </a:prstGeom>
            <a:solidFill>
              <a:schemeClr val="accent2">
                <a:lumMod val="75000"/>
              </a:schemeClr>
            </a:solidFill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Pravidelný pětiúhelník 38"/>
            <p:cNvSpPr/>
            <p:nvPr/>
          </p:nvSpPr>
          <p:spPr>
            <a:xfrm rot="20893626">
              <a:off x="6565390" y="4752767"/>
              <a:ext cx="693926" cy="448678"/>
            </a:xfrm>
            <a:prstGeom prst="pentagon">
              <a:avLst/>
            </a:prstGeom>
            <a:solidFill>
              <a:schemeClr val="accent2">
                <a:lumMod val="75000"/>
              </a:schemeClr>
            </a:solidFill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Pravidelný pětiúhelník 39"/>
            <p:cNvSpPr/>
            <p:nvPr/>
          </p:nvSpPr>
          <p:spPr>
            <a:xfrm>
              <a:off x="5815550" y="4824820"/>
              <a:ext cx="693926" cy="448678"/>
            </a:xfrm>
            <a:prstGeom prst="pentagon">
              <a:avLst/>
            </a:prstGeom>
            <a:solidFill>
              <a:schemeClr val="accent2">
                <a:lumMod val="75000"/>
              </a:schemeClr>
            </a:solidFill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1" name="Podnadpis 2"/>
          <p:cNvSpPr txBox="1">
            <a:spLocks/>
          </p:cNvSpPr>
          <p:nvPr/>
        </p:nvSpPr>
        <p:spPr>
          <a:xfrm>
            <a:off x="4640382" y="205199"/>
            <a:ext cx="3024336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Počítejte svíčky.</a:t>
            </a:r>
            <a:endParaRPr lang="cs-CZ" dirty="0">
              <a:solidFill>
                <a:schemeClr val="tx1"/>
              </a:solidFill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1386009" y="1284740"/>
            <a:ext cx="224976" cy="1051969"/>
            <a:chOff x="4604520" y="4185407"/>
            <a:chExt cx="269935" cy="1266960"/>
          </a:xfrm>
        </p:grpSpPr>
        <p:sp>
          <p:nvSpPr>
            <p:cNvPr id="43" name="Obdélník 42"/>
            <p:cNvSpPr/>
            <p:nvPr/>
          </p:nvSpPr>
          <p:spPr>
            <a:xfrm>
              <a:off x="4649479" y="4516073"/>
              <a:ext cx="180020" cy="936294"/>
            </a:xfrm>
            <a:prstGeom prst="rect">
              <a:avLst/>
            </a:prstGeom>
            <a:solidFill>
              <a:srgbClr val="66FF33"/>
            </a:solidFill>
            <a:ln>
              <a:solidFill>
                <a:srgbClr val="66FF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Slza 43"/>
            <p:cNvSpPr/>
            <p:nvPr/>
          </p:nvSpPr>
          <p:spPr>
            <a:xfrm rot="19203639">
              <a:off x="4604520" y="4185407"/>
              <a:ext cx="269935" cy="276240"/>
            </a:xfrm>
            <a:prstGeom prst="teardrop">
              <a:avLst>
                <a:gd name="adj" fmla="val 192051"/>
              </a:avLst>
            </a:prstGeom>
            <a:gradFill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lin ang="5400000" scaled="0"/>
            </a:gradFill>
            <a:ln>
              <a:gradFill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54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1735857" y="1280940"/>
            <a:ext cx="224976" cy="1051969"/>
            <a:chOff x="4604520" y="4185407"/>
            <a:chExt cx="269935" cy="1266960"/>
          </a:xfrm>
        </p:grpSpPr>
        <p:sp>
          <p:nvSpPr>
            <p:cNvPr id="46" name="Obdélník 45"/>
            <p:cNvSpPr/>
            <p:nvPr/>
          </p:nvSpPr>
          <p:spPr>
            <a:xfrm>
              <a:off x="4649479" y="4516073"/>
              <a:ext cx="180020" cy="936294"/>
            </a:xfrm>
            <a:prstGeom prst="rect">
              <a:avLst/>
            </a:prstGeom>
            <a:solidFill>
              <a:srgbClr val="66FF33"/>
            </a:solidFill>
            <a:ln>
              <a:solidFill>
                <a:srgbClr val="66FF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Slza 46"/>
            <p:cNvSpPr/>
            <p:nvPr/>
          </p:nvSpPr>
          <p:spPr>
            <a:xfrm rot="19203639">
              <a:off x="4604520" y="4185407"/>
              <a:ext cx="269935" cy="276240"/>
            </a:xfrm>
            <a:prstGeom prst="teardrop">
              <a:avLst>
                <a:gd name="adj" fmla="val 192051"/>
              </a:avLst>
            </a:prstGeom>
            <a:gradFill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lin ang="5400000" scaled="0"/>
            </a:gradFill>
            <a:ln>
              <a:gradFill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54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2066197" y="1374117"/>
            <a:ext cx="224976" cy="1051969"/>
            <a:chOff x="4604520" y="4185407"/>
            <a:chExt cx="269935" cy="1266960"/>
          </a:xfrm>
        </p:grpSpPr>
        <p:sp>
          <p:nvSpPr>
            <p:cNvPr id="49" name="Obdélník 48"/>
            <p:cNvSpPr/>
            <p:nvPr/>
          </p:nvSpPr>
          <p:spPr>
            <a:xfrm>
              <a:off x="4649479" y="4516073"/>
              <a:ext cx="180020" cy="936294"/>
            </a:xfrm>
            <a:prstGeom prst="rect">
              <a:avLst/>
            </a:prstGeom>
            <a:solidFill>
              <a:srgbClr val="66FF33"/>
            </a:solidFill>
            <a:ln>
              <a:solidFill>
                <a:srgbClr val="66FF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Slza 49"/>
            <p:cNvSpPr/>
            <p:nvPr/>
          </p:nvSpPr>
          <p:spPr>
            <a:xfrm rot="19203639">
              <a:off x="4604520" y="4185407"/>
              <a:ext cx="269935" cy="276240"/>
            </a:xfrm>
            <a:prstGeom prst="teardrop">
              <a:avLst>
                <a:gd name="adj" fmla="val 192051"/>
              </a:avLst>
            </a:prstGeom>
            <a:gradFill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lin ang="5400000" scaled="0"/>
            </a:gradFill>
            <a:ln>
              <a:gradFill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54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3861330" y="1330203"/>
            <a:ext cx="224976" cy="1051969"/>
            <a:chOff x="4604520" y="4185407"/>
            <a:chExt cx="269935" cy="1266960"/>
          </a:xfrm>
        </p:grpSpPr>
        <p:sp>
          <p:nvSpPr>
            <p:cNvPr id="52" name="Obdélník 51"/>
            <p:cNvSpPr/>
            <p:nvPr/>
          </p:nvSpPr>
          <p:spPr>
            <a:xfrm>
              <a:off x="4649479" y="4516073"/>
              <a:ext cx="180020" cy="936294"/>
            </a:xfrm>
            <a:prstGeom prst="rect">
              <a:avLst/>
            </a:prstGeom>
            <a:solidFill>
              <a:srgbClr val="66FF33"/>
            </a:solidFill>
            <a:ln>
              <a:solidFill>
                <a:srgbClr val="66FF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Slza 52"/>
            <p:cNvSpPr/>
            <p:nvPr/>
          </p:nvSpPr>
          <p:spPr>
            <a:xfrm rot="19203639">
              <a:off x="4604520" y="4185407"/>
              <a:ext cx="269935" cy="276240"/>
            </a:xfrm>
            <a:prstGeom prst="teardrop">
              <a:avLst>
                <a:gd name="adj" fmla="val 192051"/>
              </a:avLst>
            </a:prstGeom>
            <a:gradFill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lin ang="5400000" scaled="0"/>
            </a:gradFill>
            <a:ln>
              <a:gradFill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54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4" name="Skupina 53"/>
          <p:cNvGrpSpPr/>
          <p:nvPr/>
        </p:nvGrpSpPr>
        <p:grpSpPr>
          <a:xfrm>
            <a:off x="4239869" y="1284740"/>
            <a:ext cx="224976" cy="1051969"/>
            <a:chOff x="4604520" y="4185407"/>
            <a:chExt cx="269935" cy="1266960"/>
          </a:xfrm>
        </p:grpSpPr>
        <p:sp>
          <p:nvSpPr>
            <p:cNvPr id="55" name="Obdélník 54"/>
            <p:cNvSpPr/>
            <p:nvPr/>
          </p:nvSpPr>
          <p:spPr>
            <a:xfrm>
              <a:off x="4649479" y="4516073"/>
              <a:ext cx="180020" cy="936294"/>
            </a:xfrm>
            <a:prstGeom prst="rect">
              <a:avLst/>
            </a:prstGeom>
            <a:solidFill>
              <a:srgbClr val="66FF33"/>
            </a:solidFill>
            <a:ln>
              <a:solidFill>
                <a:srgbClr val="66FF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Slza 55"/>
            <p:cNvSpPr/>
            <p:nvPr/>
          </p:nvSpPr>
          <p:spPr>
            <a:xfrm rot="19203639">
              <a:off x="4604520" y="4185407"/>
              <a:ext cx="269935" cy="276240"/>
            </a:xfrm>
            <a:prstGeom prst="teardrop">
              <a:avLst>
                <a:gd name="adj" fmla="val 192051"/>
              </a:avLst>
            </a:prstGeom>
            <a:gradFill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lin ang="5400000" scaled="0"/>
            </a:gradFill>
            <a:ln>
              <a:gradFill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54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4589717" y="1280940"/>
            <a:ext cx="224976" cy="1051969"/>
            <a:chOff x="4604520" y="4185407"/>
            <a:chExt cx="269935" cy="1266960"/>
          </a:xfrm>
        </p:grpSpPr>
        <p:sp>
          <p:nvSpPr>
            <p:cNvPr id="58" name="Obdélník 57"/>
            <p:cNvSpPr/>
            <p:nvPr/>
          </p:nvSpPr>
          <p:spPr>
            <a:xfrm>
              <a:off x="4649479" y="4516073"/>
              <a:ext cx="180020" cy="936294"/>
            </a:xfrm>
            <a:prstGeom prst="rect">
              <a:avLst/>
            </a:prstGeom>
            <a:solidFill>
              <a:srgbClr val="66FF33"/>
            </a:solidFill>
            <a:ln>
              <a:solidFill>
                <a:srgbClr val="66FF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Slza 58"/>
            <p:cNvSpPr/>
            <p:nvPr/>
          </p:nvSpPr>
          <p:spPr>
            <a:xfrm rot="19203639">
              <a:off x="4604520" y="4185407"/>
              <a:ext cx="269935" cy="276240"/>
            </a:xfrm>
            <a:prstGeom prst="teardrop">
              <a:avLst>
                <a:gd name="adj" fmla="val 192051"/>
              </a:avLst>
            </a:prstGeom>
            <a:gradFill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lin ang="5400000" scaled="0"/>
            </a:gradFill>
            <a:ln>
              <a:gradFill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54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0" name="Skupina 59"/>
          <p:cNvGrpSpPr/>
          <p:nvPr/>
        </p:nvGrpSpPr>
        <p:grpSpPr>
          <a:xfrm>
            <a:off x="4920057" y="1374117"/>
            <a:ext cx="224976" cy="1051969"/>
            <a:chOff x="4604520" y="4185407"/>
            <a:chExt cx="269935" cy="1266960"/>
          </a:xfrm>
        </p:grpSpPr>
        <p:sp>
          <p:nvSpPr>
            <p:cNvPr id="61" name="Obdélník 60"/>
            <p:cNvSpPr/>
            <p:nvPr/>
          </p:nvSpPr>
          <p:spPr>
            <a:xfrm>
              <a:off x="4649479" y="4516073"/>
              <a:ext cx="180020" cy="936294"/>
            </a:xfrm>
            <a:prstGeom prst="rect">
              <a:avLst/>
            </a:prstGeom>
            <a:solidFill>
              <a:srgbClr val="66FF33"/>
            </a:solidFill>
            <a:ln>
              <a:solidFill>
                <a:srgbClr val="66FF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Slza 61"/>
            <p:cNvSpPr/>
            <p:nvPr/>
          </p:nvSpPr>
          <p:spPr>
            <a:xfrm rot="19203639">
              <a:off x="4604520" y="4185407"/>
              <a:ext cx="269935" cy="276240"/>
            </a:xfrm>
            <a:prstGeom prst="teardrop">
              <a:avLst>
                <a:gd name="adj" fmla="val 192051"/>
              </a:avLst>
            </a:prstGeom>
            <a:gradFill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lin ang="5400000" scaled="0"/>
            </a:gradFill>
            <a:ln>
              <a:gradFill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54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3" name="Skupina 62"/>
          <p:cNvGrpSpPr/>
          <p:nvPr/>
        </p:nvGrpSpPr>
        <p:grpSpPr>
          <a:xfrm>
            <a:off x="6803695" y="1387877"/>
            <a:ext cx="224976" cy="1051969"/>
            <a:chOff x="4604520" y="4185407"/>
            <a:chExt cx="269935" cy="1266960"/>
          </a:xfrm>
        </p:grpSpPr>
        <p:sp>
          <p:nvSpPr>
            <p:cNvPr id="64" name="Obdélník 63"/>
            <p:cNvSpPr/>
            <p:nvPr/>
          </p:nvSpPr>
          <p:spPr>
            <a:xfrm>
              <a:off x="4649479" y="4516073"/>
              <a:ext cx="180020" cy="936294"/>
            </a:xfrm>
            <a:prstGeom prst="rect">
              <a:avLst/>
            </a:prstGeom>
            <a:solidFill>
              <a:srgbClr val="66FF33"/>
            </a:solidFill>
            <a:ln>
              <a:solidFill>
                <a:srgbClr val="66FF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Slza 64"/>
            <p:cNvSpPr/>
            <p:nvPr/>
          </p:nvSpPr>
          <p:spPr>
            <a:xfrm rot="19203639">
              <a:off x="4604520" y="4185407"/>
              <a:ext cx="269935" cy="276240"/>
            </a:xfrm>
            <a:prstGeom prst="teardrop">
              <a:avLst>
                <a:gd name="adj" fmla="val 192051"/>
              </a:avLst>
            </a:prstGeom>
            <a:gradFill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lin ang="5400000" scaled="0"/>
            </a:gradFill>
            <a:ln>
              <a:gradFill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54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6" name="Skupina 65"/>
          <p:cNvGrpSpPr/>
          <p:nvPr/>
        </p:nvGrpSpPr>
        <p:grpSpPr>
          <a:xfrm>
            <a:off x="7182234" y="1342414"/>
            <a:ext cx="224976" cy="1051969"/>
            <a:chOff x="4604520" y="4185407"/>
            <a:chExt cx="269935" cy="1266960"/>
          </a:xfrm>
        </p:grpSpPr>
        <p:sp>
          <p:nvSpPr>
            <p:cNvPr id="67" name="Obdélník 66"/>
            <p:cNvSpPr/>
            <p:nvPr/>
          </p:nvSpPr>
          <p:spPr>
            <a:xfrm>
              <a:off x="4649479" y="4516073"/>
              <a:ext cx="180020" cy="936294"/>
            </a:xfrm>
            <a:prstGeom prst="rect">
              <a:avLst/>
            </a:prstGeom>
            <a:solidFill>
              <a:srgbClr val="66FF33"/>
            </a:solidFill>
            <a:ln>
              <a:solidFill>
                <a:srgbClr val="66FF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Slza 67"/>
            <p:cNvSpPr/>
            <p:nvPr/>
          </p:nvSpPr>
          <p:spPr>
            <a:xfrm rot="19203639">
              <a:off x="4604520" y="4185407"/>
              <a:ext cx="269935" cy="276240"/>
            </a:xfrm>
            <a:prstGeom prst="teardrop">
              <a:avLst>
                <a:gd name="adj" fmla="val 192051"/>
              </a:avLst>
            </a:prstGeom>
            <a:gradFill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lin ang="5400000" scaled="0"/>
            </a:gradFill>
            <a:ln>
              <a:gradFill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54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9" name="Skupina 68"/>
          <p:cNvGrpSpPr/>
          <p:nvPr/>
        </p:nvGrpSpPr>
        <p:grpSpPr>
          <a:xfrm>
            <a:off x="7532082" y="1338614"/>
            <a:ext cx="224976" cy="1051969"/>
            <a:chOff x="4604520" y="4185407"/>
            <a:chExt cx="269935" cy="1266960"/>
          </a:xfrm>
        </p:grpSpPr>
        <p:sp>
          <p:nvSpPr>
            <p:cNvPr id="70" name="Obdélník 69"/>
            <p:cNvSpPr/>
            <p:nvPr/>
          </p:nvSpPr>
          <p:spPr>
            <a:xfrm>
              <a:off x="4649479" y="4516073"/>
              <a:ext cx="180020" cy="936294"/>
            </a:xfrm>
            <a:prstGeom prst="rect">
              <a:avLst/>
            </a:prstGeom>
            <a:solidFill>
              <a:srgbClr val="66FF33"/>
            </a:solidFill>
            <a:ln>
              <a:solidFill>
                <a:srgbClr val="66FF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Slza 70"/>
            <p:cNvSpPr/>
            <p:nvPr/>
          </p:nvSpPr>
          <p:spPr>
            <a:xfrm rot="19203639">
              <a:off x="4604520" y="4185407"/>
              <a:ext cx="269935" cy="276240"/>
            </a:xfrm>
            <a:prstGeom prst="teardrop">
              <a:avLst>
                <a:gd name="adj" fmla="val 192051"/>
              </a:avLst>
            </a:prstGeom>
            <a:gradFill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lin ang="5400000" scaled="0"/>
            </a:gradFill>
            <a:ln>
              <a:gradFill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54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2" name="Skupina 71"/>
          <p:cNvGrpSpPr/>
          <p:nvPr/>
        </p:nvGrpSpPr>
        <p:grpSpPr>
          <a:xfrm>
            <a:off x="7862422" y="1431791"/>
            <a:ext cx="224976" cy="1051969"/>
            <a:chOff x="4604520" y="4185407"/>
            <a:chExt cx="269935" cy="1266960"/>
          </a:xfrm>
        </p:grpSpPr>
        <p:sp>
          <p:nvSpPr>
            <p:cNvPr id="73" name="Obdélník 72"/>
            <p:cNvSpPr/>
            <p:nvPr/>
          </p:nvSpPr>
          <p:spPr>
            <a:xfrm>
              <a:off x="4649479" y="4516073"/>
              <a:ext cx="180020" cy="936294"/>
            </a:xfrm>
            <a:prstGeom prst="rect">
              <a:avLst/>
            </a:prstGeom>
            <a:solidFill>
              <a:srgbClr val="66FF33"/>
            </a:solidFill>
            <a:ln>
              <a:solidFill>
                <a:srgbClr val="66FF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Slza 73"/>
            <p:cNvSpPr/>
            <p:nvPr/>
          </p:nvSpPr>
          <p:spPr>
            <a:xfrm rot="19203639">
              <a:off x="4604520" y="4185407"/>
              <a:ext cx="269935" cy="276240"/>
            </a:xfrm>
            <a:prstGeom prst="teardrop">
              <a:avLst>
                <a:gd name="adj" fmla="val 192051"/>
              </a:avLst>
            </a:prstGeom>
            <a:gradFill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lin ang="5400000" scaled="0"/>
            </a:gradFill>
            <a:ln>
              <a:gradFill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54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7" name="Podnadpis 2"/>
          <p:cNvSpPr txBox="1">
            <a:spLocks/>
          </p:cNvSpPr>
          <p:nvPr/>
        </p:nvSpPr>
        <p:spPr>
          <a:xfrm>
            <a:off x="968299" y="3933056"/>
            <a:ext cx="370328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>
                <a:solidFill>
                  <a:schemeClr val="tx1"/>
                </a:solidFill>
              </a:rPr>
              <a:t>4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88" name="Podnadpis 2"/>
          <p:cNvSpPr txBox="1">
            <a:spLocks/>
          </p:cNvSpPr>
          <p:nvPr/>
        </p:nvSpPr>
        <p:spPr>
          <a:xfrm>
            <a:off x="2621513" y="3933056"/>
            <a:ext cx="370328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>
                <a:solidFill>
                  <a:schemeClr val="tx1"/>
                </a:solidFill>
              </a:rPr>
              <a:t>+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89" name="Podnadpis 2"/>
          <p:cNvSpPr txBox="1">
            <a:spLocks/>
          </p:cNvSpPr>
          <p:nvPr/>
        </p:nvSpPr>
        <p:spPr>
          <a:xfrm>
            <a:off x="3822159" y="3933056"/>
            <a:ext cx="370328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>
                <a:solidFill>
                  <a:schemeClr val="tx1"/>
                </a:solidFill>
              </a:rPr>
              <a:t>4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90" name="Podnadpis 2"/>
          <p:cNvSpPr txBox="1">
            <a:spLocks/>
          </p:cNvSpPr>
          <p:nvPr/>
        </p:nvSpPr>
        <p:spPr>
          <a:xfrm>
            <a:off x="5280333" y="3933056"/>
            <a:ext cx="370328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>
                <a:solidFill>
                  <a:schemeClr val="tx1"/>
                </a:solidFill>
              </a:rPr>
              <a:t>+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91" name="Podnadpis 2"/>
          <p:cNvSpPr txBox="1">
            <a:spLocks/>
          </p:cNvSpPr>
          <p:nvPr/>
        </p:nvSpPr>
        <p:spPr>
          <a:xfrm>
            <a:off x="6480979" y="3933056"/>
            <a:ext cx="370328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>
                <a:solidFill>
                  <a:schemeClr val="tx1"/>
                </a:solidFill>
              </a:rPr>
              <a:t>4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92" name="Podnadpis 2"/>
          <p:cNvSpPr txBox="1">
            <a:spLocks/>
          </p:cNvSpPr>
          <p:nvPr/>
        </p:nvSpPr>
        <p:spPr>
          <a:xfrm>
            <a:off x="7357918" y="3933056"/>
            <a:ext cx="370328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>
                <a:solidFill>
                  <a:schemeClr val="tx1"/>
                </a:solidFill>
              </a:rPr>
              <a:t>=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93" name="Podnadpis 2"/>
          <p:cNvSpPr txBox="1">
            <a:spLocks/>
          </p:cNvSpPr>
          <p:nvPr/>
        </p:nvSpPr>
        <p:spPr>
          <a:xfrm>
            <a:off x="8134781" y="3933056"/>
            <a:ext cx="794111" cy="79208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>
                <a:solidFill>
                  <a:schemeClr val="tx1"/>
                </a:solidFill>
              </a:rPr>
              <a:t>12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94" name="Podnadpis 2"/>
          <p:cNvSpPr txBox="1">
            <a:spLocks/>
          </p:cNvSpPr>
          <p:nvPr/>
        </p:nvSpPr>
        <p:spPr>
          <a:xfrm>
            <a:off x="3796378" y="4877544"/>
            <a:ext cx="370328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>
                <a:solidFill>
                  <a:schemeClr val="tx1"/>
                </a:solidFill>
              </a:rPr>
              <a:t>3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95" name="Podnadpis 2"/>
          <p:cNvSpPr txBox="1">
            <a:spLocks/>
          </p:cNvSpPr>
          <p:nvPr/>
        </p:nvSpPr>
        <p:spPr>
          <a:xfrm>
            <a:off x="5254552" y="4877544"/>
            <a:ext cx="370328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>
                <a:solidFill>
                  <a:schemeClr val="tx1"/>
                </a:solidFill>
              </a:rPr>
              <a:t>.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96" name="Podnadpis 2"/>
          <p:cNvSpPr txBox="1">
            <a:spLocks/>
          </p:cNvSpPr>
          <p:nvPr/>
        </p:nvSpPr>
        <p:spPr>
          <a:xfrm>
            <a:off x="6455198" y="4877544"/>
            <a:ext cx="370328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>
                <a:solidFill>
                  <a:schemeClr val="tx1"/>
                </a:solidFill>
              </a:rPr>
              <a:t>4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97" name="Podnadpis 2"/>
          <p:cNvSpPr txBox="1">
            <a:spLocks/>
          </p:cNvSpPr>
          <p:nvPr/>
        </p:nvSpPr>
        <p:spPr>
          <a:xfrm>
            <a:off x="7332137" y="4877544"/>
            <a:ext cx="370328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>
                <a:solidFill>
                  <a:schemeClr val="tx1"/>
                </a:solidFill>
              </a:rPr>
              <a:t>=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98" name="Podnadpis 2"/>
          <p:cNvSpPr txBox="1">
            <a:spLocks/>
          </p:cNvSpPr>
          <p:nvPr/>
        </p:nvSpPr>
        <p:spPr>
          <a:xfrm>
            <a:off x="8109000" y="4877544"/>
            <a:ext cx="794111" cy="79208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>
                <a:solidFill>
                  <a:schemeClr val="tx1"/>
                </a:solidFill>
              </a:rPr>
              <a:t>12</a:t>
            </a:r>
            <a:endParaRPr lang="cs-CZ" sz="4400" dirty="0">
              <a:solidFill>
                <a:schemeClr val="tx1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205" y="5011047"/>
            <a:ext cx="1257300" cy="181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113450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Click="0" advTm="5000">
        <p:split orient="vert"/>
      </p:transition>
    </mc:Choice>
    <mc:Fallback>
      <p:transition spd="slow" advClick="0" advTm="5000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1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17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175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750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1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125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125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125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125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125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1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125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1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25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1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2" dur="125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1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7" dur="125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1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2" dur="125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1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7" dur="125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750"/>
                                        <p:tgtEl>
                                          <p:spTgt spid="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750"/>
                                        <p:tgtEl>
                                          <p:spTgt spid="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750"/>
                                        <p:tgtEl>
                                          <p:spTgt spid="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750"/>
                                        <p:tgtEl>
                                          <p:spTgt spid="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750"/>
                                        <p:tgtEl>
                                          <p:spTgt spid="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750"/>
                                        <p:tgtEl>
                                          <p:spTgt spid="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2250"/>
                                        <p:tgtEl>
                                          <p:spTgt spid="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750"/>
                                        <p:tgtEl>
                                          <p:spTgt spid="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750"/>
                                        <p:tgtEl>
                                          <p:spTgt spid="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1750"/>
                                        <p:tgtEl>
                                          <p:spTgt spid="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0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1750"/>
                                        <p:tgtEl>
                                          <p:spTgt spid="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2250"/>
                                        <p:tgtEl>
                                          <p:spTgt spid="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" presetClass="entr" presetSubtype="1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2" dur="2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2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1" grpId="0" build="p"/>
      <p:bldP spid="87" grpId="0" build="p"/>
      <p:bldP spid="88" grpId="0" build="p"/>
      <p:bldP spid="89" grpId="0" build="p"/>
      <p:bldP spid="90" grpId="0" build="p"/>
      <p:bldP spid="91" grpId="0" build="p"/>
      <p:bldP spid="92" grpId="0" build="p"/>
      <p:bldP spid="93" grpId="0" build="p"/>
      <p:bldP spid="94" grpId="0" build="p"/>
      <p:bldP spid="95" grpId="0" build="p"/>
      <p:bldP spid="96" grpId="0" build="p"/>
      <p:bldP spid="97" grpId="0" build="p"/>
      <p:bldP spid="98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2930" y="221788"/>
            <a:ext cx="3024336" cy="576064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Počítejte stromy.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1" name="Podnadpis 2"/>
          <p:cNvSpPr txBox="1">
            <a:spLocks/>
          </p:cNvSpPr>
          <p:nvPr/>
        </p:nvSpPr>
        <p:spPr>
          <a:xfrm>
            <a:off x="4640382" y="205199"/>
            <a:ext cx="3024336" cy="57606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Počítejte jablíčka.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7" name="Podnadpis 2"/>
          <p:cNvSpPr txBox="1">
            <a:spLocks/>
          </p:cNvSpPr>
          <p:nvPr/>
        </p:nvSpPr>
        <p:spPr>
          <a:xfrm>
            <a:off x="664286" y="3645024"/>
            <a:ext cx="370328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>
                <a:solidFill>
                  <a:schemeClr val="tx1"/>
                </a:solidFill>
              </a:rPr>
              <a:t>4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88" name="Podnadpis 2"/>
          <p:cNvSpPr txBox="1">
            <a:spLocks/>
          </p:cNvSpPr>
          <p:nvPr/>
        </p:nvSpPr>
        <p:spPr>
          <a:xfrm>
            <a:off x="1660193" y="3645024"/>
            <a:ext cx="370328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>
                <a:solidFill>
                  <a:schemeClr val="tx1"/>
                </a:solidFill>
              </a:rPr>
              <a:t>+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89" name="Podnadpis 2"/>
          <p:cNvSpPr txBox="1">
            <a:spLocks/>
          </p:cNvSpPr>
          <p:nvPr/>
        </p:nvSpPr>
        <p:spPr>
          <a:xfrm>
            <a:off x="2488946" y="3645024"/>
            <a:ext cx="370328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>
                <a:solidFill>
                  <a:schemeClr val="tx1"/>
                </a:solidFill>
              </a:rPr>
              <a:t>4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90" name="Podnadpis 2"/>
          <p:cNvSpPr txBox="1">
            <a:spLocks/>
          </p:cNvSpPr>
          <p:nvPr/>
        </p:nvSpPr>
        <p:spPr>
          <a:xfrm>
            <a:off x="3240421" y="3645024"/>
            <a:ext cx="370328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>
                <a:solidFill>
                  <a:schemeClr val="tx1"/>
                </a:solidFill>
              </a:rPr>
              <a:t>+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91" name="Podnadpis 2"/>
          <p:cNvSpPr txBox="1">
            <a:spLocks/>
          </p:cNvSpPr>
          <p:nvPr/>
        </p:nvSpPr>
        <p:spPr>
          <a:xfrm>
            <a:off x="4030063" y="3645024"/>
            <a:ext cx="370328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>
                <a:solidFill>
                  <a:schemeClr val="tx1"/>
                </a:solidFill>
              </a:rPr>
              <a:t>4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92" name="Podnadpis 2"/>
          <p:cNvSpPr txBox="1">
            <a:spLocks/>
          </p:cNvSpPr>
          <p:nvPr/>
        </p:nvSpPr>
        <p:spPr>
          <a:xfrm>
            <a:off x="4882909" y="3645024"/>
            <a:ext cx="370328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>
                <a:solidFill>
                  <a:schemeClr val="tx1"/>
                </a:solidFill>
              </a:rPr>
              <a:t>+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93" name="Podnadpis 2"/>
          <p:cNvSpPr txBox="1">
            <a:spLocks/>
          </p:cNvSpPr>
          <p:nvPr/>
        </p:nvSpPr>
        <p:spPr>
          <a:xfrm>
            <a:off x="5475918" y="3645024"/>
            <a:ext cx="667283" cy="79208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94" name="Podnadpis 2"/>
          <p:cNvSpPr txBox="1">
            <a:spLocks/>
          </p:cNvSpPr>
          <p:nvPr/>
        </p:nvSpPr>
        <p:spPr>
          <a:xfrm>
            <a:off x="6449146" y="3645024"/>
            <a:ext cx="370328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>
                <a:solidFill>
                  <a:schemeClr val="tx1"/>
                </a:solidFill>
              </a:rPr>
              <a:t>+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95" name="Podnadpis 2"/>
          <p:cNvSpPr txBox="1">
            <a:spLocks/>
          </p:cNvSpPr>
          <p:nvPr/>
        </p:nvSpPr>
        <p:spPr>
          <a:xfrm>
            <a:off x="7126424" y="3654330"/>
            <a:ext cx="370328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>
                <a:solidFill>
                  <a:schemeClr val="tx1"/>
                </a:solidFill>
              </a:rPr>
              <a:t>4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97" name="Podnadpis 2"/>
          <p:cNvSpPr txBox="1">
            <a:spLocks/>
          </p:cNvSpPr>
          <p:nvPr/>
        </p:nvSpPr>
        <p:spPr>
          <a:xfrm>
            <a:off x="7738672" y="3654330"/>
            <a:ext cx="370328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>
                <a:solidFill>
                  <a:schemeClr val="tx1"/>
                </a:solidFill>
              </a:rPr>
              <a:t>=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98" name="Podnadpis 2"/>
          <p:cNvSpPr txBox="1">
            <a:spLocks/>
          </p:cNvSpPr>
          <p:nvPr/>
        </p:nvSpPr>
        <p:spPr>
          <a:xfrm>
            <a:off x="8117559" y="3631557"/>
            <a:ext cx="794111" cy="79208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>
                <a:solidFill>
                  <a:schemeClr val="tx1"/>
                </a:solidFill>
              </a:rPr>
              <a:t>20</a:t>
            </a:r>
            <a:endParaRPr lang="cs-CZ" sz="4400" dirty="0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911" y="1340768"/>
            <a:ext cx="1628775" cy="17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5357" y="1364626"/>
            <a:ext cx="1628775" cy="17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2964" y="1340768"/>
            <a:ext cx="1628775" cy="17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6751" y="1364626"/>
            <a:ext cx="1628775" cy="17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280" y="1340768"/>
            <a:ext cx="1628775" cy="17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 descr="C:\Users\KOLA~1\AppData\Local\Temp\MC900441708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70324">
            <a:off x="1222823" y="1697941"/>
            <a:ext cx="435197" cy="435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9" name="Picture 3" descr="C:\Users\KOLA~1\AppData\Local\Temp\MC900441708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238">
            <a:off x="447781" y="1935198"/>
            <a:ext cx="435197" cy="435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0" name="Picture 3" descr="C:\Users\KOLA~1\AppData\Local\Temp\MC900441708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32804">
            <a:off x="1082090" y="2145399"/>
            <a:ext cx="435197" cy="435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" name="Picture 3" descr="C:\Users\KOLA~1\AppData\Local\Temp\MC900441708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16978">
            <a:off x="656937" y="1458305"/>
            <a:ext cx="435197" cy="435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" name="Picture 3" descr="C:\Users\KOLA~1\AppData\Local\Temp\MC900441708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70324">
            <a:off x="2914975" y="1687547"/>
            <a:ext cx="435197" cy="435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3" name="Picture 3" descr="C:\Users\KOLA~1\AppData\Local\Temp\MC900441708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238">
            <a:off x="2139933" y="1924804"/>
            <a:ext cx="435197" cy="435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4" name="Picture 3" descr="C:\Users\KOLA~1\AppData\Local\Temp\MC900441708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32804">
            <a:off x="2774242" y="2135005"/>
            <a:ext cx="435197" cy="435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5" name="Picture 3" descr="C:\Users\KOLA~1\AppData\Local\Temp\MC900441708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16978">
            <a:off x="2349089" y="1447911"/>
            <a:ext cx="435197" cy="435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6" name="Picture 3" descr="C:\Users\KOLA~1\AppData\Local\Temp\MC900441708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70324">
            <a:off x="4563515" y="1697941"/>
            <a:ext cx="435197" cy="435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9" name="Picture 3" descr="C:\Users\KOLA~1\AppData\Local\Temp\MC900441708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238">
            <a:off x="3788473" y="1935198"/>
            <a:ext cx="435197" cy="435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0" name="Picture 3" descr="C:\Users\KOLA~1\AppData\Local\Temp\MC900441708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32804">
            <a:off x="4422782" y="2145399"/>
            <a:ext cx="435197" cy="435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1" name="Picture 3" descr="C:\Users\KOLA~1\AppData\Local\Temp\MC900441708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16978">
            <a:off x="3997629" y="1458305"/>
            <a:ext cx="435197" cy="435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" name="Picture 3" descr="C:\Users\KOLA~1\AppData\Local\Temp\MC900441708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70324">
            <a:off x="6314916" y="1704414"/>
            <a:ext cx="435197" cy="435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" name="Picture 3" descr="C:\Users\KOLA~1\AppData\Local\Temp\MC900441708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238">
            <a:off x="5539874" y="1941671"/>
            <a:ext cx="435197" cy="435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" name="Picture 3" descr="C:\Users\KOLA~1\AppData\Local\Temp\MC900441708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32804">
            <a:off x="6174183" y="2151872"/>
            <a:ext cx="435197" cy="435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" name="Picture 3" descr="C:\Users\KOLA~1\AppData\Local\Temp\MC900441708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16978">
            <a:off x="5749030" y="1464778"/>
            <a:ext cx="435197" cy="435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" name="Picture 3" descr="C:\Users\KOLA~1\AppData\Local\Temp\MC900441708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70324">
            <a:off x="7899961" y="1678791"/>
            <a:ext cx="435197" cy="435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7" name="Picture 3" descr="C:\Users\KOLA~1\AppData\Local\Temp\MC900441708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238">
            <a:off x="7124919" y="1916048"/>
            <a:ext cx="435197" cy="435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8" name="Picture 3" descr="C:\Users\KOLA~1\AppData\Local\Temp\MC900441708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32804">
            <a:off x="7759228" y="2126249"/>
            <a:ext cx="435197" cy="435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9" name="Picture 3" descr="C:\Users\KOLA~1\AppData\Local\Temp\MC900441708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16978">
            <a:off x="7334075" y="1439155"/>
            <a:ext cx="435197" cy="435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0" name="Podnadpis 2"/>
          <p:cNvSpPr txBox="1">
            <a:spLocks/>
          </p:cNvSpPr>
          <p:nvPr/>
        </p:nvSpPr>
        <p:spPr>
          <a:xfrm>
            <a:off x="5506847" y="4533203"/>
            <a:ext cx="667283" cy="79208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>
                <a:solidFill>
                  <a:schemeClr val="tx1"/>
                </a:solidFill>
              </a:rPr>
              <a:t>5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11" name="Podnadpis 2"/>
          <p:cNvSpPr txBox="1">
            <a:spLocks/>
          </p:cNvSpPr>
          <p:nvPr/>
        </p:nvSpPr>
        <p:spPr>
          <a:xfrm>
            <a:off x="6480075" y="4533203"/>
            <a:ext cx="370328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>
                <a:solidFill>
                  <a:schemeClr val="tx1"/>
                </a:solidFill>
              </a:rPr>
              <a:t>.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12" name="Podnadpis 2"/>
          <p:cNvSpPr txBox="1">
            <a:spLocks/>
          </p:cNvSpPr>
          <p:nvPr/>
        </p:nvSpPr>
        <p:spPr>
          <a:xfrm>
            <a:off x="7157353" y="4542509"/>
            <a:ext cx="370328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>
                <a:solidFill>
                  <a:schemeClr val="tx1"/>
                </a:solidFill>
              </a:rPr>
              <a:t>4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13" name="Podnadpis 2"/>
          <p:cNvSpPr txBox="1">
            <a:spLocks/>
          </p:cNvSpPr>
          <p:nvPr/>
        </p:nvSpPr>
        <p:spPr>
          <a:xfrm>
            <a:off x="7769601" y="4542509"/>
            <a:ext cx="370328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>
                <a:solidFill>
                  <a:schemeClr val="tx1"/>
                </a:solidFill>
              </a:rPr>
              <a:t>=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14" name="Podnadpis 2"/>
          <p:cNvSpPr txBox="1">
            <a:spLocks/>
          </p:cNvSpPr>
          <p:nvPr/>
        </p:nvSpPr>
        <p:spPr>
          <a:xfrm>
            <a:off x="8148488" y="4519736"/>
            <a:ext cx="794111" cy="79208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>
                <a:solidFill>
                  <a:schemeClr val="tx1"/>
                </a:solidFill>
              </a:rPr>
              <a:t>20</a:t>
            </a:r>
            <a:endParaRPr lang="cs-CZ" sz="4400" dirty="0">
              <a:solidFill>
                <a:schemeClr val="tx1"/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174" y="4573163"/>
            <a:ext cx="1828800" cy="200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945924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Click="0" advTm="5000">
        <p:split orient="vert"/>
      </p:transition>
    </mc:Choice>
    <mc:Fallback>
      <p:transition spd="slow" advClick="0" advTm="5000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750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1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1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1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1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1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1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1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1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16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1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1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ntr" presetSubtype="16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7" dur="1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ntr" presetSubtype="16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2" dur="1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ntr" presetSubtype="16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7" dur="1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" presetClass="entr" presetSubtype="16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2" dur="1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6" presetClass="entr" presetSubtype="16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7" dur="1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ntr" presetSubtype="16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2" dur="1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6" presetClass="entr" presetSubtype="16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7" dur="1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16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2" dur="1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ntr" presetSubtype="16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7" dur="1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ntr" presetSubtype="16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2" dur="1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1750"/>
                                        <p:tgtEl>
                                          <p:spTgt spid="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0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1750"/>
                                        <p:tgtEl>
                                          <p:spTgt spid="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0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750"/>
                                        <p:tgtEl>
                                          <p:spTgt spid="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0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1750"/>
                                        <p:tgtEl>
                                          <p:spTgt spid="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1750"/>
                                        <p:tgtEl>
                                          <p:spTgt spid="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0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1750"/>
                                        <p:tgtEl>
                                          <p:spTgt spid="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0" presetClass="entr" presetSubtype="0" fill="hold" grpId="0" nodeType="click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1750"/>
                                        <p:tgtEl>
                                          <p:spTgt spid="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0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1750"/>
                                        <p:tgtEl>
                                          <p:spTgt spid="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0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1750"/>
                                        <p:tgtEl>
                                          <p:spTgt spid="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0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1750"/>
                                        <p:tgtEl>
                                          <p:spTgt spid="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2250"/>
                                        <p:tgtEl>
                                          <p:spTgt spid="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10" presetClass="entr" presetSubtype="0" fill="hold" grpId="0" nodeType="click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2" dur="1750"/>
                                        <p:tgtEl>
                                          <p:spTgt spid="1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0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7" dur="1750"/>
                                        <p:tgtEl>
                                          <p:spTgt spid="1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0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2" dur="1750"/>
                                        <p:tgtEl>
                                          <p:spTgt spid="1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0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7" dur="1750"/>
                                        <p:tgtEl>
                                          <p:spTgt spid="1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2" dur="2250"/>
                                        <p:tgtEl>
                                          <p:spTgt spid="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26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7" dur="72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8" dur="2278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830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830" tmFilter="0, 0; 0.125,0.2665; 0.25,0.4; 0.375,0.465; 0.5,0.5;  0.625,0.535; 0.75,0.6; 0.875,0.7335; 1,1">
                                          <p:stCondLst>
                                            <p:cond delay="83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415" tmFilter="0, 0; 0.125,0.2665; 0.25,0.4; 0.375,0.465; 0.5,0.5;  0.625,0.535; 0.75,0.6; 0.875,0.7335; 1,1">
                                          <p:stCondLst>
                                            <p:cond delay="1655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205" tmFilter="0, 0; 0.125,0.2665; 0.25,0.4; 0.375,0.465; 0.5,0.5;  0.625,0.535; 0.75,0.6; 0.875,0.7335; 1,1">
                                          <p:stCondLst>
                                            <p:cond delay="207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3" dur="33">
                                          <p:stCondLst>
                                            <p:cond delay="81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4" dur="207" decel="50000">
                                          <p:stCondLst>
                                            <p:cond delay="845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5" dur="33">
                                          <p:stCondLst>
                                            <p:cond delay="164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6" dur="207" decel="50000">
                                          <p:stCondLst>
                                            <p:cond delay="1673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33">
                                          <p:stCondLst>
                                            <p:cond delay="205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8" dur="207" decel="50000">
                                          <p:stCondLst>
                                            <p:cond delay="2085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9" dur="33">
                                          <p:stCondLst>
                                            <p:cond delay="226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0" dur="207" decel="50000">
                                          <p:stCondLst>
                                            <p:cond delay="2293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1" grpId="0" build="p"/>
      <p:bldP spid="87" grpId="0" build="p"/>
      <p:bldP spid="88" grpId="0" build="p"/>
      <p:bldP spid="89" grpId="0" build="p"/>
      <p:bldP spid="90" grpId="0" build="p"/>
      <p:bldP spid="91" grpId="0" build="p"/>
      <p:bldP spid="92" grpId="0" build="p"/>
      <p:bldP spid="93" grpId="0" build="p"/>
      <p:bldP spid="94" grpId="0" build="p"/>
      <p:bldP spid="95" grpId="0" build="p"/>
      <p:bldP spid="97" grpId="0" build="p"/>
      <p:bldP spid="98" grpId="0" build="p"/>
      <p:bldP spid="110" grpId="0" build="p"/>
      <p:bldP spid="111" grpId="0" build="p"/>
      <p:bldP spid="112" grpId="0" build="p"/>
      <p:bldP spid="113" grpId="0" build="p"/>
      <p:bldP spid="11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2930" y="221788"/>
            <a:ext cx="3024336" cy="576064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Počítejte dřívka.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1" name="Podnadpis 2"/>
          <p:cNvSpPr txBox="1">
            <a:spLocks/>
          </p:cNvSpPr>
          <p:nvPr/>
        </p:nvSpPr>
        <p:spPr>
          <a:xfrm>
            <a:off x="4640382" y="205199"/>
            <a:ext cx="3024336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Počítejte kuličky.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7" name="Podnadpis 2"/>
          <p:cNvSpPr txBox="1">
            <a:spLocks/>
          </p:cNvSpPr>
          <p:nvPr/>
        </p:nvSpPr>
        <p:spPr>
          <a:xfrm>
            <a:off x="376464" y="3631557"/>
            <a:ext cx="370328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>
                <a:solidFill>
                  <a:schemeClr val="tx1"/>
                </a:solidFill>
              </a:rPr>
              <a:t>4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88" name="Podnadpis 2"/>
          <p:cNvSpPr txBox="1">
            <a:spLocks/>
          </p:cNvSpPr>
          <p:nvPr/>
        </p:nvSpPr>
        <p:spPr>
          <a:xfrm>
            <a:off x="716405" y="3631557"/>
            <a:ext cx="370328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>
                <a:solidFill>
                  <a:schemeClr val="tx1"/>
                </a:solidFill>
              </a:rPr>
              <a:t>+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89" name="Podnadpis 2"/>
          <p:cNvSpPr txBox="1">
            <a:spLocks/>
          </p:cNvSpPr>
          <p:nvPr/>
        </p:nvSpPr>
        <p:spPr>
          <a:xfrm>
            <a:off x="1085551" y="3598293"/>
            <a:ext cx="370328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>
                <a:solidFill>
                  <a:schemeClr val="tx1"/>
                </a:solidFill>
              </a:rPr>
              <a:t>4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90" name="Podnadpis 2"/>
          <p:cNvSpPr txBox="1">
            <a:spLocks/>
          </p:cNvSpPr>
          <p:nvPr/>
        </p:nvSpPr>
        <p:spPr>
          <a:xfrm>
            <a:off x="1454781" y="3645024"/>
            <a:ext cx="370328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>
                <a:solidFill>
                  <a:schemeClr val="tx1"/>
                </a:solidFill>
              </a:rPr>
              <a:t>+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91" name="Podnadpis 2"/>
          <p:cNvSpPr txBox="1">
            <a:spLocks/>
          </p:cNvSpPr>
          <p:nvPr/>
        </p:nvSpPr>
        <p:spPr>
          <a:xfrm>
            <a:off x="1772241" y="3654330"/>
            <a:ext cx="370328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>
                <a:solidFill>
                  <a:schemeClr val="tx1"/>
                </a:solidFill>
              </a:rPr>
              <a:t>4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92" name="Podnadpis 2"/>
          <p:cNvSpPr txBox="1">
            <a:spLocks/>
          </p:cNvSpPr>
          <p:nvPr/>
        </p:nvSpPr>
        <p:spPr>
          <a:xfrm>
            <a:off x="2123782" y="3645024"/>
            <a:ext cx="370328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>
                <a:solidFill>
                  <a:schemeClr val="tx1"/>
                </a:solidFill>
              </a:rPr>
              <a:t>+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94" name="Podnadpis 2"/>
          <p:cNvSpPr txBox="1">
            <a:spLocks/>
          </p:cNvSpPr>
          <p:nvPr/>
        </p:nvSpPr>
        <p:spPr>
          <a:xfrm>
            <a:off x="6378731" y="3645024"/>
            <a:ext cx="370328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>
                <a:solidFill>
                  <a:schemeClr val="tx1"/>
                </a:solidFill>
              </a:rPr>
              <a:t>+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95" name="Podnadpis 2"/>
          <p:cNvSpPr txBox="1">
            <a:spLocks/>
          </p:cNvSpPr>
          <p:nvPr/>
        </p:nvSpPr>
        <p:spPr>
          <a:xfrm>
            <a:off x="6705604" y="3642392"/>
            <a:ext cx="370328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>
                <a:solidFill>
                  <a:schemeClr val="tx1"/>
                </a:solidFill>
              </a:rPr>
              <a:t>4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97" name="Podnadpis 2"/>
          <p:cNvSpPr txBox="1">
            <a:spLocks/>
          </p:cNvSpPr>
          <p:nvPr/>
        </p:nvSpPr>
        <p:spPr>
          <a:xfrm>
            <a:off x="7298481" y="3667592"/>
            <a:ext cx="370328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>
                <a:solidFill>
                  <a:schemeClr val="tx1"/>
                </a:solidFill>
              </a:rPr>
              <a:t>=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98" name="Podnadpis 2"/>
          <p:cNvSpPr txBox="1">
            <a:spLocks/>
          </p:cNvSpPr>
          <p:nvPr/>
        </p:nvSpPr>
        <p:spPr>
          <a:xfrm>
            <a:off x="7668809" y="3631557"/>
            <a:ext cx="794111" cy="79208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>
                <a:solidFill>
                  <a:schemeClr val="tx1"/>
                </a:solidFill>
              </a:rPr>
              <a:t>4</a:t>
            </a:r>
            <a:r>
              <a:rPr lang="cs-CZ" sz="4400" dirty="0" smtClean="0">
                <a:solidFill>
                  <a:schemeClr val="tx1"/>
                </a:solidFill>
              </a:rPr>
              <a:t>0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10" name="Podnadpis 2"/>
          <p:cNvSpPr txBox="1">
            <a:spLocks/>
          </p:cNvSpPr>
          <p:nvPr/>
        </p:nvSpPr>
        <p:spPr>
          <a:xfrm>
            <a:off x="5763571" y="4561478"/>
            <a:ext cx="768327" cy="79208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>
                <a:solidFill>
                  <a:schemeClr val="tx1"/>
                </a:solidFill>
              </a:rPr>
              <a:t>10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11" name="Podnadpis 2"/>
          <p:cNvSpPr txBox="1">
            <a:spLocks/>
          </p:cNvSpPr>
          <p:nvPr/>
        </p:nvSpPr>
        <p:spPr>
          <a:xfrm>
            <a:off x="6480075" y="4533203"/>
            <a:ext cx="370328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>
                <a:solidFill>
                  <a:schemeClr val="tx1"/>
                </a:solidFill>
              </a:rPr>
              <a:t>.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12" name="Podnadpis 2"/>
          <p:cNvSpPr txBox="1">
            <a:spLocks/>
          </p:cNvSpPr>
          <p:nvPr/>
        </p:nvSpPr>
        <p:spPr>
          <a:xfrm>
            <a:off x="6850403" y="4542509"/>
            <a:ext cx="370328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>
                <a:solidFill>
                  <a:schemeClr val="tx1"/>
                </a:solidFill>
              </a:rPr>
              <a:t>4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13" name="Podnadpis 2"/>
          <p:cNvSpPr txBox="1">
            <a:spLocks/>
          </p:cNvSpPr>
          <p:nvPr/>
        </p:nvSpPr>
        <p:spPr>
          <a:xfrm>
            <a:off x="7399273" y="4542509"/>
            <a:ext cx="370328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>
                <a:solidFill>
                  <a:schemeClr val="tx1"/>
                </a:solidFill>
              </a:rPr>
              <a:t>=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14" name="Podnadpis 2"/>
          <p:cNvSpPr txBox="1">
            <a:spLocks/>
          </p:cNvSpPr>
          <p:nvPr/>
        </p:nvSpPr>
        <p:spPr>
          <a:xfrm>
            <a:off x="7689081" y="4578634"/>
            <a:ext cx="794111" cy="79208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>
                <a:solidFill>
                  <a:schemeClr val="tx1"/>
                </a:solidFill>
              </a:rPr>
              <a:t>4</a:t>
            </a:r>
            <a:r>
              <a:rPr lang="cs-CZ" sz="4400" dirty="0" smtClean="0">
                <a:solidFill>
                  <a:schemeClr val="tx1"/>
                </a:solidFill>
              </a:rPr>
              <a:t>0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664286" y="1124744"/>
            <a:ext cx="45719" cy="2232248"/>
          </a:xfrm>
          <a:prstGeom prst="rect">
            <a:avLst/>
          </a:prstGeom>
          <a:solidFill>
            <a:srgbClr val="66FF33"/>
          </a:solidFill>
          <a:ln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1247856" y="1124744"/>
            <a:ext cx="45719" cy="2232248"/>
          </a:xfrm>
          <a:prstGeom prst="rect">
            <a:avLst/>
          </a:prstGeom>
          <a:solidFill>
            <a:srgbClr val="66FF33"/>
          </a:solidFill>
          <a:ln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1918401" y="1124744"/>
            <a:ext cx="45719" cy="2232248"/>
          </a:xfrm>
          <a:prstGeom prst="rect">
            <a:avLst/>
          </a:prstGeom>
          <a:solidFill>
            <a:srgbClr val="66FF33"/>
          </a:solidFill>
          <a:ln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2657763" y="1124744"/>
            <a:ext cx="45719" cy="2232248"/>
          </a:xfrm>
          <a:prstGeom prst="rect">
            <a:avLst/>
          </a:prstGeom>
          <a:solidFill>
            <a:srgbClr val="66FF33"/>
          </a:solidFill>
          <a:ln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3309305" y="1134763"/>
            <a:ext cx="45719" cy="2232248"/>
          </a:xfrm>
          <a:prstGeom prst="rect">
            <a:avLst/>
          </a:prstGeom>
          <a:solidFill>
            <a:srgbClr val="66FF33"/>
          </a:solidFill>
          <a:ln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3949582" y="1124744"/>
            <a:ext cx="45719" cy="2232248"/>
          </a:xfrm>
          <a:prstGeom prst="rect">
            <a:avLst/>
          </a:prstGeom>
          <a:solidFill>
            <a:srgbClr val="66FF33"/>
          </a:solidFill>
          <a:ln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4620127" y="1124744"/>
            <a:ext cx="45719" cy="2232248"/>
          </a:xfrm>
          <a:prstGeom prst="rect">
            <a:avLst/>
          </a:prstGeom>
          <a:solidFill>
            <a:srgbClr val="66FF33"/>
          </a:solidFill>
          <a:ln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5359489" y="1124744"/>
            <a:ext cx="45719" cy="2232248"/>
          </a:xfrm>
          <a:prstGeom prst="rect">
            <a:avLst/>
          </a:prstGeom>
          <a:solidFill>
            <a:srgbClr val="66FF33"/>
          </a:solidFill>
          <a:ln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6111041" y="1124744"/>
            <a:ext cx="45719" cy="2232248"/>
          </a:xfrm>
          <a:prstGeom prst="rect">
            <a:avLst/>
          </a:prstGeom>
          <a:solidFill>
            <a:srgbClr val="66FF33"/>
          </a:solidFill>
          <a:ln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6850403" y="1124744"/>
            <a:ext cx="45719" cy="2232248"/>
          </a:xfrm>
          <a:prstGeom prst="rect">
            <a:avLst/>
          </a:prstGeom>
          <a:solidFill>
            <a:srgbClr val="66FF33"/>
          </a:solidFill>
          <a:ln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>
            <a:spLocks noChangeAspect="1"/>
          </p:cNvSpPr>
          <p:nvPr/>
        </p:nvSpPr>
        <p:spPr>
          <a:xfrm>
            <a:off x="442314" y="2780928"/>
            <a:ext cx="457200" cy="457200"/>
          </a:xfrm>
          <a:prstGeom prst="ellipse">
            <a:avLst/>
          </a:prstGeo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57000">
                <a:srgbClr val="FF0300"/>
              </a:gs>
              <a:gs pos="100000">
                <a:srgbClr val="4D0808"/>
              </a:gs>
            </a:gsLst>
            <a:path path="circle">
              <a:fillToRect l="100000" b="100000"/>
            </a:path>
            <a:tileRect t="-100000" r="-100000"/>
          </a:gradFill>
          <a:ln>
            <a:gradFill flip="none" rotWithShape="1"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path path="circle">
                <a:fillToRect l="100000" b="100000"/>
              </a:path>
              <a:tileRect t="-100000" r="-10000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>
            <a:spLocks noChangeAspect="1"/>
          </p:cNvSpPr>
          <p:nvPr/>
        </p:nvSpPr>
        <p:spPr>
          <a:xfrm>
            <a:off x="458545" y="2266376"/>
            <a:ext cx="457200" cy="457200"/>
          </a:xfrm>
          <a:prstGeom prst="ellipse">
            <a:avLst/>
          </a:prstGeo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57000">
                <a:srgbClr val="FF0300"/>
              </a:gs>
              <a:gs pos="100000">
                <a:srgbClr val="4D0808"/>
              </a:gs>
            </a:gsLst>
            <a:path path="circle">
              <a:fillToRect l="100000" b="100000"/>
            </a:path>
            <a:tileRect t="-100000" r="-100000"/>
          </a:gradFill>
          <a:ln>
            <a:gradFill flip="none" rotWithShape="1"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path path="circle">
                <a:fillToRect l="100000" b="100000"/>
              </a:path>
              <a:tileRect t="-100000" r="-10000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>
            <a:spLocks noChangeAspect="1"/>
          </p:cNvSpPr>
          <p:nvPr/>
        </p:nvSpPr>
        <p:spPr>
          <a:xfrm>
            <a:off x="442314" y="1772695"/>
            <a:ext cx="457200" cy="457200"/>
          </a:xfrm>
          <a:prstGeom prst="ellipse">
            <a:avLst/>
          </a:prstGeo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57000">
                <a:srgbClr val="FF0300"/>
              </a:gs>
              <a:gs pos="100000">
                <a:srgbClr val="4D0808"/>
              </a:gs>
            </a:gsLst>
            <a:path path="circle">
              <a:fillToRect l="100000" b="100000"/>
            </a:path>
            <a:tileRect t="-100000" r="-100000"/>
          </a:gradFill>
          <a:ln>
            <a:gradFill flip="none" rotWithShape="1"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path path="circle">
                <a:fillToRect l="100000" b="100000"/>
              </a:path>
              <a:tileRect t="-100000" r="-10000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>
            <a:spLocks noChangeAspect="1"/>
          </p:cNvSpPr>
          <p:nvPr/>
        </p:nvSpPr>
        <p:spPr>
          <a:xfrm>
            <a:off x="442314" y="1268760"/>
            <a:ext cx="457200" cy="457200"/>
          </a:xfrm>
          <a:prstGeom prst="ellipse">
            <a:avLst/>
          </a:prstGeo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57000">
                <a:srgbClr val="FF0300"/>
              </a:gs>
              <a:gs pos="100000">
                <a:srgbClr val="4D0808"/>
              </a:gs>
            </a:gsLst>
            <a:path path="circle">
              <a:fillToRect l="100000" b="100000"/>
            </a:path>
            <a:tileRect t="-100000" r="-100000"/>
          </a:gradFill>
          <a:ln>
            <a:gradFill flip="none" rotWithShape="1"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path path="circle">
                <a:fillToRect l="100000" b="100000"/>
              </a:path>
              <a:tileRect t="-100000" r="-10000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>
            <a:spLocks noChangeAspect="1"/>
          </p:cNvSpPr>
          <p:nvPr/>
        </p:nvSpPr>
        <p:spPr>
          <a:xfrm>
            <a:off x="1051914" y="2854393"/>
            <a:ext cx="457200" cy="457200"/>
          </a:xfrm>
          <a:prstGeom prst="ellipse">
            <a:avLst/>
          </a:prstGeo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57000">
                <a:srgbClr val="FF0300"/>
              </a:gs>
              <a:gs pos="100000">
                <a:srgbClr val="4D0808"/>
              </a:gs>
            </a:gsLst>
            <a:path path="circle">
              <a:fillToRect l="100000" b="100000"/>
            </a:path>
            <a:tileRect t="-100000" r="-100000"/>
          </a:gradFill>
          <a:ln>
            <a:gradFill flip="none" rotWithShape="1"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path path="circle">
                <a:fillToRect l="100000" b="100000"/>
              </a:path>
              <a:tileRect t="-100000" r="-10000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>
            <a:spLocks noChangeAspect="1"/>
          </p:cNvSpPr>
          <p:nvPr/>
        </p:nvSpPr>
        <p:spPr>
          <a:xfrm>
            <a:off x="1068145" y="2339841"/>
            <a:ext cx="457200" cy="457200"/>
          </a:xfrm>
          <a:prstGeom prst="ellipse">
            <a:avLst/>
          </a:prstGeo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57000">
                <a:srgbClr val="FF0300"/>
              </a:gs>
              <a:gs pos="100000">
                <a:srgbClr val="4D0808"/>
              </a:gs>
            </a:gsLst>
            <a:path path="circle">
              <a:fillToRect l="100000" b="100000"/>
            </a:path>
            <a:tileRect t="-100000" r="-100000"/>
          </a:gradFill>
          <a:ln>
            <a:gradFill flip="none" rotWithShape="1"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path path="circle">
                <a:fillToRect l="100000" b="100000"/>
              </a:path>
              <a:tileRect t="-100000" r="-10000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>
            <a:spLocks noChangeAspect="1"/>
          </p:cNvSpPr>
          <p:nvPr/>
        </p:nvSpPr>
        <p:spPr>
          <a:xfrm>
            <a:off x="1051914" y="1846160"/>
            <a:ext cx="457200" cy="457200"/>
          </a:xfrm>
          <a:prstGeom prst="ellipse">
            <a:avLst/>
          </a:prstGeo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57000">
                <a:srgbClr val="FF0300"/>
              </a:gs>
              <a:gs pos="100000">
                <a:srgbClr val="4D0808"/>
              </a:gs>
            </a:gsLst>
            <a:path path="circle">
              <a:fillToRect l="100000" b="100000"/>
            </a:path>
            <a:tileRect t="-100000" r="-100000"/>
          </a:gradFill>
          <a:ln>
            <a:gradFill flip="none" rotWithShape="1"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path path="circle">
                <a:fillToRect l="100000" b="100000"/>
              </a:path>
              <a:tileRect t="-100000" r="-10000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vál 66"/>
          <p:cNvSpPr>
            <a:spLocks noChangeAspect="1"/>
          </p:cNvSpPr>
          <p:nvPr/>
        </p:nvSpPr>
        <p:spPr>
          <a:xfrm>
            <a:off x="1051914" y="1342225"/>
            <a:ext cx="457200" cy="457200"/>
          </a:xfrm>
          <a:prstGeom prst="ellipse">
            <a:avLst/>
          </a:prstGeo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57000">
                <a:srgbClr val="FF0300"/>
              </a:gs>
              <a:gs pos="100000">
                <a:srgbClr val="4D0808"/>
              </a:gs>
            </a:gsLst>
            <a:path path="circle">
              <a:fillToRect l="100000" b="100000"/>
            </a:path>
            <a:tileRect t="-100000" r="-100000"/>
          </a:gradFill>
          <a:ln>
            <a:gradFill flip="none" rotWithShape="1"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path path="circle">
                <a:fillToRect l="100000" b="100000"/>
              </a:path>
              <a:tileRect t="-100000" r="-10000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vál 67"/>
          <p:cNvSpPr>
            <a:spLocks noChangeAspect="1"/>
          </p:cNvSpPr>
          <p:nvPr/>
        </p:nvSpPr>
        <p:spPr>
          <a:xfrm>
            <a:off x="1735520" y="2854393"/>
            <a:ext cx="457200" cy="457200"/>
          </a:xfrm>
          <a:prstGeom prst="ellipse">
            <a:avLst/>
          </a:prstGeo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57000">
                <a:srgbClr val="FF0300"/>
              </a:gs>
              <a:gs pos="100000">
                <a:srgbClr val="4D0808"/>
              </a:gs>
            </a:gsLst>
            <a:path path="circle">
              <a:fillToRect l="100000" b="100000"/>
            </a:path>
            <a:tileRect t="-100000" r="-100000"/>
          </a:gradFill>
          <a:ln>
            <a:gradFill flip="none" rotWithShape="1"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path path="circle">
                <a:fillToRect l="100000" b="100000"/>
              </a:path>
              <a:tileRect t="-100000" r="-10000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vál 68"/>
          <p:cNvSpPr>
            <a:spLocks noChangeAspect="1"/>
          </p:cNvSpPr>
          <p:nvPr/>
        </p:nvSpPr>
        <p:spPr>
          <a:xfrm>
            <a:off x="1751751" y="2339841"/>
            <a:ext cx="457200" cy="457200"/>
          </a:xfrm>
          <a:prstGeom prst="ellipse">
            <a:avLst/>
          </a:prstGeo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57000">
                <a:srgbClr val="FF0300"/>
              </a:gs>
              <a:gs pos="100000">
                <a:srgbClr val="4D0808"/>
              </a:gs>
            </a:gsLst>
            <a:path path="circle">
              <a:fillToRect l="100000" b="100000"/>
            </a:path>
            <a:tileRect t="-100000" r="-100000"/>
          </a:gradFill>
          <a:ln>
            <a:gradFill flip="none" rotWithShape="1"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path path="circle">
                <a:fillToRect l="100000" b="100000"/>
              </a:path>
              <a:tileRect t="-100000" r="-10000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>
            <a:spLocks noChangeAspect="1"/>
          </p:cNvSpPr>
          <p:nvPr/>
        </p:nvSpPr>
        <p:spPr>
          <a:xfrm>
            <a:off x="1735520" y="1846160"/>
            <a:ext cx="457200" cy="457200"/>
          </a:xfrm>
          <a:prstGeom prst="ellipse">
            <a:avLst/>
          </a:prstGeo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57000">
                <a:srgbClr val="FF0300"/>
              </a:gs>
              <a:gs pos="100000">
                <a:srgbClr val="4D0808"/>
              </a:gs>
            </a:gsLst>
            <a:path path="circle">
              <a:fillToRect l="100000" b="100000"/>
            </a:path>
            <a:tileRect t="-100000" r="-100000"/>
          </a:gradFill>
          <a:ln>
            <a:gradFill flip="none" rotWithShape="1"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path path="circle">
                <a:fillToRect l="100000" b="100000"/>
              </a:path>
              <a:tileRect t="-100000" r="-10000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vál 70"/>
          <p:cNvSpPr>
            <a:spLocks noChangeAspect="1"/>
          </p:cNvSpPr>
          <p:nvPr/>
        </p:nvSpPr>
        <p:spPr>
          <a:xfrm>
            <a:off x="1735520" y="1342225"/>
            <a:ext cx="457200" cy="457200"/>
          </a:xfrm>
          <a:prstGeom prst="ellipse">
            <a:avLst/>
          </a:prstGeo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57000">
                <a:srgbClr val="FF0300"/>
              </a:gs>
              <a:gs pos="100000">
                <a:srgbClr val="4D0808"/>
              </a:gs>
            </a:gsLst>
            <a:path path="circle">
              <a:fillToRect l="100000" b="100000"/>
            </a:path>
            <a:tileRect t="-100000" r="-100000"/>
          </a:gradFill>
          <a:ln>
            <a:gradFill flip="none" rotWithShape="1"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path path="circle">
                <a:fillToRect l="100000" b="100000"/>
              </a:path>
              <a:tileRect t="-100000" r="-10000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vál 71"/>
          <p:cNvSpPr>
            <a:spLocks noChangeAspect="1"/>
          </p:cNvSpPr>
          <p:nvPr/>
        </p:nvSpPr>
        <p:spPr>
          <a:xfrm>
            <a:off x="2445510" y="2854393"/>
            <a:ext cx="457200" cy="457200"/>
          </a:xfrm>
          <a:prstGeom prst="ellipse">
            <a:avLst/>
          </a:prstGeo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57000">
                <a:srgbClr val="FF0300"/>
              </a:gs>
              <a:gs pos="100000">
                <a:srgbClr val="4D0808"/>
              </a:gs>
            </a:gsLst>
            <a:path path="circle">
              <a:fillToRect l="100000" b="100000"/>
            </a:path>
            <a:tileRect t="-100000" r="-100000"/>
          </a:gradFill>
          <a:ln>
            <a:gradFill flip="none" rotWithShape="1"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path path="circle">
                <a:fillToRect l="100000" b="100000"/>
              </a:path>
              <a:tileRect t="-100000" r="-10000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vál 72"/>
          <p:cNvSpPr>
            <a:spLocks noChangeAspect="1"/>
          </p:cNvSpPr>
          <p:nvPr/>
        </p:nvSpPr>
        <p:spPr>
          <a:xfrm>
            <a:off x="2461741" y="2339841"/>
            <a:ext cx="457200" cy="457200"/>
          </a:xfrm>
          <a:prstGeom prst="ellipse">
            <a:avLst/>
          </a:prstGeo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57000">
                <a:srgbClr val="FF0300"/>
              </a:gs>
              <a:gs pos="100000">
                <a:srgbClr val="4D0808"/>
              </a:gs>
            </a:gsLst>
            <a:path path="circle">
              <a:fillToRect l="100000" b="100000"/>
            </a:path>
            <a:tileRect t="-100000" r="-100000"/>
          </a:gradFill>
          <a:ln>
            <a:gradFill flip="none" rotWithShape="1"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path path="circle">
                <a:fillToRect l="100000" b="100000"/>
              </a:path>
              <a:tileRect t="-100000" r="-10000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>
            <a:spLocks noChangeAspect="1"/>
          </p:cNvSpPr>
          <p:nvPr/>
        </p:nvSpPr>
        <p:spPr>
          <a:xfrm>
            <a:off x="2445510" y="1846160"/>
            <a:ext cx="457200" cy="457200"/>
          </a:xfrm>
          <a:prstGeom prst="ellipse">
            <a:avLst/>
          </a:prstGeo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57000">
                <a:srgbClr val="FF0300"/>
              </a:gs>
              <a:gs pos="100000">
                <a:srgbClr val="4D0808"/>
              </a:gs>
            </a:gsLst>
            <a:path path="circle">
              <a:fillToRect l="100000" b="100000"/>
            </a:path>
            <a:tileRect t="-100000" r="-100000"/>
          </a:gradFill>
          <a:ln>
            <a:gradFill flip="none" rotWithShape="1"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path path="circle">
                <a:fillToRect l="100000" b="100000"/>
              </a:path>
              <a:tileRect t="-100000" r="-10000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vál 95"/>
          <p:cNvSpPr>
            <a:spLocks noChangeAspect="1"/>
          </p:cNvSpPr>
          <p:nvPr/>
        </p:nvSpPr>
        <p:spPr>
          <a:xfrm>
            <a:off x="2445510" y="1342225"/>
            <a:ext cx="457200" cy="457200"/>
          </a:xfrm>
          <a:prstGeom prst="ellipse">
            <a:avLst/>
          </a:prstGeo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57000">
                <a:srgbClr val="FF0300"/>
              </a:gs>
              <a:gs pos="100000">
                <a:srgbClr val="4D0808"/>
              </a:gs>
            </a:gsLst>
            <a:path path="circle">
              <a:fillToRect l="100000" b="100000"/>
            </a:path>
            <a:tileRect t="-100000" r="-100000"/>
          </a:gradFill>
          <a:ln>
            <a:gradFill flip="none" rotWithShape="1"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path path="circle">
                <a:fillToRect l="100000" b="100000"/>
              </a:path>
              <a:tileRect t="-100000" r="-10000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5" name="Ovál 114"/>
          <p:cNvSpPr>
            <a:spLocks noChangeAspect="1"/>
          </p:cNvSpPr>
          <p:nvPr/>
        </p:nvSpPr>
        <p:spPr>
          <a:xfrm>
            <a:off x="3103564" y="2864412"/>
            <a:ext cx="457200" cy="457200"/>
          </a:xfrm>
          <a:prstGeom prst="ellipse">
            <a:avLst/>
          </a:prstGeo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57000">
                <a:srgbClr val="FF0300"/>
              </a:gs>
              <a:gs pos="100000">
                <a:srgbClr val="4D0808"/>
              </a:gs>
            </a:gsLst>
            <a:path path="circle">
              <a:fillToRect l="100000" b="100000"/>
            </a:path>
            <a:tileRect t="-100000" r="-100000"/>
          </a:gradFill>
          <a:ln>
            <a:gradFill flip="none" rotWithShape="1"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path path="circle">
                <a:fillToRect l="100000" b="100000"/>
              </a:path>
              <a:tileRect t="-100000" r="-10000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6" name="Ovál 115"/>
          <p:cNvSpPr>
            <a:spLocks noChangeAspect="1"/>
          </p:cNvSpPr>
          <p:nvPr/>
        </p:nvSpPr>
        <p:spPr>
          <a:xfrm>
            <a:off x="3119795" y="2349860"/>
            <a:ext cx="457200" cy="457200"/>
          </a:xfrm>
          <a:prstGeom prst="ellipse">
            <a:avLst/>
          </a:prstGeo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57000">
                <a:srgbClr val="FF0300"/>
              </a:gs>
              <a:gs pos="100000">
                <a:srgbClr val="4D0808"/>
              </a:gs>
            </a:gsLst>
            <a:path path="circle">
              <a:fillToRect l="100000" b="100000"/>
            </a:path>
            <a:tileRect t="-100000" r="-100000"/>
          </a:gradFill>
          <a:ln>
            <a:gradFill flip="none" rotWithShape="1"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path path="circle">
                <a:fillToRect l="100000" b="100000"/>
              </a:path>
              <a:tileRect t="-100000" r="-10000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7" name="Ovál 116"/>
          <p:cNvSpPr>
            <a:spLocks noChangeAspect="1"/>
          </p:cNvSpPr>
          <p:nvPr/>
        </p:nvSpPr>
        <p:spPr>
          <a:xfrm>
            <a:off x="3103564" y="1856179"/>
            <a:ext cx="457200" cy="457200"/>
          </a:xfrm>
          <a:prstGeom prst="ellipse">
            <a:avLst/>
          </a:prstGeo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57000">
                <a:srgbClr val="FF0300"/>
              </a:gs>
              <a:gs pos="100000">
                <a:srgbClr val="4D0808"/>
              </a:gs>
            </a:gsLst>
            <a:path path="circle">
              <a:fillToRect l="100000" b="100000"/>
            </a:path>
            <a:tileRect t="-100000" r="-100000"/>
          </a:gradFill>
          <a:ln>
            <a:gradFill flip="none" rotWithShape="1"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path path="circle">
                <a:fillToRect l="100000" b="100000"/>
              </a:path>
              <a:tileRect t="-100000" r="-10000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8" name="Ovál 117"/>
          <p:cNvSpPr>
            <a:spLocks noChangeAspect="1"/>
          </p:cNvSpPr>
          <p:nvPr/>
        </p:nvSpPr>
        <p:spPr>
          <a:xfrm>
            <a:off x="3103564" y="1352244"/>
            <a:ext cx="457200" cy="457200"/>
          </a:xfrm>
          <a:prstGeom prst="ellipse">
            <a:avLst/>
          </a:prstGeo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57000">
                <a:srgbClr val="FF0300"/>
              </a:gs>
              <a:gs pos="100000">
                <a:srgbClr val="4D0808"/>
              </a:gs>
            </a:gsLst>
            <a:path path="circle">
              <a:fillToRect l="100000" b="100000"/>
            </a:path>
            <a:tileRect t="-100000" r="-100000"/>
          </a:gradFill>
          <a:ln>
            <a:gradFill flip="none" rotWithShape="1"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path path="circle">
                <a:fillToRect l="100000" b="100000"/>
              </a:path>
              <a:tileRect t="-100000" r="-10000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Ovál 118"/>
          <p:cNvSpPr>
            <a:spLocks noChangeAspect="1"/>
          </p:cNvSpPr>
          <p:nvPr/>
        </p:nvSpPr>
        <p:spPr>
          <a:xfrm>
            <a:off x="3766701" y="2822848"/>
            <a:ext cx="457200" cy="457200"/>
          </a:xfrm>
          <a:prstGeom prst="ellipse">
            <a:avLst/>
          </a:prstGeo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57000">
                <a:srgbClr val="FF0300"/>
              </a:gs>
              <a:gs pos="100000">
                <a:srgbClr val="4D0808"/>
              </a:gs>
            </a:gsLst>
            <a:path path="circle">
              <a:fillToRect l="100000" b="100000"/>
            </a:path>
            <a:tileRect t="-100000" r="-100000"/>
          </a:gradFill>
          <a:ln>
            <a:gradFill flip="none" rotWithShape="1"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path path="circle">
                <a:fillToRect l="100000" b="100000"/>
              </a:path>
              <a:tileRect t="-100000" r="-10000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" name="Ovál 119"/>
          <p:cNvSpPr>
            <a:spLocks noChangeAspect="1"/>
          </p:cNvSpPr>
          <p:nvPr/>
        </p:nvSpPr>
        <p:spPr>
          <a:xfrm>
            <a:off x="3782932" y="2308296"/>
            <a:ext cx="457200" cy="457200"/>
          </a:xfrm>
          <a:prstGeom prst="ellipse">
            <a:avLst/>
          </a:prstGeo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57000">
                <a:srgbClr val="FF0300"/>
              </a:gs>
              <a:gs pos="100000">
                <a:srgbClr val="4D0808"/>
              </a:gs>
            </a:gsLst>
            <a:path path="circle">
              <a:fillToRect l="100000" b="100000"/>
            </a:path>
            <a:tileRect t="-100000" r="-100000"/>
          </a:gradFill>
          <a:ln>
            <a:gradFill flip="none" rotWithShape="1"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path path="circle">
                <a:fillToRect l="100000" b="100000"/>
              </a:path>
              <a:tileRect t="-100000" r="-10000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Ovál 120"/>
          <p:cNvSpPr>
            <a:spLocks noChangeAspect="1"/>
          </p:cNvSpPr>
          <p:nvPr/>
        </p:nvSpPr>
        <p:spPr>
          <a:xfrm>
            <a:off x="3766701" y="1814615"/>
            <a:ext cx="457200" cy="457200"/>
          </a:xfrm>
          <a:prstGeom prst="ellipse">
            <a:avLst/>
          </a:prstGeo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57000">
                <a:srgbClr val="FF0300"/>
              </a:gs>
              <a:gs pos="100000">
                <a:srgbClr val="4D0808"/>
              </a:gs>
            </a:gsLst>
            <a:path path="circle">
              <a:fillToRect l="100000" b="100000"/>
            </a:path>
            <a:tileRect t="-100000" r="-100000"/>
          </a:gradFill>
          <a:ln>
            <a:gradFill flip="none" rotWithShape="1"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path path="circle">
                <a:fillToRect l="100000" b="100000"/>
              </a:path>
              <a:tileRect t="-100000" r="-10000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" name="Ovál 121"/>
          <p:cNvSpPr>
            <a:spLocks noChangeAspect="1"/>
          </p:cNvSpPr>
          <p:nvPr/>
        </p:nvSpPr>
        <p:spPr>
          <a:xfrm>
            <a:off x="3766701" y="1310680"/>
            <a:ext cx="457200" cy="457200"/>
          </a:xfrm>
          <a:prstGeom prst="ellipse">
            <a:avLst/>
          </a:prstGeo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57000">
                <a:srgbClr val="FF0300"/>
              </a:gs>
              <a:gs pos="100000">
                <a:srgbClr val="4D0808"/>
              </a:gs>
            </a:gsLst>
            <a:path path="circle">
              <a:fillToRect l="100000" b="100000"/>
            </a:path>
            <a:tileRect t="-100000" r="-100000"/>
          </a:gradFill>
          <a:ln>
            <a:gradFill flip="none" rotWithShape="1"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path path="circle">
                <a:fillToRect l="100000" b="100000"/>
              </a:path>
              <a:tileRect t="-100000" r="-10000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3" name="Ovál 122"/>
          <p:cNvSpPr>
            <a:spLocks noChangeAspect="1"/>
          </p:cNvSpPr>
          <p:nvPr/>
        </p:nvSpPr>
        <p:spPr>
          <a:xfrm>
            <a:off x="4433292" y="2825940"/>
            <a:ext cx="457200" cy="457200"/>
          </a:xfrm>
          <a:prstGeom prst="ellipse">
            <a:avLst/>
          </a:prstGeo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57000">
                <a:srgbClr val="FF0300"/>
              </a:gs>
              <a:gs pos="100000">
                <a:srgbClr val="4D0808"/>
              </a:gs>
            </a:gsLst>
            <a:path path="circle">
              <a:fillToRect l="100000" b="100000"/>
            </a:path>
            <a:tileRect t="-100000" r="-100000"/>
          </a:gradFill>
          <a:ln>
            <a:gradFill flip="none" rotWithShape="1"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path path="circle">
                <a:fillToRect l="100000" b="100000"/>
              </a:path>
              <a:tileRect t="-100000" r="-10000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4" name="Ovál 123"/>
          <p:cNvSpPr>
            <a:spLocks noChangeAspect="1"/>
          </p:cNvSpPr>
          <p:nvPr/>
        </p:nvSpPr>
        <p:spPr>
          <a:xfrm>
            <a:off x="4449523" y="2311388"/>
            <a:ext cx="457200" cy="457200"/>
          </a:xfrm>
          <a:prstGeom prst="ellipse">
            <a:avLst/>
          </a:prstGeo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57000">
                <a:srgbClr val="FF0300"/>
              </a:gs>
              <a:gs pos="100000">
                <a:srgbClr val="4D0808"/>
              </a:gs>
            </a:gsLst>
            <a:path path="circle">
              <a:fillToRect l="100000" b="100000"/>
            </a:path>
            <a:tileRect t="-100000" r="-100000"/>
          </a:gradFill>
          <a:ln>
            <a:gradFill flip="none" rotWithShape="1"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path path="circle">
                <a:fillToRect l="100000" b="100000"/>
              </a:path>
              <a:tileRect t="-100000" r="-10000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5" name="Ovál 124"/>
          <p:cNvSpPr>
            <a:spLocks noChangeAspect="1"/>
          </p:cNvSpPr>
          <p:nvPr/>
        </p:nvSpPr>
        <p:spPr>
          <a:xfrm>
            <a:off x="4433292" y="1817707"/>
            <a:ext cx="457200" cy="457200"/>
          </a:xfrm>
          <a:prstGeom prst="ellipse">
            <a:avLst/>
          </a:prstGeo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57000">
                <a:srgbClr val="FF0300"/>
              </a:gs>
              <a:gs pos="100000">
                <a:srgbClr val="4D0808"/>
              </a:gs>
            </a:gsLst>
            <a:path path="circle">
              <a:fillToRect l="100000" b="100000"/>
            </a:path>
            <a:tileRect t="-100000" r="-100000"/>
          </a:gradFill>
          <a:ln>
            <a:gradFill flip="none" rotWithShape="1"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path path="circle">
                <a:fillToRect l="100000" b="100000"/>
              </a:path>
              <a:tileRect t="-100000" r="-10000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6" name="Ovál 125"/>
          <p:cNvSpPr>
            <a:spLocks noChangeAspect="1"/>
          </p:cNvSpPr>
          <p:nvPr/>
        </p:nvSpPr>
        <p:spPr>
          <a:xfrm>
            <a:off x="4433292" y="1313772"/>
            <a:ext cx="457200" cy="457200"/>
          </a:xfrm>
          <a:prstGeom prst="ellipse">
            <a:avLst/>
          </a:prstGeo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57000">
                <a:srgbClr val="FF0300"/>
              </a:gs>
              <a:gs pos="100000">
                <a:srgbClr val="4D0808"/>
              </a:gs>
            </a:gsLst>
            <a:path path="circle">
              <a:fillToRect l="100000" b="100000"/>
            </a:path>
            <a:tileRect t="-100000" r="-100000"/>
          </a:gradFill>
          <a:ln>
            <a:gradFill flip="none" rotWithShape="1"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path path="circle">
                <a:fillToRect l="100000" b="100000"/>
              </a:path>
              <a:tileRect t="-100000" r="-10000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7" name="Ovál 126"/>
          <p:cNvSpPr>
            <a:spLocks noChangeAspect="1"/>
          </p:cNvSpPr>
          <p:nvPr/>
        </p:nvSpPr>
        <p:spPr>
          <a:xfrm>
            <a:off x="5176608" y="2797041"/>
            <a:ext cx="457200" cy="457200"/>
          </a:xfrm>
          <a:prstGeom prst="ellipse">
            <a:avLst/>
          </a:prstGeo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57000">
                <a:srgbClr val="FF0300"/>
              </a:gs>
              <a:gs pos="100000">
                <a:srgbClr val="4D0808"/>
              </a:gs>
            </a:gsLst>
            <a:path path="circle">
              <a:fillToRect l="100000" b="100000"/>
            </a:path>
            <a:tileRect t="-100000" r="-100000"/>
          </a:gradFill>
          <a:ln>
            <a:gradFill flip="none" rotWithShape="1"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path path="circle">
                <a:fillToRect l="100000" b="100000"/>
              </a:path>
              <a:tileRect t="-100000" r="-10000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8" name="Ovál 127"/>
          <p:cNvSpPr>
            <a:spLocks noChangeAspect="1"/>
          </p:cNvSpPr>
          <p:nvPr/>
        </p:nvSpPr>
        <p:spPr>
          <a:xfrm>
            <a:off x="5192839" y="2282489"/>
            <a:ext cx="457200" cy="457200"/>
          </a:xfrm>
          <a:prstGeom prst="ellipse">
            <a:avLst/>
          </a:prstGeo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57000">
                <a:srgbClr val="FF0300"/>
              </a:gs>
              <a:gs pos="100000">
                <a:srgbClr val="4D0808"/>
              </a:gs>
            </a:gsLst>
            <a:path path="circle">
              <a:fillToRect l="100000" b="100000"/>
            </a:path>
            <a:tileRect t="-100000" r="-100000"/>
          </a:gradFill>
          <a:ln>
            <a:gradFill flip="none" rotWithShape="1"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path path="circle">
                <a:fillToRect l="100000" b="100000"/>
              </a:path>
              <a:tileRect t="-100000" r="-10000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9" name="Ovál 128"/>
          <p:cNvSpPr>
            <a:spLocks noChangeAspect="1"/>
          </p:cNvSpPr>
          <p:nvPr/>
        </p:nvSpPr>
        <p:spPr>
          <a:xfrm>
            <a:off x="5176608" y="1788808"/>
            <a:ext cx="457200" cy="457200"/>
          </a:xfrm>
          <a:prstGeom prst="ellipse">
            <a:avLst/>
          </a:prstGeo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57000">
                <a:srgbClr val="FF0300"/>
              </a:gs>
              <a:gs pos="100000">
                <a:srgbClr val="4D0808"/>
              </a:gs>
            </a:gsLst>
            <a:path path="circle">
              <a:fillToRect l="100000" b="100000"/>
            </a:path>
            <a:tileRect t="-100000" r="-100000"/>
          </a:gradFill>
          <a:ln>
            <a:gradFill flip="none" rotWithShape="1"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path path="circle">
                <a:fillToRect l="100000" b="100000"/>
              </a:path>
              <a:tileRect t="-100000" r="-10000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0" name="Ovál 129"/>
          <p:cNvSpPr>
            <a:spLocks noChangeAspect="1"/>
          </p:cNvSpPr>
          <p:nvPr/>
        </p:nvSpPr>
        <p:spPr>
          <a:xfrm>
            <a:off x="5176608" y="1284873"/>
            <a:ext cx="457200" cy="457200"/>
          </a:xfrm>
          <a:prstGeom prst="ellipse">
            <a:avLst/>
          </a:prstGeo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57000">
                <a:srgbClr val="FF0300"/>
              </a:gs>
              <a:gs pos="100000">
                <a:srgbClr val="4D0808"/>
              </a:gs>
            </a:gsLst>
            <a:path path="circle">
              <a:fillToRect l="100000" b="100000"/>
            </a:path>
            <a:tileRect t="-100000" r="-100000"/>
          </a:gradFill>
          <a:ln>
            <a:gradFill flip="none" rotWithShape="1"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path path="circle">
                <a:fillToRect l="100000" b="100000"/>
              </a:path>
              <a:tileRect t="-100000" r="-10000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1" name="Ovál 130"/>
          <p:cNvSpPr>
            <a:spLocks noChangeAspect="1"/>
          </p:cNvSpPr>
          <p:nvPr/>
        </p:nvSpPr>
        <p:spPr>
          <a:xfrm>
            <a:off x="5905300" y="2819840"/>
            <a:ext cx="457200" cy="457200"/>
          </a:xfrm>
          <a:prstGeom prst="ellipse">
            <a:avLst/>
          </a:prstGeo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57000">
                <a:srgbClr val="FF0300"/>
              </a:gs>
              <a:gs pos="100000">
                <a:srgbClr val="4D0808"/>
              </a:gs>
            </a:gsLst>
            <a:path path="circle">
              <a:fillToRect l="100000" b="100000"/>
            </a:path>
            <a:tileRect t="-100000" r="-100000"/>
          </a:gradFill>
          <a:ln>
            <a:gradFill flip="none" rotWithShape="1"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path path="circle">
                <a:fillToRect l="100000" b="100000"/>
              </a:path>
              <a:tileRect t="-100000" r="-10000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2" name="Ovál 131"/>
          <p:cNvSpPr>
            <a:spLocks noChangeAspect="1"/>
          </p:cNvSpPr>
          <p:nvPr/>
        </p:nvSpPr>
        <p:spPr>
          <a:xfrm>
            <a:off x="5921531" y="2305288"/>
            <a:ext cx="457200" cy="457200"/>
          </a:xfrm>
          <a:prstGeom prst="ellipse">
            <a:avLst/>
          </a:prstGeo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57000">
                <a:srgbClr val="FF0300"/>
              </a:gs>
              <a:gs pos="100000">
                <a:srgbClr val="4D0808"/>
              </a:gs>
            </a:gsLst>
            <a:path path="circle">
              <a:fillToRect l="100000" b="100000"/>
            </a:path>
            <a:tileRect t="-100000" r="-100000"/>
          </a:gradFill>
          <a:ln>
            <a:gradFill flip="none" rotWithShape="1"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path path="circle">
                <a:fillToRect l="100000" b="100000"/>
              </a:path>
              <a:tileRect t="-100000" r="-10000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" name="Ovál 132"/>
          <p:cNvSpPr>
            <a:spLocks noChangeAspect="1"/>
          </p:cNvSpPr>
          <p:nvPr/>
        </p:nvSpPr>
        <p:spPr>
          <a:xfrm>
            <a:off x="5905300" y="1811607"/>
            <a:ext cx="457200" cy="457200"/>
          </a:xfrm>
          <a:prstGeom prst="ellipse">
            <a:avLst/>
          </a:prstGeo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57000">
                <a:srgbClr val="FF0300"/>
              </a:gs>
              <a:gs pos="100000">
                <a:srgbClr val="4D0808"/>
              </a:gs>
            </a:gsLst>
            <a:path path="circle">
              <a:fillToRect l="100000" b="100000"/>
            </a:path>
            <a:tileRect t="-100000" r="-100000"/>
          </a:gradFill>
          <a:ln>
            <a:gradFill flip="none" rotWithShape="1"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path path="circle">
                <a:fillToRect l="100000" b="100000"/>
              </a:path>
              <a:tileRect t="-100000" r="-10000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4" name="Ovál 133"/>
          <p:cNvSpPr>
            <a:spLocks noChangeAspect="1"/>
          </p:cNvSpPr>
          <p:nvPr/>
        </p:nvSpPr>
        <p:spPr>
          <a:xfrm>
            <a:off x="5905300" y="1307672"/>
            <a:ext cx="457200" cy="457200"/>
          </a:xfrm>
          <a:prstGeom prst="ellipse">
            <a:avLst/>
          </a:prstGeo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57000">
                <a:srgbClr val="FF0300"/>
              </a:gs>
              <a:gs pos="100000">
                <a:srgbClr val="4D0808"/>
              </a:gs>
            </a:gsLst>
            <a:path path="circle">
              <a:fillToRect l="100000" b="100000"/>
            </a:path>
            <a:tileRect t="-100000" r="-100000"/>
          </a:gradFill>
          <a:ln>
            <a:gradFill flip="none" rotWithShape="1"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path path="circle">
                <a:fillToRect l="100000" b="100000"/>
              </a:path>
              <a:tileRect t="-100000" r="-10000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5" name="Ovál 134"/>
          <p:cNvSpPr>
            <a:spLocks noChangeAspect="1"/>
          </p:cNvSpPr>
          <p:nvPr/>
        </p:nvSpPr>
        <p:spPr>
          <a:xfrm>
            <a:off x="6621803" y="2819840"/>
            <a:ext cx="457200" cy="457200"/>
          </a:xfrm>
          <a:prstGeom prst="ellipse">
            <a:avLst/>
          </a:prstGeo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57000">
                <a:srgbClr val="FF0300"/>
              </a:gs>
              <a:gs pos="100000">
                <a:srgbClr val="4D0808"/>
              </a:gs>
            </a:gsLst>
            <a:path path="circle">
              <a:fillToRect l="100000" b="100000"/>
            </a:path>
            <a:tileRect t="-100000" r="-100000"/>
          </a:gradFill>
          <a:ln>
            <a:gradFill flip="none" rotWithShape="1"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path path="circle">
                <a:fillToRect l="100000" b="100000"/>
              </a:path>
              <a:tileRect t="-100000" r="-10000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6" name="Ovál 135"/>
          <p:cNvSpPr>
            <a:spLocks noChangeAspect="1"/>
          </p:cNvSpPr>
          <p:nvPr/>
        </p:nvSpPr>
        <p:spPr>
          <a:xfrm>
            <a:off x="6638034" y="2305288"/>
            <a:ext cx="457200" cy="457200"/>
          </a:xfrm>
          <a:prstGeom prst="ellipse">
            <a:avLst/>
          </a:prstGeo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57000">
                <a:srgbClr val="FF0300"/>
              </a:gs>
              <a:gs pos="100000">
                <a:srgbClr val="4D0808"/>
              </a:gs>
            </a:gsLst>
            <a:path path="circle">
              <a:fillToRect l="100000" b="100000"/>
            </a:path>
            <a:tileRect t="-100000" r="-100000"/>
          </a:gradFill>
          <a:ln>
            <a:gradFill flip="none" rotWithShape="1"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path path="circle">
                <a:fillToRect l="100000" b="100000"/>
              </a:path>
              <a:tileRect t="-100000" r="-10000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7" name="Ovál 136"/>
          <p:cNvSpPr>
            <a:spLocks noChangeAspect="1"/>
          </p:cNvSpPr>
          <p:nvPr/>
        </p:nvSpPr>
        <p:spPr>
          <a:xfrm>
            <a:off x="6621803" y="1811607"/>
            <a:ext cx="457200" cy="457200"/>
          </a:xfrm>
          <a:prstGeom prst="ellipse">
            <a:avLst/>
          </a:prstGeo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57000">
                <a:srgbClr val="FF0300"/>
              </a:gs>
              <a:gs pos="100000">
                <a:srgbClr val="4D0808"/>
              </a:gs>
            </a:gsLst>
            <a:path path="circle">
              <a:fillToRect l="100000" b="100000"/>
            </a:path>
            <a:tileRect t="-100000" r="-100000"/>
          </a:gradFill>
          <a:ln>
            <a:gradFill flip="none" rotWithShape="1"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path path="circle">
                <a:fillToRect l="100000" b="100000"/>
              </a:path>
              <a:tileRect t="-100000" r="-10000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8" name="Ovál 137"/>
          <p:cNvSpPr>
            <a:spLocks noChangeAspect="1"/>
          </p:cNvSpPr>
          <p:nvPr/>
        </p:nvSpPr>
        <p:spPr>
          <a:xfrm>
            <a:off x="6621803" y="1307672"/>
            <a:ext cx="457200" cy="457200"/>
          </a:xfrm>
          <a:prstGeom prst="ellipse">
            <a:avLst/>
          </a:prstGeo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57000">
                <a:srgbClr val="FF0300"/>
              </a:gs>
              <a:gs pos="100000">
                <a:srgbClr val="4D0808"/>
              </a:gs>
            </a:gsLst>
            <a:path path="circle">
              <a:fillToRect l="100000" b="100000"/>
            </a:path>
            <a:tileRect t="-100000" r="-100000"/>
          </a:gradFill>
          <a:ln>
            <a:gradFill flip="none" rotWithShape="1"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path path="circle">
                <a:fillToRect l="100000" b="100000"/>
              </a:path>
              <a:tileRect t="-100000" r="-10000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9" name="Podnadpis 2"/>
          <p:cNvSpPr txBox="1">
            <a:spLocks/>
          </p:cNvSpPr>
          <p:nvPr/>
        </p:nvSpPr>
        <p:spPr>
          <a:xfrm>
            <a:off x="2461741" y="3645024"/>
            <a:ext cx="370328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>
                <a:solidFill>
                  <a:schemeClr val="tx1"/>
                </a:solidFill>
              </a:rPr>
              <a:t>4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40" name="Podnadpis 2"/>
          <p:cNvSpPr txBox="1">
            <a:spLocks/>
          </p:cNvSpPr>
          <p:nvPr/>
        </p:nvSpPr>
        <p:spPr>
          <a:xfrm>
            <a:off x="2809619" y="3624189"/>
            <a:ext cx="370328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>
                <a:solidFill>
                  <a:schemeClr val="tx1"/>
                </a:solidFill>
              </a:rPr>
              <a:t>+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41" name="Podnadpis 2"/>
          <p:cNvSpPr txBox="1">
            <a:spLocks/>
          </p:cNvSpPr>
          <p:nvPr/>
        </p:nvSpPr>
        <p:spPr>
          <a:xfrm>
            <a:off x="3130051" y="3616193"/>
            <a:ext cx="370328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>
                <a:solidFill>
                  <a:schemeClr val="tx1"/>
                </a:solidFill>
              </a:rPr>
              <a:t>4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42" name="Podnadpis 2"/>
          <p:cNvSpPr txBox="1">
            <a:spLocks/>
          </p:cNvSpPr>
          <p:nvPr/>
        </p:nvSpPr>
        <p:spPr>
          <a:xfrm>
            <a:off x="3500379" y="3624189"/>
            <a:ext cx="370328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>
                <a:solidFill>
                  <a:schemeClr val="tx1"/>
                </a:solidFill>
              </a:rPr>
              <a:t>+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43" name="Podnadpis 2"/>
          <p:cNvSpPr txBox="1">
            <a:spLocks/>
          </p:cNvSpPr>
          <p:nvPr/>
        </p:nvSpPr>
        <p:spPr>
          <a:xfrm>
            <a:off x="3787277" y="3654330"/>
            <a:ext cx="370328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>
                <a:solidFill>
                  <a:schemeClr val="tx1"/>
                </a:solidFill>
              </a:rPr>
              <a:t>4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44" name="Podnadpis 2"/>
          <p:cNvSpPr txBox="1">
            <a:spLocks/>
          </p:cNvSpPr>
          <p:nvPr/>
        </p:nvSpPr>
        <p:spPr>
          <a:xfrm>
            <a:off x="4157605" y="3624189"/>
            <a:ext cx="370328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>
                <a:solidFill>
                  <a:schemeClr val="tx1"/>
                </a:solidFill>
              </a:rPr>
              <a:t>+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45" name="Podnadpis 2"/>
          <p:cNvSpPr txBox="1">
            <a:spLocks/>
          </p:cNvSpPr>
          <p:nvPr/>
        </p:nvSpPr>
        <p:spPr>
          <a:xfrm>
            <a:off x="4492959" y="3654330"/>
            <a:ext cx="370328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>
                <a:solidFill>
                  <a:schemeClr val="tx1"/>
                </a:solidFill>
              </a:rPr>
              <a:t>4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46" name="Podnadpis 2"/>
          <p:cNvSpPr txBox="1">
            <a:spLocks/>
          </p:cNvSpPr>
          <p:nvPr/>
        </p:nvSpPr>
        <p:spPr>
          <a:xfrm>
            <a:off x="4890492" y="3642392"/>
            <a:ext cx="370328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>
                <a:solidFill>
                  <a:schemeClr val="tx1"/>
                </a:solidFill>
              </a:rPr>
              <a:t>+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47" name="Podnadpis 2"/>
          <p:cNvSpPr txBox="1">
            <a:spLocks/>
          </p:cNvSpPr>
          <p:nvPr/>
        </p:nvSpPr>
        <p:spPr>
          <a:xfrm>
            <a:off x="5236275" y="3634476"/>
            <a:ext cx="370328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>
                <a:solidFill>
                  <a:schemeClr val="tx1"/>
                </a:solidFill>
              </a:rPr>
              <a:t>4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48" name="Podnadpis 2"/>
          <p:cNvSpPr txBox="1">
            <a:spLocks/>
          </p:cNvSpPr>
          <p:nvPr/>
        </p:nvSpPr>
        <p:spPr>
          <a:xfrm>
            <a:off x="5578408" y="3645024"/>
            <a:ext cx="370328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>
                <a:solidFill>
                  <a:schemeClr val="tx1"/>
                </a:solidFill>
              </a:rPr>
              <a:t>+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53" name="Podnadpis 2"/>
          <p:cNvSpPr txBox="1">
            <a:spLocks/>
          </p:cNvSpPr>
          <p:nvPr/>
        </p:nvSpPr>
        <p:spPr>
          <a:xfrm>
            <a:off x="5964967" y="3593745"/>
            <a:ext cx="370328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>
                <a:solidFill>
                  <a:schemeClr val="tx1"/>
                </a:solidFill>
              </a:rPr>
              <a:t>4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54" name="Ovál 153"/>
          <p:cNvSpPr>
            <a:spLocks noChangeAspect="1"/>
          </p:cNvSpPr>
          <p:nvPr/>
        </p:nvSpPr>
        <p:spPr>
          <a:xfrm>
            <a:off x="8086136" y="80058"/>
            <a:ext cx="826346" cy="826346"/>
          </a:xfrm>
          <a:prstGeom prst="ellipse">
            <a:avLst/>
          </a:prstGeom>
          <a:gradFill flip="none"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path path="circle">
              <a:fillToRect l="100000" t="100000"/>
            </a:path>
            <a:tileRect r="-100000" b="-100000"/>
          </a:gradFill>
          <a:ln>
            <a:gradFill flip="none" rotWithShape="1">
              <a:gsLst>
                <a:gs pos="0">
                  <a:srgbClr val="FF3399"/>
                </a:gs>
                <a:gs pos="25000">
                  <a:srgbClr val="FF6633"/>
                </a:gs>
                <a:gs pos="50000">
                  <a:srgbClr val="FFFF00"/>
                </a:gs>
                <a:gs pos="75000">
                  <a:srgbClr val="01A78F"/>
                </a:gs>
                <a:gs pos="100000">
                  <a:srgbClr val="3366FF"/>
                </a:gs>
              </a:gsLst>
              <a:path path="circle">
                <a:fillToRect l="100000" t="100000"/>
              </a:path>
              <a:tileRect r="-100000" b="-10000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60921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Click="0" advTm="5000">
        <p:split orient="vert"/>
      </p:transition>
    </mc:Choice>
    <mc:Fallback>
      <p:transition spd="slow" advClick="0" advTm="5000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75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75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75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75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75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75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7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75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75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75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75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75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75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75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75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75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75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75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75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75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75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75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75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75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75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75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75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750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1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1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1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1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1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1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1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1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1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1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1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1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1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1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1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1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1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1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1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1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1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1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" presetClass="entr" presetSubtype="1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1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1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1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1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1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1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1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1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" presetClass="entr" presetSubtype="1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1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1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" presetClass="entr" presetSubtype="1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1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1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" presetClass="entr" presetSubtype="1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1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1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" presetClass="entr" presetSubtype="1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1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1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" presetClass="entr" presetSubtype="1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1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1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" presetClass="entr" presetSubtype="1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3" dur="15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" dur="15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" presetClass="entr" presetSubtype="1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9" dur="1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" dur="1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2" presetClass="entr" presetSubtype="1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5" dur="1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" dur="1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2" presetClass="entr" presetSubtype="1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1" dur="1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2" dur="1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" presetClass="entr" presetSubtype="1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7" dur="1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8" dur="1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9" fill="hold">
                      <p:stCondLst>
                        <p:cond delay="indefinite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2" presetClass="entr" presetSubtype="1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3" dur="1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4" dur="1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5" fill="hold">
                      <p:stCondLst>
                        <p:cond delay="indefinite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2" presetClass="entr" presetSubtype="1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9" dur="1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0" dur="1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2" presetClass="entr" presetSubtype="1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5" dur="1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6" dur="1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7" fill="hold">
                      <p:stCondLst>
                        <p:cond delay="indefinite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2" presetClass="entr" presetSubtype="1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1" dur="1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2" dur="1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3" fill="hold">
                      <p:stCondLst>
                        <p:cond delay="indefinite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2" presetClass="entr" presetSubtype="1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7" dur="1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8" dur="1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9" fill="hold">
                      <p:stCondLst>
                        <p:cond delay="indefinite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2" presetClass="entr" presetSubtype="1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3" dur="1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4" dur="1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5" fill="hold">
                      <p:stCondLst>
                        <p:cond delay="indefinite"/>
                      </p:stCondLst>
                      <p:childTnLst>
                        <p:par>
                          <p:cTn id="246" fill="hold">
                            <p:stCondLst>
                              <p:cond delay="0"/>
                            </p:stCondLst>
                            <p:childTnLst>
                              <p:par>
                                <p:cTn id="247" presetID="2" presetClass="entr" presetSubtype="1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9" dur="1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0" dur="1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1" fill="hold">
                      <p:stCondLst>
                        <p:cond delay="indefinite"/>
                      </p:stCondLst>
                      <p:childTnLst>
                        <p:par>
                          <p:cTn id="252" fill="hold">
                            <p:stCondLst>
                              <p:cond delay="0"/>
                            </p:stCondLst>
                            <p:childTnLst>
                              <p:par>
                                <p:cTn id="253" presetID="2" presetClass="entr" presetSubtype="1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5" dur="1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6" dur="1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7" fill="hold">
                      <p:stCondLst>
                        <p:cond delay="indefinite"/>
                      </p:stCondLst>
                      <p:childTnLst>
                        <p:par>
                          <p:cTn id="258" fill="hold">
                            <p:stCondLst>
                              <p:cond delay="0"/>
                            </p:stCondLst>
                            <p:childTnLst>
                              <p:par>
                                <p:cTn id="259" presetID="2" presetClass="entr" presetSubtype="1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1" dur="1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2" dur="1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3" fill="hold">
                      <p:stCondLst>
                        <p:cond delay="indefinite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2" presetClass="entr" presetSubtype="1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7" dur="15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8" dur="15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9" fill="hold">
                      <p:stCondLst>
                        <p:cond delay="indefinite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presetID="2" presetClass="entr" presetSubtype="1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3" dur="15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4" dur="15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5" fill="hold">
                      <p:stCondLst>
                        <p:cond delay="indefinite"/>
                      </p:stCondLst>
                      <p:childTnLst>
                        <p:par>
                          <p:cTn id="276" fill="hold">
                            <p:stCondLst>
                              <p:cond delay="0"/>
                            </p:stCondLst>
                            <p:childTnLst>
                              <p:par>
                                <p:cTn id="277" presetID="2" presetClass="entr" presetSubtype="1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9" dur="1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0" dur="1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1" fill="hold">
                      <p:stCondLst>
                        <p:cond delay="indefinite"/>
                      </p:stCondLst>
                      <p:childTnLst>
                        <p:par>
                          <p:cTn id="282" fill="hold">
                            <p:stCondLst>
                              <p:cond delay="0"/>
                            </p:stCondLst>
                            <p:childTnLst>
                              <p:par>
                                <p:cTn id="283" presetID="2" presetClass="entr" presetSubtype="1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5" dur="1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6" dur="1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7" fill="hold">
                      <p:stCondLst>
                        <p:cond delay="indefinite"/>
                      </p:stCondLst>
                      <p:childTnLst>
                        <p:par>
                          <p:cTn id="288" fill="hold">
                            <p:stCondLst>
                              <p:cond delay="0"/>
                            </p:stCondLst>
                            <p:childTnLst>
                              <p:par>
                                <p:cTn id="289" presetID="2" presetClass="entr" presetSubtype="1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1" dur="15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2" dur="15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3" fill="hold">
                      <p:stCondLst>
                        <p:cond delay="indefinite"/>
                      </p:stCondLst>
                      <p:childTnLst>
                        <p:par>
                          <p:cTn id="294" fill="hold">
                            <p:stCondLst>
                              <p:cond delay="0"/>
                            </p:stCondLst>
                            <p:childTnLst>
                              <p:par>
                                <p:cTn id="295" presetID="2" presetClass="entr" presetSubtype="1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7" dur="1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8" dur="1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9" fill="hold">
                      <p:stCondLst>
                        <p:cond delay="indefinite"/>
                      </p:stCondLst>
                      <p:childTnLst>
                        <p:par>
                          <p:cTn id="300" fill="hold">
                            <p:stCondLst>
                              <p:cond delay="0"/>
                            </p:stCondLst>
                            <p:childTnLst>
                              <p:par>
                                <p:cTn id="301" presetID="2" presetClass="entr" presetSubtype="1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3" dur="15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4" dur="15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5" fill="hold">
                      <p:stCondLst>
                        <p:cond delay="indefinite"/>
                      </p:stCondLst>
                      <p:childTnLst>
                        <p:par>
                          <p:cTn id="306" fill="hold">
                            <p:stCondLst>
                              <p:cond delay="0"/>
                            </p:stCondLst>
                            <p:childTnLst>
                              <p:par>
                                <p:cTn id="307" presetID="2" presetClass="entr" presetSubtype="1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9" dur="15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0" dur="15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1" fill="hold">
                      <p:stCondLst>
                        <p:cond delay="indefinite"/>
                      </p:stCondLst>
                      <p:childTnLst>
                        <p:par>
                          <p:cTn id="312" fill="hold">
                            <p:stCondLst>
                              <p:cond delay="0"/>
                            </p:stCondLst>
                            <p:childTnLst>
                              <p:par>
                                <p:cTn id="313" presetID="2" presetClass="entr" presetSubtype="1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5" dur="1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6" dur="1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7" fill="hold">
                      <p:stCondLst>
                        <p:cond delay="indefinite"/>
                      </p:stCondLst>
                      <p:childTnLst>
                        <p:par>
                          <p:cTn id="318" fill="hold">
                            <p:stCondLst>
                              <p:cond delay="0"/>
                            </p:stCondLst>
                            <p:childTnLst>
                              <p:par>
                                <p:cTn id="319" presetID="2" presetClass="entr" presetSubtype="1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1" dur="15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2" dur="15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3" fill="hold">
                      <p:stCondLst>
                        <p:cond delay="indefinite"/>
                      </p:stCondLst>
                      <p:childTnLst>
                        <p:par>
                          <p:cTn id="324" fill="hold">
                            <p:stCondLst>
                              <p:cond delay="0"/>
                            </p:stCondLst>
                            <p:childTnLst>
                              <p:par>
                                <p:cTn id="325" presetID="10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7" dur="1750"/>
                                        <p:tgtEl>
                                          <p:spTgt spid="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8" fill="hold">
                      <p:stCondLst>
                        <p:cond delay="indefinite"/>
                      </p:stCondLst>
                      <p:childTnLst>
                        <p:par>
                          <p:cTn id="329" fill="hold">
                            <p:stCondLst>
                              <p:cond delay="0"/>
                            </p:stCondLst>
                            <p:childTnLst>
                              <p:par>
                                <p:cTn id="330" presetID="10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2" dur="1750"/>
                                        <p:tgtEl>
                                          <p:spTgt spid="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3" fill="hold">
                      <p:stCondLst>
                        <p:cond delay="indefinite"/>
                      </p:stCondLst>
                      <p:childTnLst>
                        <p:par>
                          <p:cTn id="334" fill="hold">
                            <p:stCondLst>
                              <p:cond delay="0"/>
                            </p:stCondLst>
                            <p:childTnLst>
                              <p:par>
                                <p:cTn id="335" presetID="10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7" dur="1750"/>
                                        <p:tgtEl>
                                          <p:spTgt spid="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8" fill="hold">
                      <p:stCondLst>
                        <p:cond delay="indefinite"/>
                      </p:stCondLst>
                      <p:childTnLst>
                        <p:par>
                          <p:cTn id="339" fill="hold">
                            <p:stCondLst>
                              <p:cond delay="0"/>
                            </p:stCondLst>
                            <p:childTnLst>
                              <p:par>
                                <p:cTn id="340" presetID="10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2" dur="1750"/>
                                        <p:tgtEl>
                                          <p:spTgt spid="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3" fill="hold">
                      <p:stCondLst>
                        <p:cond delay="indefinite"/>
                      </p:stCondLst>
                      <p:childTnLst>
                        <p:par>
                          <p:cTn id="344" fill="hold">
                            <p:stCondLst>
                              <p:cond delay="0"/>
                            </p:stCondLst>
                            <p:childTnLst>
                              <p:par>
                                <p:cTn id="345" presetID="10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7" dur="1750"/>
                                        <p:tgtEl>
                                          <p:spTgt spid="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8" fill="hold">
                      <p:stCondLst>
                        <p:cond delay="indefinite"/>
                      </p:stCondLst>
                      <p:childTnLst>
                        <p:par>
                          <p:cTn id="349" fill="hold">
                            <p:stCondLst>
                              <p:cond delay="0"/>
                            </p:stCondLst>
                            <p:childTnLst>
                              <p:par>
                                <p:cTn id="350" presetID="10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2" dur="1750"/>
                                        <p:tgtEl>
                                          <p:spTgt spid="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3" fill="hold">
                      <p:stCondLst>
                        <p:cond delay="indefinite"/>
                      </p:stCondLst>
                      <p:childTnLst>
                        <p:par>
                          <p:cTn id="354" fill="hold">
                            <p:stCondLst>
                              <p:cond delay="0"/>
                            </p:stCondLst>
                            <p:childTnLst>
                              <p:par>
                                <p:cTn id="355" presetID="10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7" dur="1750"/>
                                        <p:tgtEl>
                                          <p:spTgt spid="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8" fill="hold">
                      <p:stCondLst>
                        <p:cond delay="indefinite"/>
                      </p:stCondLst>
                      <p:childTnLst>
                        <p:par>
                          <p:cTn id="359" fill="hold">
                            <p:stCondLst>
                              <p:cond delay="0"/>
                            </p:stCondLst>
                            <p:childTnLst>
                              <p:par>
                                <p:cTn id="360" presetID="10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2" dur="1750"/>
                                        <p:tgtEl>
                                          <p:spTgt spid="1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3" fill="hold">
                      <p:stCondLst>
                        <p:cond delay="indefinite"/>
                      </p:stCondLst>
                      <p:childTnLst>
                        <p:par>
                          <p:cTn id="364" fill="hold">
                            <p:stCondLst>
                              <p:cond delay="0"/>
                            </p:stCondLst>
                            <p:childTnLst>
                              <p:par>
                                <p:cTn id="365" presetID="10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7" dur="1750"/>
                                        <p:tgtEl>
                                          <p:spTgt spid="1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8" fill="hold">
                      <p:stCondLst>
                        <p:cond delay="indefinite"/>
                      </p:stCondLst>
                      <p:childTnLst>
                        <p:par>
                          <p:cTn id="369" fill="hold">
                            <p:stCondLst>
                              <p:cond delay="0"/>
                            </p:stCondLst>
                            <p:childTnLst>
                              <p:par>
                                <p:cTn id="370" presetID="10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2" dur="1750"/>
                                        <p:tgtEl>
                                          <p:spTgt spid="1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3" fill="hold">
                      <p:stCondLst>
                        <p:cond delay="indefinite"/>
                      </p:stCondLst>
                      <p:childTnLst>
                        <p:par>
                          <p:cTn id="374" fill="hold">
                            <p:stCondLst>
                              <p:cond delay="0"/>
                            </p:stCondLst>
                            <p:childTnLst>
                              <p:par>
                                <p:cTn id="375" presetID="10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7" dur="1750"/>
                                        <p:tgtEl>
                                          <p:spTgt spid="1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8" fill="hold">
                      <p:stCondLst>
                        <p:cond delay="indefinite"/>
                      </p:stCondLst>
                      <p:childTnLst>
                        <p:par>
                          <p:cTn id="379" fill="hold">
                            <p:stCondLst>
                              <p:cond delay="0"/>
                            </p:stCondLst>
                            <p:childTnLst>
                              <p:par>
                                <p:cTn id="380" presetID="10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2" dur="1750"/>
                                        <p:tgtEl>
                                          <p:spTgt spid="1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3" fill="hold">
                      <p:stCondLst>
                        <p:cond delay="indefinite"/>
                      </p:stCondLst>
                      <p:childTnLst>
                        <p:par>
                          <p:cTn id="384" fill="hold">
                            <p:stCondLst>
                              <p:cond delay="0"/>
                            </p:stCondLst>
                            <p:childTnLst>
                              <p:par>
                                <p:cTn id="385" presetID="10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7" dur="1750"/>
                                        <p:tgtEl>
                                          <p:spTgt spid="1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8" fill="hold">
                      <p:stCondLst>
                        <p:cond delay="indefinite"/>
                      </p:stCondLst>
                      <p:childTnLst>
                        <p:par>
                          <p:cTn id="389" fill="hold">
                            <p:stCondLst>
                              <p:cond delay="0"/>
                            </p:stCondLst>
                            <p:childTnLst>
                              <p:par>
                                <p:cTn id="390" presetID="10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2" dur="1750"/>
                                        <p:tgtEl>
                                          <p:spTgt spid="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3" fill="hold">
                      <p:stCondLst>
                        <p:cond delay="indefinite"/>
                      </p:stCondLst>
                      <p:childTnLst>
                        <p:par>
                          <p:cTn id="394" fill="hold">
                            <p:stCondLst>
                              <p:cond delay="0"/>
                            </p:stCondLst>
                            <p:childTnLst>
                              <p:par>
                                <p:cTn id="395" presetID="10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7" dur="1750"/>
                                        <p:tgtEl>
                                          <p:spTgt spid="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8" fill="hold">
                      <p:stCondLst>
                        <p:cond delay="indefinite"/>
                      </p:stCondLst>
                      <p:childTnLst>
                        <p:par>
                          <p:cTn id="399" fill="hold">
                            <p:stCondLst>
                              <p:cond delay="0"/>
                            </p:stCondLst>
                            <p:childTnLst>
                              <p:par>
                                <p:cTn id="400" presetID="10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2" dur="1750"/>
                                        <p:tgtEl>
                                          <p:spTgt spid="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3" fill="hold">
                      <p:stCondLst>
                        <p:cond delay="indefinite"/>
                      </p:stCondLst>
                      <p:childTnLst>
                        <p:par>
                          <p:cTn id="404" fill="hold">
                            <p:stCondLst>
                              <p:cond delay="0"/>
                            </p:stCondLst>
                            <p:childTnLst>
                              <p:par>
                                <p:cTn id="405" presetID="10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7" dur="1750"/>
                                        <p:tgtEl>
                                          <p:spTgt spid="1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8" fill="hold">
                      <p:stCondLst>
                        <p:cond delay="indefinite"/>
                      </p:stCondLst>
                      <p:childTnLst>
                        <p:par>
                          <p:cTn id="409" fill="hold">
                            <p:stCondLst>
                              <p:cond delay="0"/>
                            </p:stCondLst>
                            <p:childTnLst>
                              <p:par>
                                <p:cTn id="410" presetID="10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2" dur="1750"/>
                                        <p:tgtEl>
                                          <p:spTgt spid="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3" fill="hold">
                      <p:stCondLst>
                        <p:cond delay="indefinite"/>
                      </p:stCondLst>
                      <p:childTnLst>
                        <p:par>
                          <p:cTn id="414" fill="hold">
                            <p:stCondLst>
                              <p:cond delay="0"/>
                            </p:stCondLst>
                            <p:childTnLst>
                              <p:par>
                                <p:cTn id="415" presetID="10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7" dur="1750"/>
                                        <p:tgtEl>
                                          <p:spTgt spid="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8" fill="hold">
                      <p:stCondLst>
                        <p:cond delay="indefinite"/>
                      </p:stCondLst>
                      <p:childTnLst>
                        <p:par>
                          <p:cTn id="419" fill="hold">
                            <p:stCondLst>
                              <p:cond delay="0"/>
                            </p:stCondLst>
                            <p:childTnLst>
                              <p:par>
                                <p:cTn id="420" presetID="10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2" dur="1750"/>
                                        <p:tgtEl>
                                          <p:spTgt spid="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3" fill="hold">
                      <p:stCondLst>
                        <p:cond delay="indefinite"/>
                      </p:stCondLst>
                      <p:childTnLst>
                        <p:par>
                          <p:cTn id="424" fill="hold">
                            <p:stCondLst>
                              <p:cond delay="0"/>
                            </p:stCondLst>
                            <p:childTnLst>
                              <p:par>
                                <p:cTn id="425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7" dur="2250"/>
                                        <p:tgtEl>
                                          <p:spTgt spid="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8" fill="hold">
                      <p:stCondLst>
                        <p:cond delay="indefinite"/>
                      </p:stCondLst>
                      <p:childTnLst>
                        <p:par>
                          <p:cTn id="429" fill="hold">
                            <p:stCondLst>
                              <p:cond delay="0"/>
                            </p:stCondLst>
                            <p:childTnLst>
                              <p:par>
                                <p:cTn id="430" presetID="10" presetClass="entr" presetSubtype="0" fill="hold" grpId="0" nodeType="click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4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2" dur="1750"/>
                                        <p:tgtEl>
                                          <p:spTgt spid="1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3" fill="hold">
                      <p:stCondLst>
                        <p:cond delay="indefinite"/>
                      </p:stCondLst>
                      <p:childTnLst>
                        <p:par>
                          <p:cTn id="434" fill="hold">
                            <p:stCondLst>
                              <p:cond delay="0"/>
                            </p:stCondLst>
                            <p:childTnLst>
                              <p:par>
                                <p:cTn id="435" presetID="10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7" dur="1750"/>
                                        <p:tgtEl>
                                          <p:spTgt spid="1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8" fill="hold">
                      <p:stCondLst>
                        <p:cond delay="indefinite"/>
                      </p:stCondLst>
                      <p:childTnLst>
                        <p:par>
                          <p:cTn id="439" fill="hold">
                            <p:stCondLst>
                              <p:cond delay="0"/>
                            </p:stCondLst>
                            <p:childTnLst>
                              <p:par>
                                <p:cTn id="440" presetID="10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2" dur="1750"/>
                                        <p:tgtEl>
                                          <p:spTgt spid="1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3" fill="hold">
                      <p:stCondLst>
                        <p:cond delay="indefinite"/>
                      </p:stCondLst>
                      <p:childTnLst>
                        <p:par>
                          <p:cTn id="444" fill="hold">
                            <p:stCondLst>
                              <p:cond delay="0"/>
                            </p:stCondLst>
                            <p:childTnLst>
                              <p:par>
                                <p:cTn id="445" presetID="10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7" dur="1750"/>
                                        <p:tgtEl>
                                          <p:spTgt spid="1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8" fill="hold">
                      <p:stCondLst>
                        <p:cond delay="indefinite"/>
                      </p:stCondLst>
                      <p:childTnLst>
                        <p:par>
                          <p:cTn id="449" fill="hold">
                            <p:stCondLst>
                              <p:cond delay="0"/>
                            </p:stCondLst>
                            <p:childTnLst>
                              <p:par>
                                <p:cTn id="45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2" dur="2250"/>
                                        <p:tgtEl>
                                          <p:spTgt spid="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3" fill="hold">
                      <p:stCondLst>
                        <p:cond delay="indefinite"/>
                      </p:stCondLst>
                      <p:childTnLst>
                        <p:par>
                          <p:cTn id="454" fill="hold">
                            <p:stCondLst>
                              <p:cond delay="0"/>
                            </p:stCondLst>
                            <p:childTnLst>
                              <p:par>
                                <p:cTn id="455" presetID="2" presetClass="entr" presetSubtype="3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7" dur="25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8" dur="25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9" fill="hold">
                      <p:stCondLst>
                        <p:cond delay="indefinite"/>
                      </p:stCondLst>
                      <p:childTnLst>
                        <p:par>
                          <p:cTn id="460" fill="hold">
                            <p:stCondLst>
                              <p:cond delay="0"/>
                            </p:stCondLst>
                            <p:childTnLst>
                              <p:par>
                                <p:cTn id="461" presetID="0" presetClass="path" presetSubtype="0" accel="50000" decel="500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22222E-6 2.22222E-6 C -0.01128 0.00254 -0.02204 0.0081 -0.03333 0.01018 C -0.04895 0.01296 -0.06475 0.01458 -0.08038 0.0162 C -0.11475 0.02407 -0.15017 0.02453 -0.18489 0.02639 C -0.18541 0.09629 -0.18472 0.16643 -0.18628 0.23634 C -0.18628 0.23865 -0.18801 0.23194 -0.1894 0.23032 C -0.19114 0.22777 -0.19374 0.22662 -0.19548 0.2243 C -0.19965 0.21875 -0.20381 0.21018 -0.20781 0.20416 C -0.22187 0.18125 -0.23524 0.15555 -0.25294 0.1375 C -0.25885 0.12245 -0.25242 0.13495 -0.26232 0.12523 C -0.27222 0.11504 -0.26458 0.1199 -0.27274 0.10902 C -0.27708 0.10324 -0.28315 0.09838 -0.28801 0.09305 C -0.30121 0.07824 -0.31353 0.06273 -0.32569 0.04652 C -0.32881 0.04236 -0.33315 0.04027 -0.33628 0.03634 C -0.34131 0.02986 -0.34565 0.02338 -0.35156 0.01828 C -0.35746 0.05231 -0.35225 0.08865 -0.34999 0.12315 C -0.34843 0.1699 -0.35121 0.21852 -0.34409 0.26458 C -0.34166 0.29676 -0.34062 0.32893 -0.3394 0.36134 C -0.34166 0.54398 -0.32274 0.50486 -0.35607 0.46065 C -0.36388 0.43912 -0.37777 0.42222 -0.3894 0.40416 C -0.396 0.39398 -0.40399 0.37477 -0.41215 0.36574 C -0.42638 0.34977 -0.43836 0.33078 -0.45156 0.31296 C -0.4776 0.27824 -0.45138 0.30532 -0.46822 0.28889 C -0.47534 0.27453 -0.46666 0.28935 -0.47569 0.28078 C -0.48003 0.27639 -0.48385 0.27129 -0.48784 0.26666 C -0.49461 0.25856 -0.49617 0.25416 -0.50451 0.25046 C -0.50989 0.24328 -0.51579 0.2368 -0.52274 0.2324 C -0.53107 0.2206 -0.52638 0.22546 -0.5243 0.26041 C -0.52256 0.28865 -0.51649 0.31782 -0.51215 0.34514 C -0.51006 0.37291 -0.50659 0.39722 -0.50294 0.4243 C -0.50017 0.44467 -0.49843 0.46759 -0.49235 0.48657 C -0.48819 0.52407 -0.4776 0.55926 -0.47117 0.59606 C -0.46892 0.60926 -0.46614 0.62291 -0.46371 0.63611 C -0.46353 0.63727 -0.46006 0.6544 -0.46058 0.6544 C -0.46388 0.6544 -0.47308 0.63472 -0.4743 0.63217 C -0.48194 0.61736 -0.49253 0.60324 -0.50156 0.58958 C -0.52933 0.54838 -0.56093 0.51342 -0.59235 0.47662 C -0.60902 0.45764 -0.59097 0.47801 -0.60156 0.46273 C -0.62065 0.43565 -0.61215 0.44722 -0.62881 0.43032 C -0.63593 0.42315 -0.63992 0.41713 -0.64843 0.41412 C -0.65312 0.40833 -0.6559 0.40602 -0.66215 0.40416 C -0.67048 0.39652 -0.67031 0.39722 -0.68038 0.40416 C -0.67899 0.44514 -0.67673 0.46782 -0.66822 0.50486 C -0.66683 0.52014 -0.66562 0.52824 -0.66058 0.54143 C -0.65503 0.57731 -0.64097 0.61088 -0.62725 0.64236 C -0.62117 0.65602 -0.61301 0.66828 -0.60763 0.68287 C -0.59652 0.71227 -0.58246 0.74213 -0.56666 0.76736 C -0.56423 0.77569 -0.5611 0.78333 -0.55902 0.79166 C -0.55746 0.81065 -0.55468 0.81203 -0.56215 0.80185 C -0.56371 0.79652 -0.56458 0.79074 -0.56666 0.78565 C -0.57013 0.77754 -0.57482 0.77106 -0.57881 0.76342 C -0.58159 0.74884 -0.57881 0.7574 -0.59097 0.7412 C -0.59392 0.7375 -0.59999 0.7294 -0.59999 0.7294 C -0.60381 0.71875 -0.60954 0.71111 -0.61666 0.70509 C -0.62152 0.69606 -0.62673 0.6868 -0.63333 0.68078 C -0.64548 0.65602 -0.66649 0.6419 -0.68333 0.62407 C -0.68871 0.61852 -0.69305 0.61134 -0.69843 0.60578 C -0.70538 0.59861 -0.71406 0.59305 -0.72117 0.58588 C -0.72794 0.57893 -0.73558 0.56921 -0.74392 0.56574 C -0.74982 0.5581 -0.75763 0.55347 -0.7651 0.54953 C -0.76926 0.55463 -0.77048 0.56111 -0.7743 0.56736 C -0.77569 0.57893 -0.77864 0.58842 -0.78038 0.59977 C -0.78176 0.62569 -0.78472 0.64074 -0.79097 0.66458 C -0.7934 0.67384 -0.7927 0.67824 -0.79704 0.6868 C -0.79808 0.69352 -0.79878 0.70023 -0.79999 0.70717 C -0.80121 0.71319 -0.80451 0.725 -0.80451 0.725 C -0.80624 0.74467 -0.80885 0.76504 -0.81371 0.78356 C -0.81562 0.8 -0.81805 0.81597 -0.82117 0.8324 C -0.8236 0.81273 -0.82569 0.77361 -0.82569 0.77361 C -0.83003 0.79074 -0.8302 0.80764 -0.83628 0.8243 C -0.8368 0.82731 -0.8368 0.83727 -0.83784 0.83402 C -0.83975 0.82777 -0.83888 0.8206 -0.8394 0.81412 C -0.84079 0.79884 -0.84322 0.78426 -0.84704 0.76944 C -0.86128 0.78981 -0.8618 0.83102 -0.87117 0.85625 C -0.87291 0.86736 -0.87274 0.86296 -0.87274 0.86875 L -0.85763 0.87268 L -0.87569 0.86273 " pathEditMode="relative" ptsTypes="ffffffffffffffffffffffffffffffffffffffffffffffffffffffffffffffffffffffffffAAA">
                                      <p:cBhvr>
                                        <p:cTn id="462" dur="20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1" grpId="0" build="p"/>
      <p:bldP spid="87" grpId="0" build="p"/>
      <p:bldP spid="88" grpId="0" build="p"/>
      <p:bldP spid="89" grpId="0" build="p"/>
      <p:bldP spid="90" grpId="0" build="p"/>
      <p:bldP spid="91" grpId="0" build="p"/>
      <p:bldP spid="92" grpId="0" build="p"/>
      <p:bldP spid="94" grpId="0" build="p"/>
      <p:bldP spid="95" grpId="0" build="p"/>
      <p:bldP spid="97" grpId="0" build="p"/>
      <p:bldP spid="98" grpId="0" build="p"/>
      <p:bldP spid="110" grpId="0" build="p"/>
      <p:bldP spid="111" grpId="0" build="p"/>
      <p:bldP spid="112" grpId="0" build="p"/>
      <p:bldP spid="113" grpId="0" build="p"/>
      <p:bldP spid="114" grpId="0" build="p"/>
      <p:bldP spid="2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4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96" grpId="0" animBg="1"/>
      <p:bldP spid="115" grpId="0" animBg="1"/>
      <p:bldP spid="116" grpId="0" animBg="1"/>
      <p:bldP spid="117" grpId="0" animBg="1"/>
      <p:bldP spid="118" grpId="0" animBg="1"/>
      <p:bldP spid="119" grpId="0" animBg="1"/>
      <p:bldP spid="120" grpId="0" animBg="1"/>
      <p:bldP spid="121" grpId="0" animBg="1"/>
      <p:bldP spid="122" grpId="0" animBg="1"/>
      <p:bldP spid="123" grpId="0" animBg="1"/>
      <p:bldP spid="124" grpId="0" animBg="1"/>
      <p:bldP spid="125" grpId="0" animBg="1"/>
      <p:bldP spid="126" grpId="0" animBg="1"/>
      <p:bldP spid="127" grpId="0" animBg="1"/>
      <p:bldP spid="128" grpId="0" animBg="1"/>
      <p:bldP spid="129" grpId="0" animBg="1"/>
      <p:bldP spid="130" grpId="0" animBg="1"/>
      <p:bldP spid="131" grpId="0" animBg="1"/>
      <p:bldP spid="132" grpId="0" animBg="1"/>
      <p:bldP spid="133" grpId="0" animBg="1"/>
      <p:bldP spid="134" grpId="0" animBg="1"/>
      <p:bldP spid="135" grpId="0" animBg="1"/>
      <p:bldP spid="136" grpId="0" animBg="1"/>
      <p:bldP spid="137" grpId="0" animBg="1"/>
      <p:bldP spid="138" grpId="0" animBg="1"/>
      <p:bldP spid="139" grpId="0" build="p"/>
      <p:bldP spid="140" grpId="0" build="p"/>
      <p:bldP spid="141" grpId="0" build="p"/>
      <p:bldP spid="142" grpId="0" build="p"/>
      <p:bldP spid="143" grpId="0" build="p"/>
      <p:bldP spid="144" grpId="0" build="p"/>
      <p:bldP spid="145" grpId="0" build="p"/>
      <p:bldP spid="146" grpId="0" build="p"/>
      <p:bldP spid="147" grpId="0" build="p"/>
      <p:bldP spid="148" grpId="0" build="p"/>
      <p:bldP spid="153" grpId="0" build="p"/>
      <p:bldP spid="154" grpId="2" animBg="1"/>
      <p:bldP spid="154" grpId="3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17000">
              <a:srgbClr val="E6E6E6"/>
            </a:gs>
            <a:gs pos="30000">
              <a:srgbClr val="7D8496"/>
            </a:gs>
            <a:gs pos="44000">
              <a:srgbClr val="E6E6E6"/>
            </a:gs>
            <a:gs pos="71000">
              <a:srgbClr val="7D8496"/>
            </a:gs>
            <a:gs pos="89000">
              <a:srgbClr val="E6E6E6"/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229600" cy="28083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mtClean="0"/>
              <a:t> </a:t>
            </a:r>
            <a:br>
              <a:rPr lang="cs-CZ" smtClean="0"/>
            </a:br>
            <a:r>
              <a:rPr lang="cs-CZ" i="1" smtClean="0"/>
              <a:t>Ilustrace: www.office.microsoft.com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 </a:t>
            </a:r>
            <a:br>
              <a:rPr lang="cs-CZ" smtClean="0"/>
            </a:br>
            <a:r>
              <a:rPr lang="cs-CZ" smtClean="0"/>
              <a:t> </a:t>
            </a:r>
            <a:br>
              <a:rPr lang="cs-CZ" smtClean="0"/>
            </a:b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3284984"/>
            <a:ext cx="8229600" cy="2841179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mtClean="0"/>
              <a:t>Hodnocení:</a:t>
            </a:r>
          </a:p>
          <a:p>
            <a:r>
              <a:rPr lang="cs-CZ" smtClean="0"/>
              <a:t>rychlá a účinná prezentace</a:t>
            </a:r>
          </a:p>
          <a:p>
            <a:r>
              <a:rPr lang="cs-CZ" smtClean="0"/>
              <a:t>žáci byli pozorní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80144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Click="0" advTm="2000">
        <p:split orient="vert"/>
      </p:transition>
    </mc:Choice>
    <mc:Fallback>
      <p:transition spd="slow" advClick="0" advTm="2000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228</TotalTime>
  <Words>140</Words>
  <Application>Microsoft Office PowerPoint</Application>
  <PresentationFormat>Předvádění na obrazovce (4:3)</PresentationFormat>
  <Paragraphs>75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18</cp:revision>
  <dcterms:created xsi:type="dcterms:W3CDTF">2012-05-08T17:00:35Z</dcterms:created>
  <dcterms:modified xsi:type="dcterms:W3CDTF">2012-05-08T20:49:04Z</dcterms:modified>
</cp:coreProperties>
</file>