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9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9792B-24A0-4CF1-B786-E113DDEBA706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0CA0A-BB15-43D0-8E00-B669FF69F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CC66A-6FF0-4905-A63A-9EF1C5EF98E3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18C68-A907-492A-83FB-8A1787021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F032F-3ED3-4E2A-85FF-81383F86AD11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6B66E-08EF-4998-BD1C-ACD8ED92E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1AECA-91FA-4301-B79B-593F2965EFCD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FD82B-F668-4AF5-A5A4-41621A061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E03B9-8EC5-44DD-AC25-1874F1AF2E7A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7F137C-92AE-4DBF-9BF5-42EEE5A11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C2175-FC2E-4329-9C7E-47DC587A4354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B8F70-BDF8-4528-862B-D2A363B61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65CB6-CDD6-41E3-A020-BEB9B9FE23AC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5E0DD-A3B1-4FAC-8BBA-938D026BF4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97311-042C-4C91-8261-A93C732CCBDE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628B3-0444-4D64-88A7-1E6B8FEF2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10BC-28BB-4119-9398-CAD551A5BDA0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78E8A-4802-49B3-AC21-E393A1ADB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A0EFE-8D6A-4F21-96A4-9B4C40E78B2D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5AC4F-AF67-4356-9B8C-B7A26C9A9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17AC5-FCE2-4E37-B219-7FD0612A1431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AFD51-86D1-43FA-97B3-9E40F7D8C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4E67E3-12B5-48AE-9EB6-97C095C0A851}" type="datetimeFigureOut">
              <a:rPr lang="cs-CZ"/>
              <a:pPr>
                <a:defRPr/>
              </a:pPr>
              <a:t>23.11.2012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939A272-9155-4691-96D2-1EDC1AB3C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9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71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49" name="Group 37"/>
          <p:cNvGraphicFramePr>
            <a:graphicFrameLocks noGrp="1"/>
          </p:cNvGraphicFramePr>
          <p:nvPr/>
        </p:nvGraphicFramePr>
        <p:xfrm>
          <a:off x="2195513" y="549275"/>
          <a:ext cx="4930775" cy="4605338"/>
        </p:xfrm>
        <a:graphic>
          <a:graphicData uri="http://schemas.openxmlformats.org/drawingml/2006/table">
            <a:tbl>
              <a:tblPr/>
              <a:tblGrid>
                <a:gridCol w="1500187"/>
                <a:gridCol w="3430588"/>
              </a:tblGrid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VY_12_INOVACE_D_13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Škola: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Alena Váňová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8.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Tematický okruh,  předmět: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Čtenářská a informační gramotnost, Dějepis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– České země za vlády Marie Terezie a Josefa II.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Datum: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17.10.2012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Anotace: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je určena pro žáky 8. ročníku, je zařazena na úvod probíraného tématu a určena k seznámení žáků s informacemi o ČR za vlády Marie Terezie a Josefa II.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45" name="Rectangle 1"/>
          <p:cNvSpPr>
            <a:spLocks noChangeArrowheads="1"/>
          </p:cNvSpPr>
          <p:nvPr/>
        </p:nvSpPr>
        <p:spPr bwMode="auto">
          <a:xfrm>
            <a:off x="1787525" y="150336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cs typeface="Arial" charset="0"/>
            </a:endParaRPr>
          </a:p>
        </p:txBody>
      </p:sp>
      <p:pic>
        <p:nvPicPr>
          <p:cNvPr id="13346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5229225"/>
            <a:ext cx="57610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125538"/>
            <a:ext cx="8812212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6000" b="1">
                <a:latin typeface="Algerian" pitchFamily="82" charset="0"/>
              </a:rPr>
              <a:t>České země za vlády </a:t>
            </a:r>
          </a:p>
          <a:p>
            <a:pPr algn="ctr"/>
            <a:r>
              <a:rPr lang="cs-CZ" sz="6000" b="1">
                <a:latin typeface="Algerian" pitchFamily="82" charset="0"/>
              </a:rPr>
              <a:t>Marie Terezie </a:t>
            </a:r>
          </a:p>
          <a:p>
            <a:pPr algn="ctr"/>
            <a:r>
              <a:rPr lang="cs-CZ" sz="6000" b="1">
                <a:latin typeface="Algerian" pitchFamily="82" charset="0"/>
              </a:rPr>
              <a:t>a Josefa II.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2" y="3212976"/>
            <a:ext cx="2182067" cy="32895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2540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76256" y="2994833"/>
            <a:ext cx="1785165" cy="372583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9050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547813" y="692150"/>
            <a:ext cx="63166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Algerian" pitchFamily="82" charset="0"/>
              </a:rPr>
              <a:t>Vláda Marie Terezie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90619" y="2250450"/>
            <a:ext cx="5276850" cy="45624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444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55650" y="1462088"/>
            <a:ext cx="6372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jediná vládnoucí žena na českém trůně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2511425"/>
            <a:ext cx="4243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války o rakouské dědictví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650" y="3035300"/>
            <a:ext cx="24304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slezské války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1989138"/>
            <a:ext cx="68008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zavedení všeobecné vzdělávací povinnosti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403350" y="765175"/>
            <a:ext cx="6557963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Algerian" pitchFamily="82" charset="0"/>
              </a:rPr>
              <a:t>Vláda Josefa II.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2205038"/>
            <a:ext cx="3522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800">
                <a:latin typeface="Franklin Gothic Book" pitchFamily="34" charset="0"/>
              </a:rPr>
              <a:t>- osvícenský panovník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2727325"/>
            <a:ext cx="3027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toleranční patent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3251200"/>
            <a:ext cx="3235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zrušení nevolnictví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3775075"/>
            <a:ext cx="21494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 - uměl česky</a:t>
            </a:r>
          </a:p>
        </p:txBody>
      </p:sp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5750" y="1773238"/>
            <a:ext cx="345598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611188" y="549275"/>
            <a:ext cx="23876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Franklin Gothic Book" pitchFamily="34" charset="0"/>
              </a:rPr>
              <a:t>Použité zdroje:</a:t>
            </a:r>
          </a:p>
        </p:txBody>
      </p:sp>
      <p:sp>
        <p:nvSpPr>
          <p:cNvPr id="17410" name="Obdélník 10"/>
          <p:cNvSpPr>
            <a:spLocks noChangeArrowheads="1"/>
          </p:cNvSpPr>
          <p:nvPr/>
        </p:nvSpPr>
        <p:spPr bwMode="auto">
          <a:xfrm>
            <a:off x="712788" y="47244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Vlastní archiv autorky</a:t>
            </a:r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611188" y="2843213"/>
            <a:ext cx="45720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Přispěvatelé Wikipedie, Marie Terezie [online], Wikipedie: Otevřená encyklopedie, c2012, Datum poslední revize 10. </a:t>
            </a:r>
            <a:r>
              <a:rPr lang="cs-CZ"/>
              <a:t>1</a:t>
            </a:r>
            <a:r>
              <a:rPr lang="cs-CZ">
                <a:latin typeface="Franklin Gothic Book" pitchFamily="34" charset="0"/>
              </a:rPr>
              <a:t>. 2012, 17:55 UTC, [citováno 10. 7. 2012] &lt;http://cs.wikipedia.org/w/index.php?title=Marie_Terezie&amp;oldid=9302799&gt; </a:t>
            </a:r>
          </a:p>
        </p:txBody>
      </p:sp>
      <p:sp>
        <p:nvSpPr>
          <p:cNvPr id="17412" name="Obdélník 4"/>
          <p:cNvSpPr>
            <a:spLocks noChangeArrowheads="1"/>
          </p:cNvSpPr>
          <p:nvPr/>
        </p:nvSpPr>
        <p:spPr bwMode="auto">
          <a:xfrm>
            <a:off x="611188" y="1089025"/>
            <a:ext cx="45720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Přispěvatelé Wikipedie, Josef II. [online], Wikipedie: Otevřená encyklopedie, c2012, Datum poslední revize 17. 1. 2012, 18:00 UTC, [citováno 10. 7. 2012] &lt;http://cs.wikipedia.org/w/index.php?title=Josef_II.&amp;oldid=9310885&gt;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178</TotalTime>
  <Words>159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5</vt:i4>
      </vt:variant>
    </vt:vector>
  </HeadingPairs>
  <TitlesOfParts>
    <vt:vector size="21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Algerian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dell</cp:lastModifiedBy>
  <cp:revision>28</cp:revision>
  <dcterms:created xsi:type="dcterms:W3CDTF">2012-04-30T07:07:54Z</dcterms:created>
  <dcterms:modified xsi:type="dcterms:W3CDTF">2012-11-23T19:36:12Z</dcterms:modified>
</cp:coreProperties>
</file>