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  <p:sldId id="268" r:id="rId14"/>
    <p:sldId id="269" r:id="rId15"/>
    <p:sldId id="271" r:id="rId16"/>
    <p:sldId id="270" r:id="rId17"/>
    <p:sldId id="272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50B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E1070F9-2DB8-441E-B037-5F99CF8F5A0B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B823331-175D-48AC-AD07-6655A65DF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488832" cy="1996023"/>
          </a:xfrm>
          <a:prstGeom prst="rect">
            <a:avLst/>
          </a:prstGeom>
          <a:noFill/>
          <a:ln>
            <a:noFill/>
          </a:ln>
          <a:effectLst/>
        </p:spPr>
      </p:pic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609123" y="3091814"/>
            <a:ext cx="8064896" cy="3361522"/>
            <a:chOff x="0" y="0"/>
            <a:chExt cx="6410325" cy="1981200"/>
          </a:xfrm>
        </p:grpSpPr>
        <p:sp>
          <p:nvSpPr>
            <p:cNvPr id="15" name="Obdélník 14"/>
            <p:cNvSpPr>
              <a:spLocks noChangeArrowheads="1"/>
            </p:cNvSpPr>
            <p:nvPr/>
          </p:nvSpPr>
          <p:spPr bwMode="auto">
            <a:xfrm>
              <a:off x="0" y="0"/>
              <a:ext cx="6410325" cy="1981200"/>
            </a:xfrm>
            <a:prstGeom prst="rect">
              <a:avLst/>
            </a:prstGeom>
            <a:gradFill rotWithShape="1">
              <a:gsLst>
                <a:gs pos="0">
                  <a:srgbClr val="B9CDE5"/>
                </a:gs>
                <a:gs pos="6500">
                  <a:srgbClr val="5D8AF2"/>
                </a:gs>
                <a:gs pos="13000">
                  <a:srgbClr val="0047FF"/>
                </a:gs>
                <a:gs pos="20004">
                  <a:srgbClr val="D7E5F5"/>
                </a:gs>
                <a:gs pos="28000">
                  <a:srgbClr val="558ED5"/>
                </a:gs>
                <a:gs pos="42999">
                  <a:srgbClr val="8EB4E3"/>
                </a:gs>
                <a:gs pos="58000">
                  <a:srgbClr val="C6D9F1"/>
                </a:gs>
                <a:gs pos="72000">
                  <a:srgbClr val="0047FF"/>
                </a:gs>
                <a:gs pos="87000">
                  <a:srgbClr val="8EB4E3"/>
                </a:gs>
                <a:gs pos="100000">
                  <a:srgbClr val="0047FF"/>
                </a:gs>
              </a:gsLst>
              <a:lin ang="18900000" scaled="1"/>
            </a:gradFill>
            <a:ln w="25400" algn="ctr">
              <a:solidFill>
                <a:srgbClr val="FFFFFF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grpSp>
          <p:nvGrpSpPr>
            <p:cNvPr id="16" name="Skupina 15"/>
            <p:cNvGrpSpPr>
              <a:grpSpLocks/>
            </p:cNvGrpSpPr>
            <p:nvPr/>
          </p:nvGrpSpPr>
          <p:grpSpPr bwMode="auto">
            <a:xfrm>
              <a:off x="282051" y="200025"/>
              <a:ext cx="5930195" cy="1619250"/>
              <a:chOff x="-3699" y="0"/>
              <a:chExt cx="5930612" cy="1619400"/>
            </a:xfrm>
          </p:grpSpPr>
          <p:sp>
            <p:nvSpPr>
              <p:cNvPr id="17" name="Obdélník 1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NÁZEV</a:t>
                </a:r>
                <a:r>
                  <a:rPr lang="cs-CZ" sz="1400" dirty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  </a:t>
                </a: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ŠKOLY:  ZŠ J. E. Purkyně a ZUŠ Libochovice</a:t>
                </a:r>
              </a:p>
            </p:txBody>
          </p:sp>
          <p:sp>
            <p:nvSpPr>
              <p:cNvPr id="18" name="Obdélník 17"/>
              <p:cNvSpPr>
                <a:spLocks noChangeArrowheads="1"/>
              </p:cNvSpPr>
              <p:nvPr/>
            </p:nvSpPr>
            <p:spPr bwMode="auto">
              <a:xfrm>
                <a:off x="2363" y="32385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AUTOR:  Mgr. Eva </a:t>
                </a:r>
                <a:r>
                  <a:rPr lang="cs-CZ" sz="2000" dirty="0" err="1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Štorová</a:t>
                </a:r>
                <a:endParaRPr lang="cs-CZ" sz="2000" dirty="0">
                  <a:solidFill>
                    <a:srgbClr val="000000"/>
                  </a:solidFill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19" name="Obdélník 18"/>
              <p:cNvSpPr>
                <a:spLocks noChangeArrowheads="1"/>
              </p:cNvSpPr>
              <p:nvPr/>
            </p:nvSpPr>
            <p:spPr bwMode="auto">
              <a:xfrm>
                <a:off x="0" y="6477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cs-CZ" sz="2000" dirty="0" smtClean="0">
                  <a:solidFill>
                    <a:srgbClr val="000000"/>
                  </a:solidFill>
                  <a:latin typeface="Calibri"/>
                  <a:ea typeface="Calibri"/>
                  <a:cs typeface="Times New Roman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 smtClean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NÁZEV</a:t>
                </a: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:  VY_32_INOVACE_07_PRV-Libochovice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1400" dirty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 </a:t>
                </a:r>
                <a:endParaRPr lang="cs-CZ" sz="1100" dirty="0">
                  <a:effectLst/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20" name="Obdélník 19"/>
              <p:cNvSpPr>
                <a:spLocks noChangeArrowheads="1"/>
              </p:cNvSpPr>
              <p:nvPr/>
            </p:nvSpPr>
            <p:spPr bwMode="auto">
              <a:xfrm>
                <a:off x="-3699" y="9717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TÉMA:  Libochovice – prezentace</a:t>
                </a:r>
              </a:p>
            </p:txBody>
          </p:sp>
          <p:sp>
            <p:nvSpPr>
              <p:cNvPr id="21" name="Obdélník 20"/>
              <p:cNvSpPr>
                <a:spLocks noChangeArrowheads="1"/>
              </p:cNvSpPr>
              <p:nvPr/>
            </p:nvSpPr>
            <p:spPr bwMode="auto">
              <a:xfrm>
                <a:off x="0" y="12954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ČÍSLO  PROJEKTU:  CZ.1.07/1.4.00/21.2803</a:t>
                </a:r>
                <a:endParaRPr lang="cs-CZ" sz="2000" dirty="0">
                  <a:effectLst/>
                  <a:latin typeface="Calibri"/>
                  <a:ea typeface="Calibri"/>
                  <a:cs typeface="Times New Roman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5521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2044005"/>
            <a:ext cx="63367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Anotace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r>
              <a:rPr lang="cs-CZ" sz="2800" dirty="0"/>
              <a:t>Žáci </a:t>
            </a:r>
            <a:r>
              <a:rPr lang="cs-CZ" sz="2800" dirty="0" smtClean="0"/>
              <a:t>si během prezentace opakují učivo z vycházky o Libochovicích.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923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Eva\ABC-škola\3. třída 2007_2008\Foto 3. b\vycházka\IMG_27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54" y="116247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2026568"/>
            <a:ext cx="4479032" cy="507504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&lt;= budova ZŠ J. E. Purkyně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139952" y="2678173"/>
            <a:ext cx="4479032" cy="507504"/>
          </a:xfrm>
          <a:prstGeom prst="rect">
            <a:avLst/>
          </a:prstGeom>
        </p:spPr>
        <p:txBody>
          <a:bodyPr vert="horz" anchor="b">
            <a:normAutofit fontScale="85000" lnSpcReduction="10000"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&lt;= </a:t>
            </a: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socha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J. A. Komenského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23728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lice Vrchlického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98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Eva\ABC-škola\3. třída 2007_2008\Foto 3. b\vycházka\IMG_27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5" y="1095431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 rot="20294737">
            <a:off x="2490329" y="1889520"/>
            <a:ext cx="4479032" cy="507504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kostel sv. Vavřince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64496" y="2758124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okolovna =&gt;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763688" y="404664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lice Komenského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70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lice Tyršova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Eva\ABC-škola\3. třída 2007_2008\Foto 3. b\vycházka\IMG_27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10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-180528" y="2708920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budova Sokola =&gt;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592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Eva\ABC-škola\3. třída 2007_2008\Foto 3. b\vycházka\IMG_272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lice Koželužská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19816339">
            <a:off x="2364290" y="1910189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&lt;= místo bývalé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sinagogy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84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Eva\ABC-škola\3. třída 2007_2008\Foto 3. b\vycházka\IMG_27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lice Kožešnická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723934">
            <a:off x="2364290" y="1910189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kostel Všech svatých</a:t>
            </a:r>
            <a:endParaRPr lang="cs-CZ" sz="3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083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Eva\ABC-škola\3. třída 2007_2008\Foto 3. b\vycházka\IMG_27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áměstí 5. května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723934">
            <a:off x="2364290" y="1910189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morový sloup</a:t>
            </a:r>
            <a:endParaRPr lang="cs-CZ" sz="3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85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Eva\ABC-škola\3. třída 2007_2008\Foto 3. b\vycházka\IMG_27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áměstí 5. května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21355040">
            <a:off x="1188552" y="3936026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udova spořitelny =&gt;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01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Eva\ABC-škola\3. třída 2007_2008\Foto 3. b\vycházka\IMG_27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8251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áměstí 5. května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390216">
            <a:off x="2364291" y="2097536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budova městského úřadu</a:t>
            </a:r>
            <a:endParaRPr lang="cs-CZ" sz="3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02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Eva\ABC-škola\3. třída 2007_2008\Foto 3. b\vycházka\IMG_27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00" y="118251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 rot="20160229">
            <a:off x="3123381" y="1911527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&lt;= erb města Libochovic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03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Eva\ABC-škola\3. třída 2007_2008\Foto 3. b\vycházka\IMG_27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405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od zámkem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649051">
            <a:off x="2967715" y="2968915"/>
            <a:ext cx="5916424" cy="807443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&lt;= zámek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309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Eva\ABC-škola\3. třída 2007_2008\Foto 3. b\vycházka\IMG_27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67" y="118251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zátoky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562923">
            <a:off x="1549047" y="3907845"/>
            <a:ext cx="5916424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&lt;= páv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87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Eva\ABC-škola\3. třída 2007_2008\Foto 3. b\vycházka\IMG_27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67" y="1182510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zátoky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21238454">
            <a:off x="461323" y="2490482"/>
            <a:ext cx="4429229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sochy =&gt;</a:t>
            </a:r>
            <a:endParaRPr lang="cs-CZ" sz="3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4478125" y="3470329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zátoka řeky Ohře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11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Eva\ABC-škola\3. třída 2007_2008\Foto 3. b\vycházka\IMG_27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51" y="1024081"/>
            <a:ext cx="4050000" cy="54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zátoky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3347864" y="3229065"/>
            <a:ext cx="5436096" cy="1316236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pilíř bývalého mostu </a:t>
            </a:r>
          </a:p>
          <a:p>
            <a:r>
              <a:rPr lang="cs-CZ" sz="3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přes řeku Ohři</a:t>
            </a:r>
            <a:endParaRPr lang="cs-CZ" sz="3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190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Eva\ABC-škola\3. třída 2007_2008\Foto 3. b\vycházka\IMG_27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67" y="1204081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ulice Purkrabská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 rot="1195813">
            <a:off x="4092322" y="3169086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zámek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802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Eva\ABC-škola\3. třída 2007_2008\Foto 3. b\vycházka\IMG_27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67" y="1208629"/>
            <a:ext cx="67200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2267744" y="476672"/>
            <a:ext cx="4479032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áměstí 5. května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 rot="21443337">
            <a:off x="5229922" y="1919552"/>
            <a:ext cx="3292368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zámek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 rot="21443337">
            <a:off x="5815026" y="2811955"/>
            <a:ext cx="3292368" cy="507504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&lt;= knihovna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 rot="19520413">
            <a:off x="-389965" y="3025428"/>
            <a:ext cx="4136347" cy="507504"/>
          </a:xfrm>
          <a:prstGeom prst="rect">
            <a:avLst/>
          </a:prstGeom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usta </a:t>
            </a:r>
            <a:r>
              <a:rPr lang="cs-CZ" sz="30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. E. Purkyně =&gt;</a:t>
            </a:r>
            <a:endParaRPr lang="cs-CZ" sz="3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77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916832"/>
            <a:ext cx="5886400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i="1" dirty="0"/>
              <a:t>Ilustrace:</a:t>
            </a:r>
            <a:r>
              <a:rPr lang="cs-CZ" sz="3000" i="1" dirty="0"/>
              <a:t> </a:t>
            </a:r>
            <a:endParaRPr lang="cs-CZ" sz="3000" i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i="1" dirty="0"/>
              <a:t>v</a:t>
            </a:r>
            <a:r>
              <a:rPr lang="cs-CZ" sz="3000" b="1" i="1" dirty="0" smtClean="0"/>
              <a:t>lastní fotografie</a:t>
            </a:r>
            <a:endParaRPr lang="cs-CZ" sz="3000" b="1" dirty="0"/>
          </a:p>
          <a:p>
            <a:r>
              <a:rPr lang="cs-CZ" sz="3000" i="1" dirty="0"/>
              <a:t> </a:t>
            </a:r>
            <a:endParaRPr lang="cs-CZ" sz="3000" dirty="0"/>
          </a:p>
          <a:p>
            <a:r>
              <a:rPr lang="cs-CZ" sz="3000" i="1" dirty="0"/>
              <a:t> </a:t>
            </a:r>
            <a:endParaRPr lang="cs-CZ" sz="3000" dirty="0"/>
          </a:p>
          <a:p>
            <a:r>
              <a:rPr lang="cs-CZ" sz="3000" b="1" dirty="0"/>
              <a:t>Hodnocení: </a:t>
            </a:r>
            <a:endParaRPr lang="cs-CZ" sz="3000" dirty="0"/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000" dirty="0"/>
              <a:t>žáci </a:t>
            </a:r>
            <a:r>
              <a:rPr lang="cs-CZ" sz="3000" dirty="0" smtClean="0"/>
              <a:t>byli aktivní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000" dirty="0"/>
              <a:t>h</a:t>
            </a:r>
            <a:r>
              <a:rPr lang="cs-CZ" sz="3000" dirty="0" smtClean="0"/>
              <a:t>odina se zdařila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05160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94</TotalTime>
  <Words>161</Words>
  <Application>Microsoft Office PowerPoint</Application>
  <PresentationFormat>Předvádění na obrazovce (4:3)</PresentationFormat>
  <Paragraphs>52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30</cp:revision>
  <dcterms:created xsi:type="dcterms:W3CDTF">2012-11-04T11:15:06Z</dcterms:created>
  <dcterms:modified xsi:type="dcterms:W3CDTF">2012-11-05T16:53:22Z</dcterms:modified>
</cp:coreProperties>
</file>