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VY_32_INOVACE_11AJ_4tr_SLOVICKA5.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5.lekce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18.11.2012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6892"/>
          <a:ext cx="8208912" cy="67392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2898" y="149790"/>
        <a:ext cx="8143116" cy="608124"/>
      </dsp:txXfrm>
    </dsp:sp>
    <dsp:sp modelId="{ACAD381E-21DC-4C07-8FDD-119C2EC3BB2E}">
      <dsp:nvSpPr>
        <dsp:cNvPr id="0" name=""/>
        <dsp:cNvSpPr/>
      </dsp:nvSpPr>
      <dsp:spPr>
        <a:xfrm>
          <a:off x="0" y="842652"/>
          <a:ext cx="8208912" cy="673920"/>
        </a:xfrm>
        <a:prstGeom prst="roundRect">
          <a:avLst/>
        </a:prstGeom>
        <a:solidFill>
          <a:schemeClr val="accent1">
            <a:shade val="50000"/>
            <a:hueOff val="62296"/>
            <a:satOff val="-1492"/>
            <a:lumOff val="14036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Matra Drozdová </a:t>
          </a:r>
          <a:endParaRPr lang="cs-CZ" sz="1800" kern="1200" dirty="0"/>
        </a:p>
      </dsp:txBody>
      <dsp:txXfrm>
        <a:off x="32898" y="875550"/>
        <a:ext cx="8143116" cy="608124"/>
      </dsp:txXfrm>
    </dsp:sp>
    <dsp:sp modelId="{ABF03533-6AD0-44CD-A08E-C9977356B6A8}">
      <dsp:nvSpPr>
        <dsp:cNvPr id="0" name=""/>
        <dsp:cNvSpPr/>
      </dsp:nvSpPr>
      <dsp:spPr>
        <a:xfrm>
          <a:off x="0" y="1568412"/>
          <a:ext cx="8208912" cy="673920"/>
        </a:xfrm>
        <a:prstGeom prst="roundRect">
          <a:avLst/>
        </a:prstGeom>
        <a:solidFill>
          <a:schemeClr val="accent1">
            <a:shade val="50000"/>
            <a:hueOff val="124591"/>
            <a:satOff val="-2984"/>
            <a:lumOff val="28073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VY_32_INOVACE_11AJ_4tr_SLOVICKA5.</a:t>
          </a:r>
          <a:endParaRPr lang="cs-CZ" sz="1800" kern="1200" dirty="0"/>
        </a:p>
      </dsp:txBody>
      <dsp:txXfrm>
        <a:off x="32898" y="1601310"/>
        <a:ext cx="8143116" cy="608124"/>
      </dsp:txXfrm>
    </dsp:sp>
    <dsp:sp modelId="{1C4BCB69-D3A6-4CCF-9871-D9B9359B8159}">
      <dsp:nvSpPr>
        <dsp:cNvPr id="0" name=""/>
        <dsp:cNvSpPr/>
      </dsp:nvSpPr>
      <dsp:spPr>
        <a:xfrm>
          <a:off x="0" y="2294172"/>
          <a:ext cx="8208912" cy="673920"/>
        </a:xfrm>
        <a:prstGeom prst="roundRect">
          <a:avLst/>
        </a:prstGeom>
        <a:solidFill>
          <a:schemeClr val="accent1">
            <a:shade val="50000"/>
            <a:hueOff val="186887"/>
            <a:satOff val="-4476"/>
            <a:lumOff val="42109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5.lekce</a:t>
          </a:r>
          <a:endParaRPr lang="cs-CZ" sz="1800" kern="1200" dirty="0"/>
        </a:p>
      </dsp:txBody>
      <dsp:txXfrm>
        <a:off x="32898" y="2327070"/>
        <a:ext cx="8143116" cy="608124"/>
      </dsp:txXfrm>
    </dsp:sp>
    <dsp:sp modelId="{97CBBA99-26B9-4E2D-BA76-BF47FEBF0134}">
      <dsp:nvSpPr>
        <dsp:cNvPr id="0" name=""/>
        <dsp:cNvSpPr/>
      </dsp:nvSpPr>
      <dsp:spPr>
        <a:xfrm>
          <a:off x="0" y="3019932"/>
          <a:ext cx="8208912" cy="673920"/>
        </a:xfrm>
        <a:prstGeom prst="roundRect">
          <a:avLst/>
        </a:prstGeom>
        <a:solidFill>
          <a:schemeClr val="accent1">
            <a:shade val="50000"/>
            <a:hueOff val="124591"/>
            <a:satOff val="-2984"/>
            <a:lumOff val="28073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2898" y="3052830"/>
        <a:ext cx="8143116" cy="608124"/>
      </dsp:txXfrm>
    </dsp:sp>
    <dsp:sp modelId="{B1DDF1AD-3BC2-43B8-A8D0-A33120EFAF7C}">
      <dsp:nvSpPr>
        <dsp:cNvPr id="0" name=""/>
        <dsp:cNvSpPr/>
      </dsp:nvSpPr>
      <dsp:spPr>
        <a:xfrm>
          <a:off x="0" y="3745692"/>
          <a:ext cx="8208912" cy="673920"/>
        </a:xfrm>
        <a:prstGeom prst="roundRect">
          <a:avLst/>
        </a:prstGeom>
        <a:solidFill>
          <a:schemeClr val="accent1">
            <a:shade val="50000"/>
            <a:hueOff val="62296"/>
            <a:satOff val="-1492"/>
            <a:lumOff val="14036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18.11.2012 </a:t>
          </a:r>
          <a:endParaRPr lang="cs-CZ" sz="1800" kern="1200" dirty="0"/>
        </a:p>
      </dsp:txBody>
      <dsp:txXfrm>
        <a:off x="32898" y="3778590"/>
        <a:ext cx="8143116" cy="608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458721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5.lekce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/>
              <a:t>2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DE4CGPLA\MM9002866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365103"/>
            <a:ext cx="1827897" cy="158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225362"/>
              </p:ext>
            </p:extLst>
          </p:nvPr>
        </p:nvGraphicFramePr>
        <p:xfrm>
          <a:off x="755576" y="1628800"/>
          <a:ext cx="7480872" cy="468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prázdniny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lodník, převozník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hotel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England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jih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milovat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put</a:t>
                      </a:r>
                      <a:r>
                        <a:rPr lang="cs-CZ" dirty="0" smtClean="0"/>
                        <a:t> in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bazén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horký, horko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fall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zpěvák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Londýn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climb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yoghurt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pilulka, tableta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ocas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cloud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nebe, obloha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pohlednice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3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8AB5DCJO\MC900345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412" y="4869160"/>
            <a:ext cx="2232965" cy="136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 </a:t>
            </a:r>
            <a:r>
              <a:rPr lang="cs-CZ" sz="2000" dirty="0" smtClean="0"/>
              <a:t>hotel</a:t>
            </a:r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smtClean="0"/>
              <a:t>pool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cloud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climb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England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sky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tail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South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holiday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postcard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fall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hot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pohlednice</a:t>
            </a:r>
            <a:endParaRPr lang="cs-CZ" sz="2000" dirty="0" smtClean="0"/>
          </a:p>
          <a:p>
            <a:r>
              <a:rPr lang="cs-CZ" sz="2000" dirty="0" smtClean="0"/>
              <a:t> Anglie </a:t>
            </a:r>
            <a:endParaRPr lang="cs-CZ" sz="2000" dirty="0" smtClean="0"/>
          </a:p>
          <a:p>
            <a:r>
              <a:rPr lang="cs-CZ" sz="2000" dirty="0" smtClean="0"/>
              <a:t> spadnout </a:t>
            </a:r>
            <a:endParaRPr lang="cs-CZ" sz="2000" dirty="0" smtClean="0"/>
          </a:p>
          <a:p>
            <a:r>
              <a:rPr lang="cs-CZ" sz="2000" dirty="0" smtClean="0"/>
              <a:t> jih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mrak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horký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bazén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hotel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prázdniny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ocas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vlézt (do), slézt (do)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obloha, nebe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18605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S7687CZ2\MP900400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243" y="4221088"/>
            <a:ext cx="1813228" cy="145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439961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7764" y="34038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19428" y="3392645"/>
            <a:ext cx="1691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8894" y="34019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6093296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3859" y="6075159"/>
            <a:ext cx="172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32710" y="6093296"/>
            <a:ext cx="1573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2LLENVAC\MC900318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23" y="1750567"/>
            <a:ext cx="1453249" cy="148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2LLENVAC\MC900355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777" y="1514893"/>
            <a:ext cx="1134126" cy="178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2LLENVAC\MC9004418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3" y="4457393"/>
            <a:ext cx="1399485" cy="143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2670599" y="4539319"/>
            <a:ext cx="1552836" cy="104061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7" name="Picture 13" descr="C:\Users\0MGM\AppData\Local\Microsoft\Windows\Temporary Internet Files\Content.IE5\2LLENVAC\MP9004487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275" y="4398465"/>
            <a:ext cx="1728865" cy="129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MGM\AppData\Local\Microsoft\Windows\Temporary Internet Files\Content.IE5\FPVXPGLK\MP9001445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1813290"/>
            <a:ext cx="2093511" cy="138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MGM\AppData\Local\Microsoft\Windows\Temporary Internet Files\Content.IE5\2LLENVAC\MC9004361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79796"/>
            <a:ext cx="1597883" cy="128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O6WTK7WX\MC90043863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435" y="1813290"/>
            <a:ext cx="1946307" cy="146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5940152" y="4942658"/>
            <a:ext cx="146901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920196" y="6093296"/>
            <a:ext cx="1573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2276872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</a:t>
            </a:r>
            <a:r>
              <a:rPr lang="cs-CZ" sz="3600" dirty="0" smtClean="0"/>
              <a:t>všechno </a:t>
            </a:r>
            <a:r>
              <a:rPr lang="cs-CZ" sz="3600" dirty="0" smtClean="0"/>
              <a:t>co </a:t>
            </a:r>
            <a:r>
              <a:rPr lang="cs-CZ" sz="3600" dirty="0" smtClean="0"/>
              <a:t>vidíš</a:t>
            </a:r>
          </a:p>
          <a:p>
            <a:pPr marL="45720" indent="0" algn="ctr">
              <a:buNone/>
            </a:pPr>
            <a:r>
              <a:rPr lang="cs-CZ" sz="3600" dirty="0" smtClean="0"/>
              <a:t>(můžeš použít slovník)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6146" name="Picture 2" descr="C:\Users\0MGM\AppData\Local\Microsoft\Windows\Temporary Internet Files\Content.IE5\K0O7W0UI\MP900400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791" y="3861048"/>
            <a:ext cx="1616956" cy="24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840532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6155"/>
            <a:ext cx="6840759" cy="4919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r>
              <a:rPr lang="cs-CZ" dirty="0">
                <a:solidFill>
                  <a:srgbClr val="0070C0"/>
                </a:solidFill>
              </a:rPr>
              <a:t>http://www.moda.cz/Kategorie/Styl_a_trendy/20090828_Podzimni_Trendy_Dil_7_Roztancete_Se_V_Disko_Barvach_Techno_Folku.html?action=detail&amp;image=8&amp;albumName=album4#album4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216</TotalTime>
  <Words>256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Mřížka</vt:lpstr>
      <vt:lpstr>Prezentace aplikace PowerPoint</vt:lpstr>
      <vt:lpstr>Anotace</vt:lpstr>
      <vt:lpstr>Vocabulary unit 5</vt:lpstr>
      <vt:lpstr>Vocabulary unit 5</vt:lpstr>
      <vt:lpstr>Vocabulary unit 3</vt:lpstr>
      <vt:lpstr>Vocabulary unit 5</vt:lpstr>
      <vt:lpstr>Vocabulary unit 5</vt:lpstr>
      <vt:lpstr>Vocabulary unit 5</vt:lpstr>
      <vt:lpstr>Vocabulary unit 5</vt:lpstr>
      <vt:lpstr>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27</cp:revision>
  <dcterms:created xsi:type="dcterms:W3CDTF">2012-09-27T12:50:30Z</dcterms:created>
  <dcterms:modified xsi:type="dcterms:W3CDTF">2012-11-24T19:18:08Z</dcterms:modified>
</cp:coreProperties>
</file>