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8"/>
  </p:notesMasterIdLst>
  <p:handoutMasterIdLst>
    <p:handoutMasterId r:id="rId9"/>
  </p:handoutMasterIdLst>
  <p:sldIdLst>
    <p:sldId id="264" r:id="rId2"/>
    <p:sldId id="265" r:id="rId3"/>
    <p:sldId id="262" r:id="rId4"/>
    <p:sldId id="261" r:id="rId5"/>
    <p:sldId id="263" r:id="rId6"/>
    <p:sldId id="258" r:id="rId7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89862" autoAdjust="0"/>
  </p:normalViewPr>
  <p:slideViewPr>
    <p:cSldViewPr>
      <p:cViewPr>
        <p:scale>
          <a:sx n="60" d="100"/>
          <a:sy n="60" d="100"/>
        </p:scale>
        <p:origin x="-1656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5" d="100"/>
          <a:sy n="75" d="100"/>
        </p:scale>
        <p:origin x="-1800" y="-84"/>
      </p:cViewPr>
      <p:guideLst>
        <p:guide orient="horz" pos="2160"/>
        <p:guide pos="306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5.11.2011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28473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5.11.2011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 kliknutí se zabarví správné řešení. 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správné řešení klikni.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správné řešení klikni.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744F8-E361-48F8-A3DB-C761B9E42C7A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E56A-45FB-4A61-90A2-E1CFC8FBD76F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C0BB-C91F-47B9-BF9A-7C307C0806DE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1D4D-8292-4A6E-A73D-FE68A1A23DBA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EC4E-3DB1-478D-913C-B182B9B1929C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721DE-B63D-424F-9709-31800D2FD89E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E3CCB-FF8D-43C5-936B-B62E57C8E27E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A8491-B857-4939-AE32-586340E3F8A2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A55C-1095-4C12-BD46-8D0317B20BE1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B9437-C1CD-404D-85B4-1CD557F4F4BB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ED024-12D7-4DD3-A93E-C5A0A9819A7B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85A4-36C9-4F58-8F27-EF9B43F845A2}" type="datetime1">
              <a:rPr lang="cs-CZ" smtClean="0"/>
              <a:pPr/>
              <a:t>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audio" Target="../media/audio2.wav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2.pn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image" Target="../media/image9.jpeg"/><Relationship Id="rId12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0.jpeg"/><Relationship Id="rId4" Type="http://schemas.openxmlformats.org/officeDocument/2006/relationships/image" Target="../media/image2.png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Slovní zásoba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Female, male 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VY_22_INOVACE_24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 Dlouhá,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99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6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. (vyšší ročníky – opakování)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rozšíření slovní zásoby o zvířatech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(he/she)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77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0364" y="274638"/>
            <a:ext cx="8363272" cy="1143000"/>
          </a:xfrm>
        </p:spPr>
        <p:style>
          <a:lnRef idx="1">
            <a:schemeClr val="accent2"/>
          </a:lnRef>
          <a:fillRef idx="1001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Jak se řeknou zvířátka už víme. Horší je to se samečky a samičkami. Zkus je k sobě přiřadit. </a:t>
            </a:r>
            <a:endParaRPr lang="en-GB" sz="15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302142" y="14707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360140" y="1412818"/>
            <a:ext cx="8363271" cy="464138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numCol="2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200" i="1" u="sng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</a:t>
            </a:r>
            <a:endParaRPr lang="en-GB" sz="2200" i="1" u="sng" dirty="0" smtClean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cs-CZ" sz="15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dog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tom (cat)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stallion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ram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7030A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Billy goat 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cock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bull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solidFill>
                  <a:srgbClr val="FFFF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pig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2200" b="1" i="1" u="sng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she</a:t>
            </a:r>
          </a:p>
          <a:p>
            <a:pPr algn="just">
              <a:buFont typeface="Arial" pitchFamily="34" charset="0"/>
              <a:buNone/>
            </a:pP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hen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1500" b="1" dirty="0">
                <a:latin typeface="Tahoma" pitchFamily="34" charset="0"/>
                <a:ea typeface="Tahoma" pitchFamily="34" charset="0"/>
                <a:cs typeface="Tahoma" pitchFamily="34" charset="0"/>
              </a:rPr>
              <a:t>s</a:t>
            </a: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he</a:t>
            </a: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</a:t>
            </a: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goat</a:t>
            </a: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pussy (cat)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b</a:t>
            </a: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itch</a:t>
            </a: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ewe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mare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cow</a:t>
            </a:r>
          </a:p>
          <a:p>
            <a:pPr algn="just">
              <a:buFont typeface="Arial" pitchFamily="34" charset="0"/>
              <a:buNone/>
            </a:pPr>
            <a:endParaRPr lang="en-GB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en-GB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sow</a:t>
            </a:r>
          </a:p>
          <a:p>
            <a:pPr algn="just">
              <a:buFont typeface="Arial" pitchFamily="34" charset="0"/>
              <a:buNone/>
            </a:pPr>
            <a:endParaRPr lang="en-GB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90365" y="14707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542765" y="16231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90365" y="15319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dirty="0" smtClean="0"/>
              <a:t>    </a:t>
            </a:r>
          </a:p>
        </p:txBody>
      </p:sp>
      <p:pic>
        <p:nvPicPr>
          <p:cNvPr id="1028" name="Picture 4" descr="C:\Users\Dlouha\AppData\Local\Microsoft\Windows\Temporary Internet Files\Content.IE5\5HF86HP0\MC90014969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86339"/>
            <a:ext cx="945580" cy="1749036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oem\AppData\Local\Microsoft\Windows\Temporary Internet Files\Content.IE5\M6EVS6JC\MC90023095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933" y="2895403"/>
            <a:ext cx="1469675" cy="1060969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8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030A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3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3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00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3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1001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Pojmenujte oba rodiče mláďat.</a:t>
            </a:r>
            <a:endParaRPr lang="cs-CZ" sz="15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8739" y="1674041"/>
            <a:ext cx="8229600" cy="45259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numCol="2">
            <a:normAutofit/>
          </a:bodyPr>
          <a:lstStyle/>
          <a:p>
            <a:pPr algn="just">
              <a:buNone/>
            </a:pPr>
            <a:r>
              <a:rPr lang="cs-CZ" dirty="0" smtClean="0"/>
              <a:t>   </a:t>
            </a:r>
          </a:p>
          <a:p>
            <a:pPr algn="just">
              <a:buNone/>
            </a:pPr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1" name="Zástupný symbol pro obsah 2"/>
          <p:cNvSpPr txBox="1">
            <a:spLocks/>
          </p:cNvSpPr>
          <p:nvPr/>
        </p:nvSpPr>
        <p:spPr>
          <a:xfrm>
            <a:off x="695165" y="17755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3" name="Zástupný symbol pro obsah 2"/>
          <p:cNvSpPr txBox="1">
            <a:spLocks/>
          </p:cNvSpPr>
          <p:nvPr/>
        </p:nvSpPr>
        <p:spPr>
          <a:xfrm>
            <a:off x="475929" y="16843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8" name="Picture 4" descr="C:\Users\Dlouha\AppData\Local\Microsoft\Windows\Temporary Internet Files\Content.IE5\1CA1KFKS\MP9004317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94496"/>
            <a:ext cx="1324836" cy="879774"/>
          </a:xfrm>
          <a:prstGeom prst="rect">
            <a:avLst/>
          </a:prstGeom>
          <a:noFill/>
          <a:effectLst>
            <a:glow rad="1397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louha\AppData\Local\Microsoft\Windows\Temporary Internet Files\Content.IE5\6DHLVREN\MP90044479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11" y="1850713"/>
            <a:ext cx="929179" cy="1219150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louha\AppData\Local\Microsoft\Windows\Temporary Internet Files\Content.IE5\5HF86HP0\MP90026227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43" y="1942260"/>
            <a:ext cx="1431832" cy="945233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Dlouha\AppData\Local\Microsoft\Windows\Temporary Internet Files\Content.IE5\5HF86HP0\MP90040660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27" y="4346794"/>
            <a:ext cx="1179907" cy="786284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Dlouha\AppData\Local\Microsoft\Windows\Temporary Internet Files\Content.IE5\3BMG354R\MP90044487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695" y="1896487"/>
            <a:ext cx="818250" cy="1073603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Dlouha\AppData\Local\Microsoft\Windows\Temporary Internet Files\Content.IE5\3BMG354R\MP90040649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443" y="4210985"/>
            <a:ext cx="1152128" cy="763285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Dlouha\AppData\Local\Microsoft\Windows\Temporary Internet Files\Content.IE5\5HF86HP0\MP900439317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04520" y="1825568"/>
            <a:ext cx="764705" cy="1148119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Dlouha\AppData\Local\Microsoft\Windows\Temporary Internet Files\Content.IE5\3BMG354R\MP900407117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280" y="3866918"/>
            <a:ext cx="889370" cy="1335409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754352" y="5252574"/>
            <a:ext cx="992579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pig, sow</a:t>
            </a:r>
            <a:endParaRPr lang="en-GB" sz="15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0564" y="3325463"/>
            <a:ext cx="1148071" cy="323165"/>
          </a:xfrm>
          <a:prstGeom prst="rect">
            <a:avLst/>
          </a:prstGeom>
          <a:solidFill>
            <a:srgbClr val="FFFF00"/>
          </a:solidFill>
          <a:effectLst>
            <a:glow rad="63500">
              <a:schemeClr val="accent1">
                <a:satMod val="175000"/>
                <a:alpha val="40000"/>
              </a:schemeClr>
            </a:glow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en-GB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dog, bitch</a:t>
            </a:r>
            <a:endParaRPr lang="en-GB" sz="15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167173" y="3082609"/>
            <a:ext cx="1053494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bull, cow</a:t>
            </a:r>
            <a:endParaRPr lang="en-GB" sz="15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57564" y="3163880"/>
            <a:ext cx="2289409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tom (cat), pussy (cat)</a:t>
            </a:r>
            <a:endParaRPr lang="en-GB" sz="15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445698" y="3166549"/>
            <a:ext cx="1082348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ram, ewe</a:t>
            </a:r>
            <a:endParaRPr lang="en-GB" sz="15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67656" y="5459479"/>
            <a:ext cx="1098378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cock, hen</a:t>
            </a:r>
            <a:endParaRPr lang="en-GB" sz="15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713523" y="5297896"/>
            <a:ext cx="1507144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stallion, mare</a:t>
            </a:r>
            <a:endParaRPr lang="en-GB" sz="15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429124" y="5357826"/>
            <a:ext cx="2064989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Billy goat, she-goat</a:t>
            </a:r>
            <a:endParaRPr lang="en-GB" sz="1500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1001">
            <a:schemeClr val="l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Umíš to i obráceně?</a:t>
            </a:r>
            <a:endParaRPr lang="en-GB" sz="15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>
              <a:buNone/>
            </a:pPr>
            <a:r>
              <a:rPr lang="cs-CZ" dirty="0" smtClean="0">
                <a:solidFill>
                  <a:srgbClr val="0070C0"/>
                </a:solidFill>
              </a:rPr>
              <a:t>   </a:t>
            </a:r>
            <a:endParaRPr lang="en-GB" sz="28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609600" y="1752601"/>
            <a:ext cx="8229600" cy="4525963"/>
          </a:xfrm>
          <a:prstGeom prst="rect">
            <a:avLst/>
          </a:prstGeom>
        </p:spPr>
        <p:txBody>
          <a:bodyPr vert="horz" lIns="91440" tIns="45720" rIns="91440" bIns="45720" numCol="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dirty="0" smtClean="0"/>
              <a:t>    </a:t>
            </a:r>
          </a:p>
        </p:txBody>
      </p:sp>
      <p:pic>
        <p:nvPicPr>
          <p:cNvPr id="14" name="Picture 5" descr="C:\Users\Dlouha\AppData\Local\Microsoft\Windows\Temporary Internet Files\Content.IE5\6DHLVREN\MP90044479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294" y="4051096"/>
            <a:ext cx="929179" cy="1219150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5211169" y="5516563"/>
            <a:ext cx="1148071" cy="323165"/>
          </a:xfrm>
          <a:prstGeom prst="rect">
            <a:avLst/>
          </a:prstGeom>
          <a:solidFill>
            <a:srgbClr val="FFFF00"/>
          </a:solidFill>
          <a:effectLst>
            <a:glow rad="63500">
              <a:schemeClr val="accent1">
                <a:satMod val="175000"/>
                <a:alpha val="40000"/>
              </a:schemeClr>
            </a:glow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en-GB" sz="15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dog, bitch</a:t>
            </a:r>
          </a:p>
        </p:txBody>
      </p:sp>
      <p:pic>
        <p:nvPicPr>
          <p:cNvPr id="16" name="Picture 7" descr="C:\Users\Dlouha\AppData\Local\Microsoft\Windows\Temporary Internet Files\Content.IE5\5HF86HP0\MP90026227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777" y="1806713"/>
            <a:ext cx="1431832" cy="945233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3233977" y="3031206"/>
            <a:ext cx="1053494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bull, cow</a:t>
            </a:r>
          </a:p>
        </p:txBody>
      </p:sp>
      <p:pic>
        <p:nvPicPr>
          <p:cNvPr id="18" name="Picture 12" descr="C:\Users\Dlouha\AppData\Local\Microsoft\Windows\Temporary Internet Files\Content.IE5\3BMG354R\MP900444870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777" y="4088355"/>
            <a:ext cx="818250" cy="1073603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2434991" y="5354980"/>
            <a:ext cx="2289409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tom (cat), pussy (cat)</a:t>
            </a:r>
          </a:p>
        </p:txBody>
      </p:sp>
      <p:pic>
        <p:nvPicPr>
          <p:cNvPr id="20" name="Picture 14" descr="C:\Users\Dlouha\AppData\Local\Microsoft\Windows\Temporary Internet Files\Content.IE5\5HF86HP0\MP900439317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50642" y="4086612"/>
            <a:ext cx="764705" cy="1148119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7091820" y="5462565"/>
            <a:ext cx="1082348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ram, ewe</a:t>
            </a:r>
          </a:p>
        </p:txBody>
      </p:sp>
      <p:pic>
        <p:nvPicPr>
          <p:cNvPr id="23" name="Picture 11" descr="C:\Users\Dlouha\AppData\Local\Microsoft\Windows\Temporary Internet Files\Content.IE5\5HF86HP0\MP90040660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642" y="2101209"/>
            <a:ext cx="1179907" cy="786284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7331376" y="3172275"/>
            <a:ext cx="1098378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cock, hen</a:t>
            </a:r>
            <a:endParaRPr lang="en-GB" sz="15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6" name="Picture 13" descr="C:\Users\Dlouha\AppData\Local\Microsoft\Windows\Temporary Internet Files\Content.IE5\3BMG354R\MP90040649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830" y="4251752"/>
            <a:ext cx="1152128" cy="763285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ovéPole 26"/>
          <p:cNvSpPr txBox="1"/>
          <p:nvPr/>
        </p:nvSpPr>
        <p:spPr>
          <a:xfrm>
            <a:off x="653668" y="5306369"/>
            <a:ext cx="1507144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stallion, </a:t>
            </a:r>
            <a:r>
              <a:rPr lang="en-GB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mare</a:t>
            </a:r>
            <a:endParaRPr lang="en-GB" sz="15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8" name="Picture 15" descr="C:\Users\Dlouha\AppData\Local\Microsoft\Windows\Temporary Internet Files\Content.IE5\3BMG354R\MP900407117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703" y="1857380"/>
            <a:ext cx="889370" cy="1335409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4786314" y="3286124"/>
            <a:ext cx="2064989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Billy goat, </a:t>
            </a:r>
            <a:r>
              <a:rPr lang="en-GB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she-goat</a:t>
            </a:r>
            <a:endParaRPr lang="en-GB" sz="15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0" name="Picture 4" descr="C:\Users\Dlouha\AppData\Local\Microsoft\Windows\Temporary Internet Files\Content.IE5\1CA1KFKS\MP900431792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789" y="1872172"/>
            <a:ext cx="1324836" cy="879774"/>
          </a:xfrm>
          <a:prstGeom prst="rect">
            <a:avLst/>
          </a:prstGeom>
          <a:noFill/>
          <a:effectLst>
            <a:glow rad="139700">
              <a:schemeClr val="accent3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ovéPole 30"/>
          <p:cNvSpPr txBox="1"/>
          <p:nvPr/>
        </p:nvSpPr>
        <p:spPr>
          <a:xfrm>
            <a:off x="1168233" y="2996431"/>
            <a:ext cx="992579" cy="3231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n-GB" sz="15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pig, sow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  <a:r>
              <a:rPr lang="cs-CZ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en-GB" sz="1600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1030</TotalTime>
  <Words>274</Words>
  <Application>Microsoft Office PowerPoint</Application>
  <PresentationFormat>Předvádění na obrazovce (4:3)</PresentationFormat>
  <Paragraphs>120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 </vt:lpstr>
      <vt:lpstr>Jak se řeknou zvířátka už víme. Horší je to se samečky a samičkami. Zkus je k sobě přiřadit. </vt:lpstr>
      <vt:lpstr>Pojmenujte oba rodiče mláďat.</vt:lpstr>
      <vt:lpstr>Umíš to i obráceně?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oem</cp:lastModifiedBy>
  <cp:revision>145</cp:revision>
  <dcterms:created xsi:type="dcterms:W3CDTF">2011-05-26T14:17:08Z</dcterms:created>
  <dcterms:modified xsi:type="dcterms:W3CDTF">2011-11-05T17:17:44Z</dcterms:modified>
</cp:coreProperties>
</file>