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8" r:id="rId4"/>
    <p:sldId id="263" r:id="rId5"/>
    <p:sldId id="266" r:id="rId6"/>
    <p:sldId id="269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VY_32_INOVACE_8A05Z6-8_Itálie – 1. díl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Itálie - 1. díl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VY_32_INOVACE_8A05Z6-8_Itálie – 1. díl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Itálie - 1. díl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599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7852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876004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22425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Určeno pro věk 10 – 14 let.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Práce s textem – po přečtení kapitoly vyhledat nejdůležitější informace a zapsat do </a:t>
            </a:r>
            <a:r>
              <a:rPr lang="cs-CZ" dirty="0"/>
              <a:t>s</a:t>
            </a:r>
            <a:r>
              <a:rPr lang="cs-CZ" dirty="0" smtClean="0"/>
              <a:t>ešitů – stránka č. 3 a 4.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Samostatná práce s mapou a vyhledávání v přečteném textu v učebnici.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Pomůcka: Školní atlas světa, Kartografie Praha, </a:t>
            </a:r>
            <a:r>
              <a:rPr lang="cs-CZ" smtClean="0"/>
              <a:t>a.s., 2008</a:t>
            </a:r>
            <a:endParaRPr lang="cs-CZ" dirty="0" smtClean="0"/>
          </a:p>
          <a:p>
            <a:pPr algn="l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869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136904" cy="518457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Hlavní město: </a:t>
            </a:r>
            <a:r>
              <a:rPr lang="cs-CZ" sz="3600" dirty="0" smtClean="0">
                <a:solidFill>
                  <a:srgbClr val="FF0000"/>
                </a:solidFill>
              </a:rPr>
              <a:t>Řím (Roma)</a:t>
            </a:r>
          </a:p>
          <a:p>
            <a:r>
              <a:rPr lang="cs-CZ" sz="3600" dirty="0" smtClean="0"/>
              <a:t>Jazyk: </a:t>
            </a:r>
            <a:r>
              <a:rPr lang="cs-CZ" sz="3600" dirty="0" smtClean="0">
                <a:solidFill>
                  <a:srgbClr val="FF0000"/>
                </a:solidFill>
              </a:rPr>
              <a:t>italština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(románský jazyk) </a:t>
            </a:r>
          </a:p>
          <a:p>
            <a:r>
              <a:rPr lang="cs-CZ" sz="3600" dirty="0" smtClean="0"/>
              <a:t>Leží na Apeninském poloostrově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Velmi vyspělý </a:t>
            </a:r>
            <a:r>
              <a:rPr lang="cs-CZ" sz="3600" dirty="0" smtClean="0"/>
              <a:t>stát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Kolébka evropské civilizace – </a:t>
            </a:r>
            <a:r>
              <a:rPr lang="cs-CZ" sz="3600" dirty="0" smtClean="0"/>
              <a:t>mnoho historických památek</a:t>
            </a:r>
          </a:p>
          <a:p>
            <a:r>
              <a:rPr lang="cs-CZ" sz="3600" dirty="0" smtClean="0"/>
              <a:t>Přímořský stát – </a:t>
            </a:r>
            <a:r>
              <a:rPr lang="cs-CZ" sz="3600" dirty="0" smtClean="0">
                <a:solidFill>
                  <a:srgbClr val="FF0000"/>
                </a:solidFill>
              </a:rPr>
              <a:t>turistický</a:t>
            </a:r>
            <a:r>
              <a:rPr lang="cs-CZ" sz="3600" dirty="0" smtClean="0"/>
              <a:t> ruch</a:t>
            </a:r>
          </a:p>
          <a:p>
            <a:r>
              <a:rPr lang="cs-CZ" sz="3600" dirty="0" smtClean="0"/>
              <a:t>Pohoří </a:t>
            </a:r>
            <a:r>
              <a:rPr lang="cs-CZ" sz="3600" dirty="0" smtClean="0">
                <a:solidFill>
                  <a:srgbClr val="FF0000"/>
                </a:solidFill>
              </a:rPr>
              <a:t>Apeniny</a:t>
            </a:r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90777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Světoznámé italské výrobky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Automobily: Fiat, Alfa Romeo, Ferrari, Maserati</a:t>
            </a:r>
            <a:endParaRPr lang="cs-CZ" sz="2400" dirty="0"/>
          </a:p>
          <a:p>
            <a:r>
              <a:rPr lang="cs-CZ" sz="2400" dirty="0" smtClean="0"/>
              <a:t>Motocykly: Aprilia</a:t>
            </a:r>
            <a:endParaRPr lang="cs-CZ" sz="2400" dirty="0"/>
          </a:p>
          <a:p>
            <a:r>
              <a:rPr lang="cs-CZ" sz="2400" dirty="0" smtClean="0"/>
              <a:t>Elektrospotřebiče: Zanussi – pračky, ledničky </a:t>
            </a:r>
            <a:endParaRPr lang="cs-CZ" sz="2400" dirty="0"/>
          </a:p>
          <a:p>
            <a:r>
              <a:rPr lang="cs-CZ" sz="2400" dirty="0" smtClean="0"/>
              <a:t>Pizza – pečené těsto s rajčaty, sýrem</a:t>
            </a:r>
          </a:p>
          <a:p>
            <a:r>
              <a:rPr lang="cs-CZ" sz="2400" dirty="0" smtClean="0"/>
              <a:t>Makaróny - těstoviny</a:t>
            </a:r>
            <a:endParaRPr lang="cs-CZ" sz="2400" dirty="0"/>
          </a:p>
          <a:p>
            <a:r>
              <a:rPr lang="cs-CZ" sz="2400" dirty="0"/>
              <a:t>Mezinárodní poznávací zkratka (MPZ):  I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Na prvním místě v Evropě v pěstování rajčat a vinné révy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60064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samostatnou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Najdi si v atlase str. 75 a řekni, které moře omývají Itálii?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a)……………………………….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b)……………………………….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c) ………………………………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d) ………………………………</a:t>
            </a:r>
          </a:p>
          <a:p>
            <a:pPr marL="0" indent="0">
              <a:buNone/>
            </a:pPr>
            <a:r>
              <a:rPr lang="cs-CZ" dirty="0" smtClean="0"/>
              <a:t>2) sopka na </a:t>
            </a:r>
            <a:r>
              <a:rPr lang="cs-CZ" dirty="0" smtClean="0"/>
              <a:t>Sicílii: </a:t>
            </a: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9817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1</a:t>
            </a:r>
            <a:r>
              <a:rPr lang="cs-CZ" sz="4000" dirty="0"/>
              <a:t>) Ligurské m., Jaderské m., Jónské m., Tyrhénské m. 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2</a:t>
            </a:r>
            <a:r>
              <a:rPr lang="cs-CZ" sz="4000" dirty="0"/>
              <a:t>) sopka ETNA</a:t>
            </a:r>
          </a:p>
        </p:txBody>
      </p:sp>
    </p:spTree>
    <p:extLst>
      <p:ext uri="{BB962C8B-B14F-4D97-AF65-F5344CB8AC3E}">
        <p14:creationId xmlns:p14="http://schemas.microsoft.com/office/powerpoint/2010/main" xmlns="" val="82603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22271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227</Words>
  <Application>Microsoft Office PowerPoint</Application>
  <PresentationFormat>Předvádění na obrazovce (4:3)</PresentationFormat>
  <Paragraphs>43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Anotace </vt:lpstr>
      <vt:lpstr>Itálie</vt:lpstr>
      <vt:lpstr>Světoznámé italské výrobky</vt:lpstr>
      <vt:lpstr>Úkoly pro samostatnou práci</vt:lpstr>
      <vt:lpstr>Správné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expert</cp:lastModifiedBy>
  <cp:revision>41</cp:revision>
  <dcterms:created xsi:type="dcterms:W3CDTF">2011-11-24T20:25:45Z</dcterms:created>
  <dcterms:modified xsi:type="dcterms:W3CDTF">2012-03-10T06:24:29Z</dcterms:modified>
</cp:coreProperties>
</file>