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3" r:id="rId6"/>
    <p:sldId id="262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VY_32_INOVACE_13_Dopravní značky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TEMA:Člověk</a:t>
          </a:r>
          <a:r>
            <a:rPr lang="cs-CZ" sz="2000" dirty="0" smtClean="0"/>
            <a:t>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VY_32_INOVACE_13_Dopravní značky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TEMA:Člověk</a:t>
          </a:r>
          <a:r>
            <a:rPr lang="cs-CZ" sz="2000" kern="1200" dirty="0" smtClean="0"/>
            <a:t>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140402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Značky, které bych měl znát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Dej přednost v jízdě	Zákaz vjezdu všech vozidel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admin\AppData\Local\Microsoft\Windows\Temporary Internet Files\Content.IE5\JX1WAKUB\MC900411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140968"/>
            <a:ext cx="2526095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99LSCPAK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89505"/>
            <a:ext cx="2160240" cy="2035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75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Stůj, dej přednost v jízdě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Zákaz vjezdu jízdních kol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admin\AppData\Local\Microsoft\Windows\Temporary Internet Files\Content.IE5\JX1WAKUB\MC9004112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45432"/>
            <a:ext cx="2413096" cy="2285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99LSCPAK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45433"/>
            <a:ext cx="2781076" cy="262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135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Přikázaný směr jízdy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Stezka pro cyklisty</a:t>
            </a:r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S7687CZ2\MC900413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927" y="2852936"/>
            <a:ext cx="2545681" cy="2426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DE4CGPLA\MC900411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80928"/>
            <a:ext cx="2532732" cy="2384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80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Hlavní silnice           Konec hlavní silnice</a:t>
            </a:r>
            <a:endParaRPr lang="cs-CZ" dirty="0"/>
          </a:p>
        </p:txBody>
      </p:sp>
      <p:pic>
        <p:nvPicPr>
          <p:cNvPr id="1026" name="Picture 2" descr="C:\Users\admin\AppData\Local\Microsoft\Windows\Temporary Internet Files\Content.IE5\76EXJNNP\MC9004114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52936"/>
            <a:ext cx="2808312" cy="264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1Q76Y7GL\MC9004114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70620"/>
            <a:ext cx="2975647" cy="2811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37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 vybavené jízdní kolo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Zadní brzdy</a:t>
            </a:r>
          </a:p>
          <a:p>
            <a:r>
              <a:rPr lang="cs-CZ" dirty="0" smtClean="0"/>
              <a:t>Přední brzdy</a:t>
            </a:r>
          </a:p>
          <a:p>
            <a:r>
              <a:rPr lang="cs-CZ" dirty="0" smtClean="0"/>
              <a:t>Kryt řetězu</a:t>
            </a:r>
          </a:p>
          <a:p>
            <a:r>
              <a:rPr lang="cs-CZ" dirty="0" smtClean="0"/>
              <a:t>Zvonek</a:t>
            </a:r>
          </a:p>
          <a:p>
            <a:r>
              <a:rPr lang="cs-CZ" dirty="0" smtClean="0"/>
              <a:t>Přední odrazka</a:t>
            </a:r>
          </a:p>
          <a:p>
            <a:r>
              <a:rPr lang="cs-CZ" dirty="0" smtClean="0"/>
              <a:t>Zadní odrazka</a:t>
            </a:r>
          </a:p>
          <a:p>
            <a:r>
              <a:rPr lang="cs-CZ" dirty="0" smtClean="0"/>
              <a:t>Zadní svítilna</a:t>
            </a:r>
          </a:p>
          <a:p>
            <a:r>
              <a:rPr lang="cs-CZ" dirty="0" smtClean="0"/>
              <a:t>Odrazky paprsků</a:t>
            </a:r>
          </a:p>
          <a:p>
            <a:r>
              <a:rPr lang="cs-CZ" dirty="0" smtClean="0"/>
              <a:t>Odrazky pedálů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1" y="1628800"/>
            <a:ext cx="3596208" cy="449736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7" name="Picture 3" descr="C:\Users\admin\AppData\Local\Microsoft\Windows\Temporary Internet Files\Content.IE5\99LSCPAK\MM91000114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2420888"/>
            <a:ext cx="2425965" cy="328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9169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výkladu tématu doprava, jízdní kolo. Učivo se probírá ve 2. ročníku. Děti se seznámí s některými dopravními značkami  a dovědí se, jak má být správně vybavené jízdní kolo. Následuje praktická činnost – vycházka – dopravní značky na cestě do školy.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 obrázků:</a:t>
            </a:r>
          </a:p>
          <a:p>
            <a:r>
              <a:rPr lang="cs-CZ" dirty="0" smtClean="0"/>
              <a:t>Klipart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161</TotalTime>
  <Words>141</Words>
  <Application>Microsoft Office PowerPoint</Application>
  <PresentationFormat>Předvádění na obrazovce (4:3)</PresentationFormat>
  <Paragraphs>28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Značky, které bych měl znát</vt:lpstr>
      <vt:lpstr>Prezentace aplikace PowerPoint</vt:lpstr>
      <vt:lpstr>Prezentace aplikace PowerPoint</vt:lpstr>
      <vt:lpstr>Prezentace aplikace PowerPoint</vt:lpstr>
      <vt:lpstr>Správně vybavené jízdní kolo 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25</cp:revision>
  <dcterms:created xsi:type="dcterms:W3CDTF">2011-06-20T10:40:08Z</dcterms:created>
  <dcterms:modified xsi:type="dcterms:W3CDTF">2012-11-25T15:25:13Z</dcterms:modified>
</cp:coreProperties>
</file>