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5" r:id="rId2"/>
    <p:sldId id="266" r:id="rId3"/>
    <p:sldId id="263" r:id="rId4"/>
    <p:sldId id="257" r:id="rId5"/>
    <p:sldId id="259" r:id="rId6"/>
    <p:sldId id="260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42168F-69C6-4FB0-B69D-9D53C4C5AB17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D1F856-2464-4761-A211-A5885F4885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8727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Postupným klikáním enter se objevují slova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opačného významu a postupně zase skrývají – vhodné pro fixaci slovní zásoby.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D1F856-2464-4761-A211-A5885F4885D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D1F856-2464-4761-A211-A5885F4885D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D1F856-2464-4761-A211-A5885F4885D7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D1F856-2464-4761-A211-A5885F4885D7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2220313" y="685800"/>
            <a:ext cx="2417375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724F7-4403-49F7-9D2F-F0289862F25F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CD413-58AE-4BBB-8479-3FAF48FEE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724F7-4403-49F7-9D2F-F0289862F25F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CD413-58AE-4BBB-8479-3FAF48FEE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724F7-4403-49F7-9D2F-F0289862F25F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CD413-58AE-4BBB-8479-3FAF48FEE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724F7-4403-49F7-9D2F-F0289862F25F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CD413-58AE-4BBB-8479-3FAF48FEE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724F7-4403-49F7-9D2F-F0289862F25F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CD413-58AE-4BBB-8479-3FAF48FEE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724F7-4403-49F7-9D2F-F0289862F25F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CD413-58AE-4BBB-8479-3FAF48FEE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724F7-4403-49F7-9D2F-F0289862F25F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CD413-58AE-4BBB-8479-3FAF48FEE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724F7-4403-49F7-9D2F-F0289862F25F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CD413-58AE-4BBB-8479-3FAF48FEE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724F7-4403-49F7-9D2F-F0289862F25F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CD413-58AE-4BBB-8479-3FAF48FEE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724F7-4403-49F7-9D2F-F0289862F25F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CD413-58AE-4BBB-8479-3FAF48FEE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7724F7-4403-49F7-9D2F-F0289862F25F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CD413-58AE-4BBB-8479-3FAF48FEE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7724F7-4403-49F7-9D2F-F0289862F25F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FCD413-58AE-4BBB-8479-3FAF48FEE3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Slovní zásoba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Opposites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VY_22_INOVACE_26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Vanda Steinová,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6. (vhodné i pro vyšší ročníky)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rozšiřování slovní zásoby (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adjectives)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upevňování  stávajících znalostí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</a:t>
            </a:r>
            <a:r>
              <a:rPr lang="en-GB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oint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podrobnější metodika viz. poznámky u jednotlivých snímků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94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5198" y="2928934"/>
            <a:ext cx="8655703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Opposites</a:t>
            </a:r>
            <a:endParaRPr lang="cs-CZ" sz="54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Slova opačného významu</a:t>
            </a:r>
          </a:p>
          <a:p>
            <a:pPr algn="ctr"/>
            <a:endParaRPr lang="en-GB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vojitá šipka 2"/>
          <p:cNvSpPr/>
          <p:nvPr/>
        </p:nvSpPr>
        <p:spPr>
          <a:xfrm>
            <a:off x="2555776" y="476672"/>
            <a:ext cx="1785950" cy="642942"/>
          </a:xfrm>
          <a:prstGeom prst="chevr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strong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6" name="Pětiúhelník 5"/>
          <p:cNvSpPr/>
          <p:nvPr/>
        </p:nvSpPr>
        <p:spPr>
          <a:xfrm>
            <a:off x="714348" y="428604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weak</a:t>
            </a:r>
            <a:endParaRPr lang="en-GB" sz="2800" dirty="0"/>
          </a:p>
        </p:txBody>
      </p:sp>
      <p:sp>
        <p:nvSpPr>
          <p:cNvPr id="7" name="Pětiúhelník 6"/>
          <p:cNvSpPr/>
          <p:nvPr/>
        </p:nvSpPr>
        <p:spPr>
          <a:xfrm>
            <a:off x="683568" y="1268760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dry</a:t>
            </a:r>
            <a:endParaRPr lang="en-GB" sz="2800" dirty="0"/>
          </a:p>
        </p:txBody>
      </p:sp>
      <p:sp>
        <p:nvSpPr>
          <p:cNvPr id="8" name="Pětiúhelník 7"/>
          <p:cNvSpPr/>
          <p:nvPr/>
        </p:nvSpPr>
        <p:spPr>
          <a:xfrm>
            <a:off x="683568" y="2060848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short</a:t>
            </a:r>
            <a:endParaRPr lang="en-GB" sz="2800" dirty="0"/>
          </a:p>
        </p:txBody>
      </p:sp>
      <p:sp>
        <p:nvSpPr>
          <p:cNvPr id="9" name="Pětiúhelník 8"/>
          <p:cNvSpPr/>
          <p:nvPr/>
        </p:nvSpPr>
        <p:spPr>
          <a:xfrm>
            <a:off x="683568" y="2924944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thick</a:t>
            </a:r>
            <a:endParaRPr lang="en-GB" sz="2800" dirty="0"/>
          </a:p>
        </p:txBody>
      </p:sp>
      <p:sp>
        <p:nvSpPr>
          <p:cNvPr id="10" name="Pětiúhelník 9"/>
          <p:cNvSpPr/>
          <p:nvPr/>
        </p:nvSpPr>
        <p:spPr>
          <a:xfrm>
            <a:off x="683568" y="3789040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young</a:t>
            </a:r>
            <a:endParaRPr lang="en-GB" sz="2800" dirty="0"/>
          </a:p>
        </p:txBody>
      </p:sp>
      <p:sp>
        <p:nvSpPr>
          <p:cNvPr id="11" name="Dvojitá šipka 10"/>
          <p:cNvSpPr/>
          <p:nvPr/>
        </p:nvSpPr>
        <p:spPr>
          <a:xfrm>
            <a:off x="2555776" y="1340768"/>
            <a:ext cx="1785950" cy="642942"/>
          </a:xfrm>
          <a:prstGeom prst="chevr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>
                <a:solidFill>
                  <a:schemeClr val="tx1"/>
                </a:solidFill>
              </a:rPr>
              <a:t>wet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12" name="Dvojitá šipka 11"/>
          <p:cNvSpPr/>
          <p:nvPr/>
        </p:nvSpPr>
        <p:spPr>
          <a:xfrm>
            <a:off x="2555776" y="2060848"/>
            <a:ext cx="1785950" cy="642942"/>
          </a:xfrm>
          <a:prstGeom prst="chevr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long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13" name="Dvojitá šipka 12"/>
          <p:cNvSpPr/>
          <p:nvPr/>
        </p:nvSpPr>
        <p:spPr>
          <a:xfrm>
            <a:off x="2555776" y="2924944"/>
            <a:ext cx="1785950" cy="642942"/>
          </a:xfrm>
          <a:prstGeom prst="chevr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thin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14" name="Dvojitá šipka 13"/>
          <p:cNvSpPr/>
          <p:nvPr/>
        </p:nvSpPr>
        <p:spPr>
          <a:xfrm>
            <a:off x="2555776" y="3789040"/>
            <a:ext cx="1785950" cy="642942"/>
          </a:xfrm>
          <a:prstGeom prst="chevr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old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15" name="Pětiúhelník 14"/>
          <p:cNvSpPr/>
          <p:nvPr/>
        </p:nvSpPr>
        <p:spPr>
          <a:xfrm>
            <a:off x="683568" y="4581128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soft</a:t>
            </a:r>
            <a:endParaRPr lang="en-GB" sz="2800" dirty="0"/>
          </a:p>
        </p:txBody>
      </p:sp>
      <p:sp>
        <p:nvSpPr>
          <p:cNvPr id="16" name="Pětiúhelník 15"/>
          <p:cNvSpPr/>
          <p:nvPr/>
        </p:nvSpPr>
        <p:spPr>
          <a:xfrm>
            <a:off x="732363" y="5357436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sweet</a:t>
            </a:r>
            <a:endParaRPr lang="en-GB" sz="2800" dirty="0"/>
          </a:p>
        </p:txBody>
      </p:sp>
      <p:sp>
        <p:nvSpPr>
          <p:cNvPr id="17" name="Dvojitá šipka 16"/>
          <p:cNvSpPr/>
          <p:nvPr/>
        </p:nvSpPr>
        <p:spPr>
          <a:xfrm>
            <a:off x="2627784" y="4653136"/>
            <a:ext cx="1785950" cy="642942"/>
          </a:xfrm>
          <a:prstGeom prst="chevr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hard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18" name="Dvojitá šipka 17"/>
          <p:cNvSpPr/>
          <p:nvPr/>
        </p:nvSpPr>
        <p:spPr>
          <a:xfrm>
            <a:off x="2634145" y="5357436"/>
            <a:ext cx="1785950" cy="642942"/>
          </a:xfrm>
          <a:prstGeom prst="chevr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bitter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2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3" name="Pětiúhelník 22"/>
          <p:cNvSpPr/>
          <p:nvPr/>
        </p:nvSpPr>
        <p:spPr>
          <a:xfrm>
            <a:off x="683568" y="404664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/>
          </a:p>
        </p:txBody>
      </p:sp>
      <p:sp>
        <p:nvSpPr>
          <p:cNvPr id="24" name="Pětiúhelník 23"/>
          <p:cNvSpPr/>
          <p:nvPr/>
        </p:nvSpPr>
        <p:spPr>
          <a:xfrm>
            <a:off x="683568" y="1268760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/>
          </a:p>
        </p:txBody>
      </p:sp>
      <p:sp>
        <p:nvSpPr>
          <p:cNvPr id="25" name="Pětiúhelník 24"/>
          <p:cNvSpPr/>
          <p:nvPr/>
        </p:nvSpPr>
        <p:spPr>
          <a:xfrm>
            <a:off x="683568" y="2060848"/>
            <a:ext cx="1857388" cy="711696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/>
          </a:p>
        </p:txBody>
      </p:sp>
      <p:sp>
        <p:nvSpPr>
          <p:cNvPr id="26" name="Pětiúhelník 25"/>
          <p:cNvSpPr/>
          <p:nvPr/>
        </p:nvSpPr>
        <p:spPr>
          <a:xfrm>
            <a:off x="683568" y="2924944"/>
            <a:ext cx="1857388" cy="711696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/>
          </a:p>
        </p:txBody>
      </p:sp>
      <p:sp>
        <p:nvSpPr>
          <p:cNvPr id="27" name="Pětiúhelník 26"/>
          <p:cNvSpPr/>
          <p:nvPr/>
        </p:nvSpPr>
        <p:spPr>
          <a:xfrm>
            <a:off x="683568" y="3789040"/>
            <a:ext cx="1857388" cy="711696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/>
          </a:p>
        </p:txBody>
      </p:sp>
      <p:sp>
        <p:nvSpPr>
          <p:cNvPr id="28" name="Pětiúhelník 27"/>
          <p:cNvSpPr/>
          <p:nvPr/>
        </p:nvSpPr>
        <p:spPr>
          <a:xfrm>
            <a:off x="683568" y="4581128"/>
            <a:ext cx="1857388" cy="711696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/>
          </a:p>
        </p:txBody>
      </p:sp>
      <p:sp>
        <p:nvSpPr>
          <p:cNvPr id="29" name="Pětiúhelník 28"/>
          <p:cNvSpPr/>
          <p:nvPr/>
        </p:nvSpPr>
        <p:spPr>
          <a:xfrm>
            <a:off x="698388" y="5357436"/>
            <a:ext cx="1857388" cy="711696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8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4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0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7" grpId="0" animBg="1"/>
      <p:bldP spid="18" grpId="0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vojitá šipka 2"/>
          <p:cNvSpPr/>
          <p:nvPr/>
        </p:nvSpPr>
        <p:spPr>
          <a:xfrm>
            <a:off x="2915816" y="1916832"/>
            <a:ext cx="1785950" cy="642942"/>
          </a:xfrm>
          <a:prstGeom prst="chevr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short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6" name="Pětiúhelník 5"/>
          <p:cNvSpPr/>
          <p:nvPr/>
        </p:nvSpPr>
        <p:spPr>
          <a:xfrm>
            <a:off x="971600" y="188640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high</a:t>
            </a:r>
            <a:endParaRPr lang="en-GB" sz="2800" dirty="0"/>
          </a:p>
        </p:txBody>
      </p:sp>
      <p:sp>
        <p:nvSpPr>
          <p:cNvPr id="7" name="Pětiúhelník 6"/>
          <p:cNvSpPr/>
          <p:nvPr/>
        </p:nvSpPr>
        <p:spPr>
          <a:xfrm>
            <a:off x="971600" y="1052736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big</a:t>
            </a:r>
            <a:endParaRPr lang="en-GB" sz="2800" dirty="0"/>
          </a:p>
        </p:txBody>
      </p:sp>
      <p:sp>
        <p:nvSpPr>
          <p:cNvPr id="8" name="Pětiúhelník 7"/>
          <p:cNvSpPr/>
          <p:nvPr/>
        </p:nvSpPr>
        <p:spPr>
          <a:xfrm>
            <a:off x="971600" y="1844824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long</a:t>
            </a:r>
            <a:endParaRPr lang="en-GB" sz="2800" dirty="0"/>
          </a:p>
        </p:txBody>
      </p:sp>
      <p:sp>
        <p:nvSpPr>
          <p:cNvPr id="9" name="Pětiúhelník 8"/>
          <p:cNvSpPr/>
          <p:nvPr/>
        </p:nvSpPr>
        <p:spPr>
          <a:xfrm>
            <a:off x="971600" y="2636912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clean</a:t>
            </a:r>
            <a:endParaRPr lang="en-GB" sz="2800" dirty="0"/>
          </a:p>
        </p:txBody>
      </p:sp>
      <p:sp>
        <p:nvSpPr>
          <p:cNvPr id="10" name="Pětiúhelník 9"/>
          <p:cNvSpPr/>
          <p:nvPr/>
        </p:nvSpPr>
        <p:spPr>
          <a:xfrm>
            <a:off x="971600" y="3429000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light</a:t>
            </a:r>
            <a:endParaRPr lang="en-GB" sz="2800" dirty="0"/>
          </a:p>
        </p:txBody>
      </p:sp>
      <p:sp>
        <p:nvSpPr>
          <p:cNvPr id="11" name="Dvojitá šipka 10"/>
          <p:cNvSpPr/>
          <p:nvPr/>
        </p:nvSpPr>
        <p:spPr>
          <a:xfrm>
            <a:off x="2843808" y="260648"/>
            <a:ext cx="1785950" cy="642942"/>
          </a:xfrm>
          <a:prstGeom prst="chevr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low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12" name="Dvojitá šipka 11"/>
          <p:cNvSpPr/>
          <p:nvPr/>
        </p:nvSpPr>
        <p:spPr>
          <a:xfrm>
            <a:off x="2987824" y="4365104"/>
            <a:ext cx="1785950" cy="642942"/>
          </a:xfrm>
          <a:prstGeom prst="chevr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old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13" name="Dvojitá šipka 12"/>
          <p:cNvSpPr/>
          <p:nvPr/>
        </p:nvSpPr>
        <p:spPr>
          <a:xfrm>
            <a:off x="2915816" y="1124744"/>
            <a:ext cx="1785950" cy="642942"/>
          </a:xfrm>
          <a:prstGeom prst="chevr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small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14" name="Dvojitá šipka 13"/>
          <p:cNvSpPr/>
          <p:nvPr/>
        </p:nvSpPr>
        <p:spPr>
          <a:xfrm>
            <a:off x="2987824" y="5301208"/>
            <a:ext cx="1785950" cy="642942"/>
          </a:xfrm>
          <a:prstGeom prst="chevr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empty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15" name="Pětiúhelník 14"/>
          <p:cNvSpPr/>
          <p:nvPr/>
        </p:nvSpPr>
        <p:spPr>
          <a:xfrm>
            <a:off x="971600" y="4365104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new</a:t>
            </a:r>
            <a:endParaRPr lang="en-GB" sz="2800" dirty="0"/>
          </a:p>
        </p:txBody>
      </p:sp>
      <p:sp>
        <p:nvSpPr>
          <p:cNvPr id="16" name="Pětiúhelník 15"/>
          <p:cNvSpPr/>
          <p:nvPr/>
        </p:nvSpPr>
        <p:spPr>
          <a:xfrm>
            <a:off x="971600" y="5301208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full</a:t>
            </a:r>
            <a:endParaRPr lang="en-GB" sz="2800" dirty="0"/>
          </a:p>
        </p:txBody>
      </p:sp>
      <p:sp>
        <p:nvSpPr>
          <p:cNvPr id="17" name="Dvojitá šipka 16"/>
          <p:cNvSpPr/>
          <p:nvPr/>
        </p:nvSpPr>
        <p:spPr>
          <a:xfrm>
            <a:off x="2987824" y="2636912"/>
            <a:ext cx="1785950" cy="642942"/>
          </a:xfrm>
          <a:prstGeom prst="chevr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dirty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18" name="Dvojitá šipka 17"/>
          <p:cNvSpPr/>
          <p:nvPr/>
        </p:nvSpPr>
        <p:spPr>
          <a:xfrm>
            <a:off x="2987824" y="3429000"/>
            <a:ext cx="1785950" cy="642942"/>
          </a:xfrm>
          <a:prstGeom prst="chevr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heavy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2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1" name="Dvojitá šipka 20"/>
          <p:cNvSpPr/>
          <p:nvPr/>
        </p:nvSpPr>
        <p:spPr>
          <a:xfrm>
            <a:off x="4572000" y="1124744"/>
            <a:ext cx="1785950" cy="642942"/>
          </a:xfrm>
          <a:prstGeom prst="chevr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little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22" name="Dvojitá šipka 21"/>
          <p:cNvSpPr/>
          <p:nvPr/>
        </p:nvSpPr>
        <p:spPr>
          <a:xfrm>
            <a:off x="4644008" y="3429000"/>
            <a:ext cx="1785950" cy="642942"/>
          </a:xfrm>
          <a:prstGeom prst="chevr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dark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26" name="Pětiúhelník 25"/>
          <p:cNvSpPr/>
          <p:nvPr/>
        </p:nvSpPr>
        <p:spPr>
          <a:xfrm>
            <a:off x="971600" y="5301208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/>
          </a:p>
        </p:txBody>
      </p:sp>
      <p:sp>
        <p:nvSpPr>
          <p:cNvPr id="27" name="Pětiúhelník 26"/>
          <p:cNvSpPr/>
          <p:nvPr/>
        </p:nvSpPr>
        <p:spPr>
          <a:xfrm>
            <a:off x="971600" y="4365104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/>
          </a:p>
        </p:txBody>
      </p:sp>
      <p:sp>
        <p:nvSpPr>
          <p:cNvPr id="28" name="Pětiúhelník 27"/>
          <p:cNvSpPr/>
          <p:nvPr/>
        </p:nvSpPr>
        <p:spPr>
          <a:xfrm>
            <a:off x="971600" y="3429000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/>
          </a:p>
        </p:txBody>
      </p:sp>
      <p:sp>
        <p:nvSpPr>
          <p:cNvPr id="29" name="Pětiúhelník 28"/>
          <p:cNvSpPr/>
          <p:nvPr/>
        </p:nvSpPr>
        <p:spPr>
          <a:xfrm>
            <a:off x="971600" y="2636912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/>
          </a:p>
        </p:txBody>
      </p:sp>
      <p:sp>
        <p:nvSpPr>
          <p:cNvPr id="30" name="Pětiúhelník 29"/>
          <p:cNvSpPr/>
          <p:nvPr/>
        </p:nvSpPr>
        <p:spPr>
          <a:xfrm>
            <a:off x="971600" y="1844824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/>
          </a:p>
        </p:txBody>
      </p:sp>
      <p:sp>
        <p:nvSpPr>
          <p:cNvPr id="31" name="Pětiúhelník 30"/>
          <p:cNvSpPr/>
          <p:nvPr/>
        </p:nvSpPr>
        <p:spPr>
          <a:xfrm>
            <a:off x="971600" y="1052736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/>
          </a:p>
        </p:txBody>
      </p:sp>
      <p:sp>
        <p:nvSpPr>
          <p:cNvPr id="32" name="Pětiúhelník 31"/>
          <p:cNvSpPr/>
          <p:nvPr/>
        </p:nvSpPr>
        <p:spPr>
          <a:xfrm>
            <a:off x="971600" y="188640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2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0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6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 animBg="1"/>
      <p:bldP spid="12" grpId="0" animBg="1"/>
      <p:bldP spid="13" grpId="0" animBg="1"/>
      <p:bldP spid="14" grpId="0" animBg="1"/>
      <p:bldP spid="17" grpId="0" animBg="1"/>
      <p:bldP spid="18" grpId="0" animBg="1"/>
      <p:bldP spid="21" grpId="0" animBg="1"/>
      <p:bldP spid="22" grpId="0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vojitá šipka 2"/>
          <p:cNvSpPr/>
          <p:nvPr/>
        </p:nvSpPr>
        <p:spPr>
          <a:xfrm>
            <a:off x="2915816" y="2060848"/>
            <a:ext cx="1785950" cy="642942"/>
          </a:xfrm>
          <a:prstGeom prst="chevron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hot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6" name="Pětiúhelník 5"/>
          <p:cNvSpPr/>
          <p:nvPr/>
        </p:nvSpPr>
        <p:spPr>
          <a:xfrm>
            <a:off x="827584" y="260648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open</a:t>
            </a:r>
            <a:endParaRPr lang="en-GB" sz="2800" dirty="0"/>
          </a:p>
        </p:txBody>
      </p:sp>
      <p:sp>
        <p:nvSpPr>
          <p:cNvPr id="7" name="Pětiúhelník 6"/>
          <p:cNvSpPr/>
          <p:nvPr/>
        </p:nvSpPr>
        <p:spPr>
          <a:xfrm>
            <a:off x="899592" y="1196752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happy</a:t>
            </a:r>
            <a:endParaRPr lang="en-GB" sz="2800" dirty="0"/>
          </a:p>
        </p:txBody>
      </p:sp>
      <p:sp>
        <p:nvSpPr>
          <p:cNvPr id="8" name="Pětiúhelník 7"/>
          <p:cNvSpPr/>
          <p:nvPr/>
        </p:nvSpPr>
        <p:spPr>
          <a:xfrm>
            <a:off x="971600" y="2060848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cold</a:t>
            </a:r>
            <a:endParaRPr lang="en-GB" sz="2800" dirty="0"/>
          </a:p>
        </p:txBody>
      </p:sp>
      <p:sp>
        <p:nvSpPr>
          <p:cNvPr id="9" name="Pětiúhelník 8"/>
          <p:cNvSpPr/>
          <p:nvPr/>
        </p:nvSpPr>
        <p:spPr>
          <a:xfrm>
            <a:off x="899592" y="2924944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poor</a:t>
            </a:r>
            <a:endParaRPr lang="en-GB" sz="2800" dirty="0"/>
          </a:p>
        </p:txBody>
      </p:sp>
      <p:sp>
        <p:nvSpPr>
          <p:cNvPr id="10" name="Pětiúhelník 9"/>
          <p:cNvSpPr/>
          <p:nvPr/>
        </p:nvSpPr>
        <p:spPr>
          <a:xfrm>
            <a:off x="899592" y="3789040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loud</a:t>
            </a:r>
            <a:endParaRPr lang="en-GB" sz="2800" dirty="0"/>
          </a:p>
        </p:txBody>
      </p:sp>
      <p:sp>
        <p:nvSpPr>
          <p:cNvPr id="11" name="Dvojitá šipka 10"/>
          <p:cNvSpPr/>
          <p:nvPr/>
        </p:nvSpPr>
        <p:spPr>
          <a:xfrm>
            <a:off x="2699792" y="332656"/>
            <a:ext cx="1785950" cy="642942"/>
          </a:xfrm>
          <a:prstGeom prst="chevron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closed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12" name="Dvojitá šipka 11"/>
          <p:cNvSpPr/>
          <p:nvPr/>
        </p:nvSpPr>
        <p:spPr>
          <a:xfrm>
            <a:off x="2915816" y="4616847"/>
            <a:ext cx="1785950" cy="642942"/>
          </a:xfrm>
          <a:prstGeom prst="chevron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bad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13" name="Dvojitá šipka 12"/>
          <p:cNvSpPr/>
          <p:nvPr/>
        </p:nvSpPr>
        <p:spPr>
          <a:xfrm>
            <a:off x="2771800" y="1196752"/>
            <a:ext cx="1785950" cy="642942"/>
          </a:xfrm>
          <a:prstGeom prst="chevron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sad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14" name="Dvojitá šipka 13"/>
          <p:cNvSpPr/>
          <p:nvPr/>
        </p:nvSpPr>
        <p:spPr>
          <a:xfrm>
            <a:off x="2969033" y="5501187"/>
            <a:ext cx="1785950" cy="642942"/>
          </a:xfrm>
          <a:prstGeom prst="chevron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clever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15" name="Pětiúhelník 14"/>
          <p:cNvSpPr/>
          <p:nvPr/>
        </p:nvSpPr>
        <p:spPr>
          <a:xfrm>
            <a:off x="956436" y="4581128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good</a:t>
            </a:r>
            <a:r>
              <a:rPr lang="cs-CZ" sz="2800" dirty="0" smtClean="0"/>
              <a:t> </a:t>
            </a:r>
            <a:endParaRPr lang="en-GB" sz="2800" dirty="0"/>
          </a:p>
        </p:txBody>
      </p:sp>
      <p:sp>
        <p:nvSpPr>
          <p:cNvPr id="16" name="Pětiúhelník 15"/>
          <p:cNvSpPr/>
          <p:nvPr/>
        </p:nvSpPr>
        <p:spPr>
          <a:xfrm>
            <a:off x="1043608" y="5503749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stupid</a:t>
            </a:r>
            <a:endParaRPr lang="en-GB" sz="2800" dirty="0"/>
          </a:p>
        </p:txBody>
      </p:sp>
      <p:sp>
        <p:nvSpPr>
          <p:cNvPr id="17" name="Dvojitá šipka 16"/>
          <p:cNvSpPr/>
          <p:nvPr/>
        </p:nvSpPr>
        <p:spPr>
          <a:xfrm>
            <a:off x="2915816" y="2924944"/>
            <a:ext cx="1785950" cy="642942"/>
          </a:xfrm>
          <a:prstGeom prst="chevron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rich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18" name="Dvojitá šipka 17"/>
          <p:cNvSpPr/>
          <p:nvPr/>
        </p:nvSpPr>
        <p:spPr>
          <a:xfrm>
            <a:off x="2915816" y="3789040"/>
            <a:ext cx="1785950" cy="642942"/>
          </a:xfrm>
          <a:prstGeom prst="chevron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quiet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2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3" name="Pětiúhelník 22"/>
          <p:cNvSpPr/>
          <p:nvPr/>
        </p:nvSpPr>
        <p:spPr>
          <a:xfrm>
            <a:off x="827584" y="260648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/>
          </a:p>
        </p:txBody>
      </p:sp>
      <p:sp>
        <p:nvSpPr>
          <p:cNvPr id="24" name="Pětiúhelník 23"/>
          <p:cNvSpPr/>
          <p:nvPr/>
        </p:nvSpPr>
        <p:spPr>
          <a:xfrm>
            <a:off x="899592" y="1196752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/>
          </a:p>
        </p:txBody>
      </p:sp>
      <p:sp>
        <p:nvSpPr>
          <p:cNvPr id="25" name="Pětiúhelník 24"/>
          <p:cNvSpPr/>
          <p:nvPr/>
        </p:nvSpPr>
        <p:spPr>
          <a:xfrm>
            <a:off x="971600" y="2060848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/>
          </a:p>
        </p:txBody>
      </p:sp>
      <p:sp>
        <p:nvSpPr>
          <p:cNvPr id="26" name="Pětiúhelník 25"/>
          <p:cNvSpPr/>
          <p:nvPr/>
        </p:nvSpPr>
        <p:spPr>
          <a:xfrm>
            <a:off x="899592" y="2924944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/>
          </a:p>
        </p:txBody>
      </p:sp>
      <p:sp>
        <p:nvSpPr>
          <p:cNvPr id="27" name="Pětiúhelník 26"/>
          <p:cNvSpPr/>
          <p:nvPr/>
        </p:nvSpPr>
        <p:spPr>
          <a:xfrm>
            <a:off x="899592" y="3789040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/>
          </a:p>
        </p:txBody>
      </p:sp>
      <p:sp>
        <p:nvSpPr>
          <p:cNvPr id="28" name="Pětiúhelník 27"/>
          <p:cNvSpPr/>
          <p:nvPr/>
        </p:nvSpPr>
        <p:spPr>
          <a:xfrm>
            <a:off x="956436" y="4581128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/>
          </a:p>
        </p:txBody>
      </p:sp>
      <p:sp>
        <p:nvSpPr>
          <p:cNvPr id="29" name="Pětiúhelník 28"/>
          <p:cNvSpPr/>
          <p:nvPr/>
        </p:nvSpPr>
        <p:spPr>
          <a:xfrm>
            <a:off x="1043608" y="5515098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8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4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0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 animBg="1"/>
      <p:bldP spid="12" grpId="0" animBg="1"/>
      <p:bldP spid="13" grpId="0" animBg="1"/>
      <p:bldP spid="14" grpId="0" animBg="1"/>
      <p:bldP spid="17" grpId="0" animBg="1"/>
      <p:bldP spid="18" grpId="0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vojitá šipka 2"/>
          <p:cNvSpPr/>
          <p:nvPr/>
        </p:nvSpPr>
        <p:spPr>
          <a:xfrm>
            <a:off x="2627784" y="1988840"/>
            <a:ext cx="2071702" cy="642942"/>
          </a:xfrm>
          <a:prstGeom prst="chevron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difficult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6" name="Pětiúhelník 5"/>
          <p:cNvSpPr/>
          <p:nvPr/>
        </p:nvSpPr>
        <p:spPr>
          <a:xfrm>
            <a:off x="827584" y="260648"/>
            <a:ext cx="1928826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dangerous</a:t>
            </a:r>
            <a:endParaRPr lang="en-GB" sz="2800" dirty="0"/>
          </a:p>
        </p:txBody>
      </p:sp>
      <p:sp>
        <p:nvSpPr>
          <p:cNvPr id="7" name="Pětiúhelník 6"/>
          <p:cNvSpPr/>
          <p:nvPr/>
        </p:nvSpPr>
        <p:spPr>
          <a:xfrm>
            <a:off x="827584" y="1124744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late</a:t>
            </a:r>
            <a:endParaRPr lang="en-GB" sz="2800" dirty="0"/>
          </a:p>
        </p:txBody>
      </p:sp>
      <p:sp>
        <p:nvSpPr>
          <p:cNvPr id="8" name="Pětiúhelník 7"/>
          <p:cNvSpPr/>
          <p:nvPr/>
        </p:nvSpPr>
        <p:spPr>
          <a:xfrm>
            <a:off x="827584" y="1988840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easy</a:t>
            </a:r>
            <a:endParaRPr lang="en-GB" sz="2800" dirty="0"/>
          </a:p>
        </p:txBody>
      </p:sp>
      <p:sp>
        <p:nvSpPr>
          <p:cNvPr id="9" name="Pětiúhelník 8"/>
          <p:cNvSpPr/>
          <p:nvPr/>
        </p:nvSpPr>
        <p:spPr>
          <a:xfrm>
            <a:off x="827584" y="2852936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boring</a:t>
            </a:r>
            <a:endParaRPr lang="en-GB" sz="2800" dirty="0"/>
          </a:p>
        </p:txBody>
      </p:sp>
      <p:sp>
        <p:nvSpPr>
          <p:cNvPr id="10" name="Pětiúhelník 9"/>
          <p:cNvSpPr/>
          <p:nvPr/>
        </p:nvSpPr>
        <p:spPr>
          <a:xfrm>
            <a:off x="827584" y="3789040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slow</a:t>
            </a:r>
            <a:endParaRPr lang="en-GB" sz="2800" dirty="0"/>
          </a:p>
        </p:txBody>
      </p:sp>
      <p:sp>
        <p:nvSpPr>
          <p:cNvPr id="11" name="Dvojitá šipka 10"/>
          <p:cNvSpPr/>
          <p:nvPr/>
        </p:nvSpPr>
        <p:spPr>
          <a:xfrm>
            <a:off x="2699792" y="332656"/>
            <a:ext cx="1785950" cy="642942"/>
          </a:xfrm>
          <a:prstGeom prst="chevron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safe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12" name="Dvojitá šipka 11"/>
          <p:cNvSpPr/>
          <p:nvPr/>
        </p:nvSpPr>
        <p:spPr>
          <a:xfrm>
            <a:off x="2627784" y="4617609"/>
            <a:ext cx="2214578" cy="642942"/>
          </a:xfrm>
          <a:prstGeom prst="chevron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beautiful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13" name="Dvojitá šipka 12"/>
          <p:cNvSpPr/>
          <p:nvPr/>
        </p:nvSpPr>
        <p:spPr>
          <a:xfrm>
            <a:off x="2699792" y="1124744"/>
            <a:ext cx="1785950" cy="642942"/>
          </a:xfrm>
          <a:prstGeom prst="chevron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early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14" name="Dvojitá šipka 13"/>
          <p:cNvSpPr/>
          <p:nvPr/>
        </p:nvSpPr>
        <p:spPr>
          <a:xfrm>
            <a:off x="2788533" y="5432260"/>
            <a:ext cx="1928826" cy="642942"/>
          </a:xfrm>
          <a:prstGeom prst="chevron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narrow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15" name="Pětiúhelník 14"/>
          <p:cNvSpPr/>
          <p:nvPr/>
        </p:nvSpPr>
        <p:spPr>
          <a:xfrm>
            <a:off x="853754" y="4559988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ugly</a:t>
            </a:r>
            <a:r>
              <a:rPr lang="cs-CZ" sz="2800" dirty="0" smtClean="0"/>
              <a:t> </a:t>
            </a:r>
            <a:endParaRPr lang="en-GB" sz="2800" dirty="0"/>
          </a:p>
        </p:txBody>
      </p:sp>
      <p:sp>
        <p:nvSpPr>
          <p:cNvPr id="16" name="Pětiúhelník 15"/>
          <p:cNvSpPr/>
          <p:nvPr/>
        </p:nvSpPr>
        <p:spPr>
          <a:xfrm>
            <a:off x="853754" y="5445794"/>
            <a:ext cx="1857388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/>
              <a:t>wide</a:t>
            </a:r>
            <a:endParaRPr lang="en-GB" sz="2800" dirty="0"/>
          </a:p>
        </p:txBody>
      </p:sp>
      <p:sp>
        <p:nvSpPr>
          <p:cNvPr id="17" name="Dvojitá šipka 16"/>
          <p:cNvSpPr/>
          <p:nvPr/>
        </p:nvSpPr>
        <p:spPr>
          <a:xfrm>
            <a:off x="2699792" y="2924944"/>
            <a:ext cx="2000264" cy="642942"/>
          </a:xfrm>
          <a:prstGeom prst="chevron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exciting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18" name="Dvojitá šipka 17"/>
          <p:cNvSpPr/>
          <p:nvPr/>
        </p:nvSpPr>
        <p:spPr>
          <a:xfrm>
            <a:off x="2699792" y="3789040"/>
            <a:ext cx="1785950" cy="642942"/>
          </a:xfrm>
          <a:prstGeom prst="chevron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fast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2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3" name="Pětiúhelník 22"/>
          <p:cNvSpPr/>
          <p:nvPr/>
        </p:nvSpPr>
        <p:spPr>
          <a:xfrm>
            <a:off x="827584" y="260648"/>
            <a:ext cx="1928826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/>
          </a:p>
        </p:txBody>
      </p:sp>
      <p:sp>
        <p:nvSpPr>
          <p:cNvPr id="24" name="Pětiúhelník 23"/>
          <p:cNvSpPr/>
          <p:nvPr/>
        </p:nvSpPr>
        <p:spPr>
          <a:xfrm>
            <a:off x="827584" y="1124744"/>
            <a:ext cx="1928826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/>
          </a:p>
        </p:txBody>
      </p:sp>
      <p:sp>
        <p:nvSpPr>
          <p:cNvPr id="25" name="Pětiúhelník 24"/>
          <p:cNvSpPr/>
          <p:nvPr/>
        </p:nvSpPr>
        <p:spPr>
          <a:xfrm>
            <a:off x="827584" y="1988840"/>
            <a:ext cx="1928826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/>
          </a:p>
        </p:txBody>
      </p:sp>
      <p:sp>
        <p:nvSpPr>
          <p:cNvPr id="26" name="Pětiúhelník 25"/>
          <p:cNvSpPr/>
          <p:nvPr/>
        </p:nvSpPr>
        <p:spPr>
          <a:xfrm>
            <a:off x="827584" y="2852936"/>
            <a:ext cx="1928826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/>
          </a:p>
        </p:txBody>
      </p:sp>
      <p:sp>
        <p:nvSpPr>
          <p:cNvPr id="27" name="Pětiúhelník 26"/>
          <p:cNvSpPr/>
          <p:nvPr/>
        </p:nvSpPr>
        <p:spPr>
          <a:xfrm>
            <a:off x="827584" y="3789040"/>
            <a:ext cx="1928826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/>
          </a:p>
        </p:txBody>
      </p:sp>
      <p:sp>
        <p:nvSpPr>
          <p:cNvPr id="28" name="Pětiúhelník 27"/>
          <p:cNvSpPr/>
          <p:nvPr/>
        </p:nvSpPr>
        <p:spPr>
          <a:xfrm>
            <a:off x="860828" y="4581890"/>
            <a:ext cx="1928826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/>
          </a:p>
        </p:txBody>
      </p:sp>
      <p:sp>
        <p:nvSpPr>
          <p:cNvPr id="29" name="Pětiúhelník 28"/>
          <p:cNvSpPr/>
          <p:nvPr/>
        </p:nvSpPr>
        <p:spPr>
          <a:xfrm>
            <a:off x="860828" y="5432260"/>
            <a:ext cx="1928826" cy="7143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8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4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0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 animBg="1"/>
      <p:bldP spid="12" grpId="0" animBg="1"/>
      <p:bldP spid="13" grpId="0" animBg="1"/>
      <p:bldP spid="14" grpId="0" animBg="1"/>
      <p:bldP spid="17" grpId="0" animBg="1"/>
      <p:bldP spid="18" grpId="0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222</Words>
  <Application>Microsoft Office PowerPoint</Application>
  <PresentationFormat>Předvádění na obrazovce (4:3)</PresentationFormat>
  <Paragraphs>100</Paragraphs>
  <Slides>8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oem</cp:lastModifiedBy>
  <cp:revision>34</cp:revision>
  <dcterms:created xsi:type="dcterms:W3CDTF">2011-06-03T20:32:44Z</dcterms:created>
  <dcterms:modified xsi:type="dcterms:W3CDTF">2011-12-10T15:44:48Z</dcterms:modified>
</cp:coreProperties>
</file>