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57" r:id="rId3"/>
    <p:sldId id="264" r:id="rId4"/>
    <p:sldId id="258" r:id="rId5"/>
    <p:sldId id="260" r:id="rId6"/>
    <p:sldId id="261" r:id="rId7"/>
    <p:sldId id="262" r:id="rId8"/>
    <p:sldId id="263" r:id="rId9"/>
    <p:sldId id="25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D8FFF-1145-4D05-8CFD-5753D312DA2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DEE9F-39BD-44E6-852D-FAB563ABD77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0DEE9F-39BD-44E6-852D-FAB563ABD779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926462F-483B-4049-95B0-5B6ADCFA7EE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5D79B25-6104-4314-B3FE-02198A549D4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Hoax" TargetMode="External"/><Relationship Id="rId2" Type="http://schemas.openxmlformats.org/officeDocument/2006/relationships/hyperlink" Target="http://cs.wikipedia.org/wiki/Spa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Spam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500702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Spam -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Spam je nevyžádané sdělení</a:t>
            </a:r>
          </a:p>
          <a:p>
            <a:r>
              <a:rPr lang="cs-CZ" sz="2800" dirty="0" smtClean="0"/>
              <a:t>Masově šířené internetem</a:t>
            </a:r>
          </a:p>
          <a:p>
            <a:r>
              <a:rPr lang="cs-CZ" sz="2800" dirty="0" smtClean="0"/>
              <a:t>Nejčastěji reklamní sdělení</a:t>
            </a:r>
            <a:endParaRPr lang="cs-CZ" sz="2800" dirty="0"/>
          </a:p>
        </p:txBody>
      </p:sp>
      <p:pic>
        <p:nvPicPr>
          <p:cNvPr id="1026" name="Picture 2" descr="C:\Documents and Settings\Ondra\Local Settings\Temporary Internet Files\Content.IE5\4NUAGI3N\MC90040426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714752"/>
            <a:ext cx="2409829" cy="2355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Zveřejňování E-mailu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Když chcete zveřejnit e-mail je dobré nahradit "zavináč - @„ a „tečka - .„ </a:t>
            </a:r>
          </a:p>
          <a:p>
            <a:pPr>
              <a:buNone/>
            </a:pPr>
            <a:endParaRPr lang="cs-CZ" sz="3200" dirty="0" smtClean="0"/>
          </a:p>
          <a:p>
            <a:pPr>
              <a:buNone/>
            </a:pPr>
            <a:r>
              <a:rPr lang="cs-CZ" sz="3200" u="sng" dirty="0" err="1" smtClean="0"/>
              <a:t>Např</a:t>
            </a:r>
            <a:r>
              <a:rPr lang="cs-CZ" sz="3200" u="sng" dirty="0" smtClean="0"/>
              <a:t>: </a:t>
            </a:r>
          </a:p>
          <a:p>
            <a:r>
              <a:rPr lang="cs-CZ" sz="3200" dirty="0" err="1" smtClean="0"/>
              <a:t>karelnovakzavinacseznamteckacz</a:t>
            </a:r>
            <a:endParaRPr lang="cs-CZ" sz="3200" dirty="0" smtClean="0"/>
          </a:p>
          <a:p>
            <a:pPr>
              <a:buNone/>
            </a:pPr>
            <a:endParaRPr lang="cs-CZ" sz="3200" dirty="0" smtClean="0"/>
          </a:p>
          <a:p>
            <a:pPr algn="ctr">
              <a:buNone/>
            </a:pPr>
            <a:r>
              <a:rPr lang="cs-CZ" sz="3200" b="1" dirty="0" smtClean="0"/>
              <a:t>Důležité je být opatrný při zveřejňování emailové adresy</a:t>
            </a:r>
            <a:endParaRPr lang="cs-CZ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Historie spamu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Spam je starší než internet</a:t>
            </a:r>
          </a:p>
          <a:p>
            <a:r>
              <a:rPr lang="cs-CZ" sz="2800" dirty="0" smtClean="0"/>
              <a:t>Pochází z 19. století </a:t>
            </a:r>
          </a:p>
          <a:p>
            <a:r>
              <a:rPr lang="cs-CZ" sz="2800" dirty="0" smtClean="0"/>
              <a:t>1864 - první hromadě odeslaný nežádoucí telegram</a:t>
            </a:r>
            <a:endParaRPr lang="cs-CZ" sz="2800" dirty="0"/>
          </a:p>
        </p:txBody>
      </p:sp>
      <p:pic>
        <p:nvPicPr>
          <p:cNvPr id="2051" name="Picture 3" descr="C:\Documents and Settings\Ondra\Local Settings\Temporary Internet Files\Content.IE5\P2H3G0KD\MC90043383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57166"/>
            <a:ext cx="1542820" cy="1542820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XW4HJWA4\MC90031948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929066"/>
            <a:ext cx="1971676" cy="1971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Spamer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Způsobují přetížení počítačů v internetu</a:t>
            </a:r>
          </a:p>
          <a:p>
            <a:r>
              <a:rPr lang="cs-CZ" sz="2800" dirty="0" smtClean="0"/>
              <a:t>Posílají desítky či stovky nevyžádaných   e-mailů denně.</a:t>
            </a:r>
            <a:endParaRPr lang="cs-CZ" sz="2800" dirty="0"/>
          </a:p>
        </p:txBody>
      </p:sp>
      <p:pic>
        <p:nvPicPr>
          <p:cNvPr id="1030" name="Picture 6" descr="C:\Documents and Settings\Ondra\Local Settings\Temporary Internet Files\Content.IE5\P2H3G0KD\MC900441456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500438"/>
            <a:ext cx="2742857" cy="2742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Hoax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Nevyžádaná e-</a:t>
            </a:r>
            <a:r>
              <a:rPr lang="cs-CZ" dirty="0" err="1" smtClean="0"/>
              <a:t>mailová</a:t>
            </a:r>
            <a:r>
              <a:rPr lang="cs-CZ" dirty="0" smtClean="0"/>
              <a:t> zpráva</a:t>
            </a:r>
          </a:p>
          <a:p>
            <a:r>
              <a:rPr lang="cs-CZ" dirty="0" smtClean="0"/>
              <a:t>Varuje před nějakým virem, prosí o pomoc, informuje o nebezpečí, snaží se ho pobavit…</a:t>
            </a:r>
          </a:p>
          <a:p>
            <a:r>
              <a:rPr lang="cs-CZ" dirty="0" smtClean="0"/>
              <a:t>Obsahuje výzvu žádající další rozeslání</a:t>
            </a:r>
          </a:p>
          <a:p>
            <a:r>
              <a:rPr lang="cs-CZ" dirty="0" smtClean="0"/>
              <a:t>Označuje také jako </a:t>
            </a:r>
            <a:r>
              <a:rPr lang="cs-CZ" b="1" dirty="0" smtClean="0"/>
              <a:t>řetězový e-mail</a:t>
            </a:r>
            <a:r>
              <a:rPr lang="cs-CZ" dirty="0" smtClean="0"/>
              <a:t>. 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4NUAGI3N\MP90030926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8743">
            <a:off x="2537642" y="4533571"/>
            <a:ext cx="2643206" cy="1744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E-</a:t>
            </a:r>
            <a:r>
              <a:rPr lang="cs-CZ" dirty="0" err="1" smtClean="0"/>
              <a:t>mailoví</a:t>
            </a:r>
            <a:r>
              <a:rPr lang="cs-CZ" dirty="0" smtClean="0"/>
              <a:t> červi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Používají elektronickou poštu k tomu,aby se mohly šířit</a:t>
            </a:r>
          </a:p>
          <a:p>
            <a:r>
              <a:rPr lang="cs-CZ" dirty="0" smtClean="0"/>
              <a:t>P</a:t>
            </a:r>
            <a:r>
              <a:rPr lang="da-DK" dirty="0" smtClean="0"/>
              <a:t>rvní e-mailový červ </a:t>
            </a:r>
            <a:r>
              <a:rPr lang="cs-CZ" dirty="0" smtClean="0"/>
              <a:t>- </a:t>
            </a:r>
            <a:r>
              <a:rPr lang="da-DK" dirty="0" smtClean="0"/>
              <a:t>Morris worm</a:t>
            </a:r>
            <a:endParaRPr lang="cs-CZ" dirty="0" smtClean="0"/>
          </a:p>
          <a:p>
            <a:r>
              <a:rPr lang="cs-CZ" dirty="0" smtClean="0"/>
              <a:t>Problém se v současnosti týká Microsoft Windows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P2H3G0KD\MC9002407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4000504"/>
            <a:ext cx="2628829" cy="1604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0" dirty="0" smtClean="0"/>
              <a:t>bezpečná e-</a:t>
            </a:r>
            <a:r>
              <a:rPr lang="cs-CZ" b="0" dirty="0" err="1" smtClean="0"/>
              <a:t>mailová</a:t>
            </a:r>
            <a:r>
              <a:rPr lang="cs-CZ" b="0" dirty="0" smtClean="0"/>
              <a:t> 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1643050"/>
            <a:ext cx="7543824" cy="4846320"/>
          </a:xfrm>
        </p:spPr>
        <p:txBody>
          <a:bodyPr/>
          <a:lstStyle/>
          <a:p>
            <a:pPr>
              <a:buNone/>
            </a:pPr>
            <a:r>
              <a:rPr lang="cs-CZ" b="1" dirty="0" err="1" smtClean="0"/>
              <a:t>Enigmail</a:t>
            </a:r>
            <a:r>
              <a:rPr lang="cs-CZ" dirty="0" smtClean="0"/>
              <a:t> 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Velice rozšířený program 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Můžete posílat poštu v šifrované podobě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Zprávu přečtou pouze prověřené osoby</a:t>
            </a:r>
            <a:endParaRPr lang="cs-CZ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b="1" dirty="0" err="1" smtClean="0"/>
              <a:t>Safetica</a:t>
            </a:r>
            <a:endParaRPr lang="cs-CZ" b="1" dirty="0" smtClean="0"/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Bezplatný bezpečnostní nástroj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Dokáže zašifrovat soubory, složky a přílohy</a:t>
            </a:r>
          </a:p>
          <a:p>
            <a:pPr>
              <a:buNone/>
            </a:pPr>
            <a:r>
              <a:rPr lang="cs-CZ" b="1" dirty="0" err="1" smtClean="0"/>
              <a:t>Vigenèrova</a:t>
            </a:r>
            <a:r>
              <a:rPr lang="cs-CZ" b="1" dirty="0" smtClean="0"/>
              <a:t> šifra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Program, zašifruje i dešifruje text</a:t>
            </a:r>
            <a:endParaRPr lang="cs-CZ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03.05.2012)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http://cs.wikipedia.org/wiki/Spam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cs.wikipedia.org/wiki/Hoax</a:t>
            </a:r>
            <a:endParaRPr lang="cs-CZ" dirty="0" smtClean="0"/>
          </a:p>
          <a:p>
            <a:r>
              <a:rPr lang="cs-CZ" smtClean="0"/>
              <a:t>Zdroje obrázků: MS Office Klipart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255</TotalTime>
  <Words>116</Words>
  <Application>Microsoft Office PowerPoint</Application>
  <PresentationFormat>Předvádění na obrazovce (4:3)</PresentationFormat>
  <Paragraphs>45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Bohatý</vt:lpstr>
      <vt:lpstr>Spam</vt:lpstr>
      <vt:lpstr>Spam - obecně</vt:lpstr>
      <vt:lpstr>Zveřejňování E-mailu</vt:lpstr>
      <vt:lpstr>Historie spamu</vt:lpstr>
      <vt:lpstr>Spamer</vt:lpstr>
      <vt:lpstr>Hoax</vt:lpstr>
      <vt:lpstr>E-mailoví červi</vt:lpstr>
      <vt:lpstr>bezpečná e-mailová komunikace</vt:lpstr>
      <vt:lpstr>Zdroje 03.05.2012)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Spam</dc:title>
  <dc:creator>Ondra</dc:creator>
  <cp:lastModifiedBy>Ondra</cp:lastModifiedBy>
  <cp:revision>28</cp:revision>
  <dcterms:created xsi:type="dcterms:W3CDTF">2012-05-03T15:03:16Z</dcterms:created>
  <dcterms:modified xsi:type="dcterms:W3CDTF">2012-11-24T18:02:19Z</dcterms:modified>
</cp:coreProperties>
</file>